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7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9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7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4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0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4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3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1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8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74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2176-E421-4415-B777-3F697987D826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70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월 </a:t>
            </a:r>
            <a:r>
              <a:rPr lang="en-US" altLang="ko-KR" dirty="0"/>
              <a:t>4</a:t>
            </a:r>
            <a:r>
              <a:rPr lang="ko-KR" altLang="en-US" dirty="0" smtClean="0"/>
              <a:t>일 회의록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5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안건 </a:t>
            </a:r>
            <a:r>
              <a:rPr lang="en-US" altLang="ko-KR" dirty="0" smtClean="0"/>
              <a:t>1 – </a:t>
            </a:r>
            <a:r>
              <a:rPr lang="ko-KR" altLang="en-US" dirty="0" smtClean="0"/>
              <a:t>기획 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점프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매달리기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벽 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전기 </a:t>
            </a:r>
            <a:r>
              <a:rPr lang="ko-KR" altLang="en-US" dirty="0" err="1" smtClean="0"/>
              <a:t>충격기</a:t>
            </a:r>
            <a:endParaRPr lang="en-US" altLang="ko-KR" dirty="0" smtClean="0"/>
          </a:p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자동화 방법 모색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적들이 땅 위에 붙어 다닐 수 있도록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45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안건 </a:t>
            </a:r>
            <a:r>
              <a:rPr lang="en-US" altLang="ko-KR" dirty="0"/>
              <a:t>2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주어진 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점프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매달리기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벽 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구르기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전기 </a:t>
            </a:r>
            <a:r>
              <a:rPr lang="ko-KR" altLang="en-US" dirty="0" err="1" smtClean="0"/>
              <a:t>충격기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숨기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애니메이션 구현 필요</a:t>
            </a:r>
            <a:r>
              <a:rPr lang="en-US" altLang="ko-KR" dirty="0" smtClean="0"/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strike="sngStrike" dirty="0" smtClean="0"/>
              <a:t>적 </a:t>
            </a:r>
            <a:r>
              <a:rPr lang="ko-KR" altLang="en-US" strike="sngStrike" dirty="0" err="1" smtClean="0"/>
              <a:t>케릭터들</a:t>
            </a:r>
            <a:r>
              <a:rPr lang="ko-KR" altLang="en-US" strike="sngStrike" dirty="0" smtClean="0"/>
              <a:t> 버그 수정 부탁</a:t>
            </a:r>
            <a:r>
              <a:rPr lang="en-US" altLang="ko-KR" strike="sngStrike" dirty="0" smtClean="0"/>
              <a:t>(</a:t>
            </a:r>
            <a:r>
              <a:rPr lang="ko-KR" altLang="en-US" strike="sngStrike" dirty="0" smtClean="0"/>
              <a:t>먹통 버그</a:t>
            </a:r>
            <a:r>
              <a:rPr lang="en-US" altLang="ko-KR" strike="sngStrike" dirty="0" smtClean="0"/>
              <a:t>)</a:t>
            </a:r>
          </a:p>
          <a:p>
            <a:r>
              <a:rPr lang="ko-KR" altLang="en-US" dirty="0" smtClean="0"/>
              <a:t>총을 한 발만 쏘기로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 높이기</a:t>
            </a:r>
            <a:endParaRPr lang="en-US" altLang="ko-KR" dirty="0" smtClean="0"/>
          </a:p>
          <a:p>
            <a:r>
              <a:rPr lang="ko-KR" altLang="en-US" dirty="0" smtClean="0"/>
              <a:t>총알도 시간의 영향을 받도록 수정</a:t>
            </a:r>
            <a:endParaRPr lang="en-US" altLang="ko-KR" dirty="0" smtClean="0"/>
          </a:p>
          <a:p>
            <a:r>
              <a:rPr lang="ko-KR" altLang="en-US" strike="sngStrike" dirty="0" smtClean="0"/>
              <a:t>과거 현재 </a:t>
            </a:r>
            <a:r>
              <a:rPr lang="ko-KR" altLang="en-US" strike="sngStrike" dirty="0" err="1" smtClean="0"/>
              <a:t>레이어</a:t>
            </a:r>
            <a:r>
              <a:rPr lang="ko-KR" altLang="en-US" strike="sngStrike" dirty="0" smtClean="0"/>
              <a:t> 자동화</a:t>
            </a:r>
            <a:r>
              <a:rPr lang="en-US" altLang="ko-KR" strike="sngStrike" dirty="0" smtClean="0"/>
              <a:t>(inspecto</a:t>
            </a:r>
            <a:r>
              <a:rPr lang="en-US" altLang="ko-KR" strike="sngStrike" dirty="0"/>
              <a:t>r</a:t>
            </a:r>
            <a:r>
              <a:rPr lang="ko-KR" altLang="en-US" strike="sngStrike" dirty="0" smtClean="0"/>
              <a:t>에서 값을 변경하지 않고 </a:t>
            </a:r>
            <a:r>
              <a:rPr lang="en-US" altLang="ko-KR" strike="sngStrike" dirty="0" smtClean="0"/>
              <a:t>hierarchy </a:t>
            </a:r>
            <a:r>
              <a:rPr lang="ko-KR" altLang="en-US" strike="sngStrike" dirty="0" smtClean="0"/>
              <a:t>관계 만으로 정해지도록</a:t>
            </a:r>
            <a:r>
              <a:rPr lang="en-US" altLang="ko-KR" strike="sngStrike" dirty="0" smtClean="0"/>
              <a:t>)</a:t>
            </a:r>
          </a:p>
          <a:p>
            <a:r>
              <a:rPr lang="ko-KR" altLang="en-US" dirty="0" smtClean="0"/>
              <a:t>전경과 후경</a:t>
            </a:r>
            <a:endParaRPr lang="en-US" altLang="ko-KR" dirty="0" smtClean="0"/>
          </a:p>
          <a:p>
            <a:r>
              <a:rPr lang="ko-KR" altLang="en-US" dirty="0" smtClean="0"/>
              <a:t>총 발사 </a:t>
            </a:r>
            <a:r>
              <a:rPr lang="ko-KR" altLang="en-US" dirty="0" err="1" smtClean="0"/>
              <a:t>이펙트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/>
              <a:t>Stage1-2 </a:t>
            </a:r>
            <a:r>
              <a:rPr lang="ko-KR" altLang="en-US" dirty="0" smtClean="0"/>
              <a:t>레벨 디자인</a:t>
            </a:r>
            <a:endParaRPr lang="en-US" altLang="ko-KR" dirty="0"/>
          </a:p>
          <a:p>
            <a:r>
              <a:rPr lang="ko-KR" altLang="en-US" dirty="0" smtClean="0"/>
              <a:t>여자 </a:t>
            </a:r>
            <a:r>
              <a:rPr lang="ko-KR" altLang="en-US" dirty="0" err="1" smtClean="0"/>
              <a:t>케릭터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r>
              <a:rPr lang="ko-KR" altLang="en-US" smtClean="0"/>
              <a:t>총알 스크립트 개발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005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110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4월 4일 회의록</vt:lpstr>
      <vt:lpstr>안건 1 – 기획 변화</vt:lpstr>
      <vt:lpstr>안건 2 – 주어진 개발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4월 4일 회의록</dc:title>
  <dc:creator>박지혁</dc:creator>
  <cp:lastModifiedBy>박지혁</cp:lastModifiedBy>
  <cp:revision>20</cp:revision>
  <dcterms:created xsi:type="dcterms:W3CDTF">2017-04-02T15:40:59Z</dcterms:created>
  <dcterms:modified xsi:type="dcterms:W3CDTF">2017-04-05T11:59:18Z</dcterms:modified>
</cp:coreProperties>
</file>