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3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5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9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5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5166-4816-4E67-BB3F-C1F9A364D25F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7955-8246-472F-85A0-B205926FF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2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점프에 대한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점프 처음 </a:t>
            </a:r>
            <a:r>
              <a:rPr lang="en-US" altLang="ko-KR" dirty="0" smtClean="0">
                <a:solidFill>
                  <a:srgbClr val="FF0000"/>
                </a:solidFill>
              </a:rPr>
              <a:t>Y</a:t>
            </a:r>
            <a:r>
              <a:rPr lang="ko-KR" altLang="en-US" dirty="0" smtClean="0">
                <a:solidFill>
                  <a:srgbClr val="FF0000"/>
                </a:solidFill>
              </a:rPr>
              <a:t>속도 </a:t>
            </a:r>
            <a:r>
              <a:rPr lang="en-US" altLang="ko-KR" dirty="0" smtClean="0">
                <a:solidFill>
                  <a:srgbClr val="FF0000"/>
                </a:solidFill>
              </a:rPr>
              <a:t>= 3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r>
              <a:rPr lang="ko-KR" altLang="en-US" dirty="0" smtClean="0">
                <a:solidFill>
                  <a:srgbClr val="FF0000"/>
                </a:solidFill>
              </a:rPr>
              <a:t>속도 </a:t>
            </a:r>
            <a:r>
              <a:rPr lang="en-US" altLang="ko-KR" dirty="0" smtClean="0">
                <a:solidFill>
                  <a:srgbClr val="FF0000"/>
                </a:solidFill>
              </a:rPr>
              <a:t>= 1</a:t>
            </a:r>
          </a:p>
          <a:p>
            <a:r>
              <a:rPr lang="ko-KR" altLang="en-US" dirty="0" smtClean="0"/>
              <a:t>중력 가속도 </a:t>
            </a:r>
            <a:r>
              <a:rPr lang="en-US" altLang="ko-KR" dirty="0" smtClean="0"/>
              <a:t>9.8</a:t>
            </a:r>
            <a:r>
              <a:rPr lang="ko-KR" altLang="en-US" dirty="0" smtClean="0"/>
              <a:t>의 영향을 받음</a:t>
            </a:r>
            <a:endParaRPr lang="en-US" altLang="ko-KR" dirty="0" smtClean="0"/>
          </a:p>
          <a:p>
            <a:r>
              <a:rPr lang="ko-KR" altLang="en-US" dirty="0" smtClean="0"/>
              <a:t>최고점 도달 시간 </a:t>
            </a:r>
            <a:r>
              <a:rPr lang="en-US" altLang="ko-KR" dirty="0" smtClean="0"/>
              <a:t>0.306</a:t>
            </a:r>
          </a:p>
          <a:p>
            <a:r>
              <a:rPr lang="ko-KR" altLang="en-US" dirty="0" smtClean="0"/>
              <a:t>최고점 높이 </a:t>
            </a:r>
            <a:r>
              <a:rPr lang="en-US" altLang="ko-KR" dirty="0" smtClean="0">
                <a:solidFill>
                  <a:srgbClr val="FF0000"/>
                </a:solidFill>
              </a:rPr>
              <a:t>0.5</a:t>
            </a:r>
            <a:r>
              <a:rPr lang="en-US" altLang="ko-KR" dirty="0" smtClean="0"/>
              <a:t> (</a:t>
            </a:r>
            <a:r>
              <a:rPr lang="ko-KR" altLang="en-US" dirty="0" smtClean="0"/>
              <a:t>수식적 데이터 </a:t>
            </a:r>
            <a:r>
              <a:rPr lang="en-US" altLang="ko-KR" dirty="0" smtClean="0"/>
              <a:t>0.459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점프 가능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속도는 </a:t>
            </a:r>
            <a:r>
              <a:rPr lang="en-US" altLang="ko-KR" dirty="0" err="1" smtClean="0">
                <a:solidFill>
                  <a:srgbClr val="FF0000"/>
                </a:solidFill>
              </a:rPr>
              <a:t>grav</a:t>
            </a:r>
            <a:r>
              <a:rPr lang="en-US" altLang="ko-KR" dirty="0" smtClean="0">
                <a:solidFill>
                  <a:srgbClr val="FF0000"/>
                </a:solidFill>
              </a:rPr>
              <a:t> * </a:t>
            </a:r>
            <a:r>
              <a:rPr lang="en-US" altLang="ko-KR" dirty="0" err="1" smtClean="0">
                <a:solidFill>
                  <a:srgbClr val="FF0000"/>
                </a:solidFill>
              </a:rPr>
              <a:t>fixedTimeDelta</a:t>
            </a:r>
            <a:r>
              <a:rPr lang="en-US" altLang="ko-KR" dirty="0" smtClean="0">
                <a:solidFill>
                  <a:srgbClr val="FF0000"/>
                </a:solidFill>
              </a:rPr>
              <a:t> * 7.0f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r>
              <a:rPr lang="ko-KR" altLang="en-US" dirty="0" smtClean="0"/>
              <a:t>점프 최대 </a:t>
            </a:r>
            <a:r>
              <a:rPr lang="en-US" altLang="ko-KR" dirty="0" smtClean="0"/>
              <a:t>x</a:t>
            </a:r>
            <a:r>
              <a:rPr lang="ko-KR" altLang="en-US" dirty="0" smtClean="0"/>
              <a:t>거리 </a:t>
            </a:r>
            <a:r>
              <a:rPr lang="en-US" altLang="ko-KR" dirty="0" smtClean="0">
                <a:solidFill>
                  <a:srgbClr val="FF0000"/>
                </a:solidFill>
              </a:rPr>
              <a:t>0.8</a:t>
            </a:r>
            <a:r>
              <a:rPr lang="en-US" altLang="ko-KR" dirty="0" smtClean="0"/>
              <a:t> (</a:t>
            </a:r>
            <a:r>
              <a:rPr lang="ko-KR" altLang="en-US" dirty="0" smtClean="0"/>
              <a:t>수식적 데이터 까먹음</a:t>
            </a:r>
            <a:r>
              <a:rPr lang="en-US" altLang="ko-KR" dirty="0" smtClean="0"/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257874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7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71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자동화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5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05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56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점프에 대한 데이터</vt:lpstr>
      <vt:lpstr>구르기</vt:lpstr>
      <vt:lpstr>매달리기</vt:lpstr>
      <vt:lpstr>맵 자동화</vt:lpstr>
      <vt:lpstr>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점프에 대한 데이터</dc:title>
  <dc:creator>박지혁</dc:creator>
  <cp:lastModifiedBy>박지혁</cp:lastModifiedBy>
  <cp:revision>14</cp:revision>
  <dcterms:created xsi:type="dcterms:W3CDTF">2017-04-04T12:11:20Z</dcterms:created>
  <dcterms:modified xsi:type="dcterms:W3CDTF">2017-04-04T13:11:33Z</dcterms:modified>
</cp:coreProperties>
</file>