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5" r:id="rId4"/>
    <p:sldId id="316" r:id="rId5"/>
    <p:sldId id="318" r:id="rId6"/>
    <p:sldId id="317" r:id="rId7"/>
    <p:sldId id="31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성민" initials="전" lastIdx="2" clrIdx="0">
    <p:extLst>
      <p:ext uri="{19B8F6BF-5375-455C-9EA6-DF929625EA0E}">
        <p15:presenceInfo xmlns:p15="http://schemas.microsoft.com/office/powerpoint/2012/main" userId="c43ea8a667e698d9" providerId="Windows Live"/>
      </p:ext>
    </p:extLst>
  </p:cmAuthor>
  <p:cmAuthor id="2" name="박지혁" initials="박" lastIdx="1" clrIdx="1">
    <p:extLst>
      <p:ext uri="{19B8F6BF-5375-455C-9EA6-DF929625EA0E}">
        <p15:presenceInfo xmlns:p15="http://schemas.microsoft.com/office/powerpoint/2012/main" userId="7388d826de61b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E79"/>
    <a:srgbClr val="FFAC00"/>
    <a:srgbClr val="3B5998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51BB-8284-4A3E-934E-5862DDDBB348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B942-73E4-4526-BB1F-6F60A53D2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10048" y="-6744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15329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45414" y="1766097"/>
            <a:ext cx="744719" cy="765400"/>
            <a:chOff x="5529832" y="2009720"/>
            <a:chExt cx="1116066" cy="1121808"/>
          </a:xfrm>
        </p:grpSpPr>
        <p:sp>
          <p:nvSpPr>
            <p:cNvPr id="3" name="타원 2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35288" y="4271710"/>
            <a:ext cx="25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박지혁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강대현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전성민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4" y="2740669"/>
            <a:ext cx="4793937" cy="1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MomentFlow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986634"/>
            <a:ext cx="275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게임을 개발하고 스팀에 출시하는 것을 목표로 하고 있는 프로젝트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수업 내용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986634"/>
            <a:ext cx="275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오픈 </a:t>
            </a:r>
            <a:r>
              <a:rPr lang="ko-KR" altLang="en-US" dirty="0" err="1" smtClean="0">
                <a:solidFill>
                  <a:schemeClr val="bg1"/>
                </a:solidFill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</a:rPr>
              <a:t>…. </a:t>
            </a:r>
            <a:r>
              <a:rPr lang="ko-KR" altLang="en-US" dirty="0" smtClean="0">
                <a:solidFill>
                  <a:schemeClr val="bg1"/>
                </a:solidFill>
              </a:rPr>
              <a:t>구름 </a:t>
            </a:r>
            <a:r>
              <a:rPr lang="en-US" altLang="ko-KR" dirty="0" smtClean="0">
                <a:solidFill>
                  <a:schemeClr val="bg1"/>
                </a:solidFill>
              </a:rPr>
              <a:t>IDE….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우린 게임인데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이번 달 한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820018"/>
            <a:ext cx="2755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 </a:t>
            </a:r>
            <a:r>
              <a:rPr lang="ko-KR" altLang="en-US" dirty="0" err="1" smtClean="0">
                <a:solidFill>
                  <a:schemeClr val="bg1"/>
                </a:solidFill>
              </a:rPr>
              <a:t>케릭터</a:t>
            </a:r>
            <a:r>
              <a:rPr lang="ko-KR" altLang="en-US" dirty="0" smtClean="0">
                <a:solidFill>
                  <a:schemeClr val="bg1"/>
                </a:solidFill>
              </a:rPr>
              <a:t> 설정 완료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시나리오 작성함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 시스템 </a:t>
            </a:r>
            <a:r>
              <a:rPr lang="ko-KR" altLang="en-US" dirty="0" smtClean="0">
                <a:solidFill>
                  <a:schemeClr val="bg1"/>
                </a:solidFill>
              </a:rPr>
              <a:t>기획 </a:t>
            </a:r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 코딩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테스트중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게임 플레이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986634"/>
            <a:ext cx="275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게임은 역시 시연이지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처음 </a:t>
            </a:r>
            <a:r>
              <a:rPr lang="ko-KR" altLang="en-US" dirty="0" err="1" smtClean="0">
                <a:solidFill>
                  <a:schemeClr val="bg1"/>
                </a:solidFill>
              </a:rPr>
              <a:t>부터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컨테이너씬까지</a:t>
            </a:r>
            <a:r>
              <a:rPr lang="ko-KR" altLang="en-US" dirty="0" smtClean="0">
                <a:solidFill>
                  <a:schemeClr val="bg1"/>
                </a:solidFill>
              </a:rPr>
              <a:t> 시연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진행도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986634"/>
            <a:ext cx="2755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우리 프로젝트는 전체에서 이정도 </a:t>
            </a:r>
            <a:r>
              <a:rPr lang="ko-KR" altLang="en-US" dirty="0" smtClean="0">
                <a:solidFill>
                  <a:schemeClr val="bg1"/>
                </a:solidFill>
              </a:rPr>
              <a:t>진행되었다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전체는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홍보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출시이고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지금은 게임 제작단계이다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8910608" y="-8817"/>
            <a:ext cx="330393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3" name="직각 삼각형 22"/>
          <p:cNvSpPr/>
          <p:nvPr/>
        </p:nvSpPr>
        <p:spPr>
          <a:xfrm flipH="1">
            <a:off x="10312768" y="5029200"/>
            <a:ext cx="1901777" cy="1828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남은 기간 동안 할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5469" y="2986634"/>
            <a:ext cx="275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Test </a:t>
            </a:r>
            <a:r>
              <a:rPr lang="ko-KR" altLang="en-US" dirty="0" smtClean="0">
                <a:solidFill>
                  <a:schemeClr val="bg1"/>
                </a:solidFill>
              </a:rPr>
              <a:t>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홍보 </a:t>
            </a:r>
            <a:r>
              <a:rPr lang="ko-KR" altLang="en-US" dirty="0" smtClean="0">
                <a:solidFill>
                  <a:schemeClr val="bg1"/>
                </a:solidFill>
              </a:rPr>
              <a:t>시작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902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23" y="3894493"/>
            <a:ext cx="40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en-US" altLang="ko-KR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 FOR YOUR ATTENTION</a:t>
            </a:r>
            <a:endParaRPr lang="ko-KR" altLang="en-US" kern="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64490" y="2682685"/>
            <a:ext cx="744719" cy="765400"/>
            <a:chOff x="5529832" y="2009720"/>
            <a:chExt cx="1116066" cy="1121808"/>
          </a:xfrm>
        </p:grpSpPr>
        <p:sp>
          <p:nvSpPr>
            <p:cNvPr id="19" name="타원 18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2102</TotalTime>
  <Words>81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KoPub돋움체 Light</vt:lpstr>
      <vt:lpstr>맑은 고딕</vt:lpstr>
      <vt:lpstr>Arial</vt:lpstr>
      <vt:lpstr>default theme</vt:lpstr>
      <vt:lpstr>PowerPoint 프레젠테이션</vt:lpstr>
      <vt:lpstr>MomentFlow 프로젝트란</vt:lpstr>
      <vt:lpstr>수업 내용</vt:lpstr>
      <vt:lpstr>이번 달 한 것</vt:lpstr>
      <vt:lpstr>게임 플레이</vt:lpstr>
      <vt:lpstr>프로젝트 진행도</vt:lpstr>
      <vt:lpstr>남은 기간 동안 할 것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박지혁</cp:lastModifiedBy>
  <cp:revision>335</cp:revision>
  <dcterms:created xsi:type="dcterms:W3CDTF">2016-03-12T15:04:52Z</dcterms:created>
  <dcterms:modified xsi:type="dcterms:W3CDTF">2017-05-09T05:46:55Z</dcterms:modified>
</cp:coreProperties>
</file>