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57" r:id="rId5"/>
    <p:sldId id="259" r:id="rId6"/>
    <p:sldId id="262" r:id="rId7"/>
    <p:sldId id="268" r:id="rId8"/>
    <p:sldId id="258" r:id="rId9"/>
    <p:sldId id="265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9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1C0C-1AC4-42DA-846F-D3FF8DFDBDBE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2917-A6D1-4320-906C-B9EDF0E07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97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1C0C-1AC4-42DA-846F-D3FF8DFDBDBE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2917-A6D1-4320-906C-B9EDF0E07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96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1C0C-1AC4-42DA-846F-D3FF8DFDBDBE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2917-A6D1-4320-906C-B9EDF0E07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1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1C0C-1AC4-42DA-846F-D3FF8DFDBDBE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2917-A6D1-4320-906C-B9EDF0E07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7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1C0C-1AC4-42DA-846F-D3FF8DFDBDBE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2917-A6D1-4320-906C-B9EDF0E07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57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1C0C-1AC4-42DA-846F-D3FF8DFDBDBE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2917-A6D1-4320-906C-B9EDF0E07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31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1C0C-1AC4-42DA-846F-D3FF8DFDBDBE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2917-A6D1-4320-906C-B9EDF0E07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6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1C0C-1AC4-42DA-846F-D3FF8DFDBDBE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2917-A6D1-4320-906C-B9EDF0E07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71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1C0C-1AC4-42DA-846F-D3FF8DFDBDBE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2917-A6D1-4320-906C-B9EDF0E07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32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1C0C-1AC4-42DA-846F-D3FF8DFDBDBE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2917-A6D1-4320-906C-B9EDF0E07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49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D1C0C-1AC4-42DA-846F-D3FF8DFDBDBE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2917-A6D1-4320-906C-B9EDF0E07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65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D1C0C-1AC4-42DA-846F-D3FF8DFDBDBE}" type="datetimeFigureOut">
              <a:rPr lang="ko-KR" altLang="en-US" smtClean="0"/>
              <a:t>2017-03-18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12917-A6D1-4320-906C-B9EDF0E070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02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게임 플레이 기획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Moment 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04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그렇다면 어떤 식의 게임 플레이가 만들어질 것인가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과거에서 문을 열고 현재에서 통과하는 게임 플레이</a:t>
            </a:r>
            <a:endParaRPr lang="en-US" altLang="ko-KR" dirty="0" smtClean="0"/>
          </a:p>
          <a:p>
            <a:r>
              <a:rPr lang="ko-KR" altLang="en-US" dirty="0" err="1" smtClean="0"/>
              <a:t>더더더더더더더더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생각해야함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76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유니티</a:t>
            </a:r>
            <a:r>
              <a:rPr lang="ko-KR" altLang="en-US" dirty="0" smtClean="0"/>
              <a:t> 프로그래밍에 대해서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구조</a:t>
            </a:r>
            <a:endParaRPr lang="en-US" altLang="ko-KR" dirty="0" smtClean="0"/>
          </a:p>
          <a:p>
            <a:r>
              <a:rPr lang="ko-KR" altLang="en-US" dirty="0" smtClean="0"/>
              <a:t>게임 루틴 예상</a:t>
            </a:r>
            <a:endParaRPr lang="en-US" altLang="ko-KR" dirty="0" smtClean="0"/>
          </a:p>
          <a:p>
            <a:r>
              <a:rPr lang="ko-KR" altLang="en-US" dirty="0" smtClean="0"/>
              <a:t>개발 특이 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5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게임에 들어갈 요소들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00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 진행과 게임 플레이가 분리되어 있는가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Yes</a:t>
            </a:r>
          </a:p>
          <a:p>
            <a:r>
              <a:rPr lang="ko-KR" altLang="en-US" dirty="0" err="1" smtClean="0"/>
              <a:t>투더문처럼</a:t>
            </a:r>
            <a:r>
              <a:rPr lang="ko-KR" altLang="en-US" dirty="0" smtClean="0"/>
              <a:t> 게임 플레이와 퍼즐 플레이가 분리되어 있는 형태</a:t>
            </a:r>
            <a:endParaRPr lang="en-US" altLang="ko-KR" dirty="0" smtClean="0"/>
          </a:p>
          <a:p>
            <a:r>
              <a:rPr lang="ko-KR" altLang="en-US" dirty="0" smtClean="0"/>
              <a:t>게임이 미니게임 형식으로 진행이 되고 스토리 진행이 위주가 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No</a:t>
            </a:r>
          </a:p>
          <a:p>
            <a:r>
              <a:rPr lang="ko-KR" altLang="en-US" dirty="0" smtClean="0"/>
              <a:t>게임 플레이가 진행되고 중간 중간 </a:t>
            </a:r>
            <a:r>
              <a:rPr lang="ko-KR" altLang="en-US" dirty="0" err="1" smtClean="0"/>
              <a:t>컨</a:t>
            </a:r>
            <a:r>
              <a:rPr lang="ko-KR" altLang="en-US" dirty="0" smtClean="0"/>
              <a:t> 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안전한 장소</a:t>
            </a:r>
            <a:r>
              <a:rPr lang="en-US" altLang="ko-KR" dirty="0" smtClean="0"/>
              <a:t>(RPG</a:t>
            </a:r>
            <a:r>
              <a:rPr lang="ko-KR" altLang="en-US" dirty="0"/>
              <a:t> </a:t>
            </a:r>
            <a:r>
              <a:rPr lang="ko-KR" altLang="en-US" dirty="0" smtClean="0"/>
              <a:t>게임에서 마을과 같은 공간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통해 스토리를 진행 함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컨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씬의</a:t>
            </a:r>
            <a:r>
              <a:rPr lang="ko-KR" altLang="en-US" dirty="0" smtClean="0"/>
              <a:t> 상황이 게임 플레이에 영향을 미침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6101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과거와 현재의 </a:t>
            </a:r>
            <a:r>
              <a:rPr lang="ko-KR" altLang="en-US" dirty="0" err="1" smtClean="0"/>
              <a:t>스위칭인가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Yes</a:t>
            </a:r>
          </a:p>
          <a:p>
            <a:r>
              <a:rPr lang="ko-KR" altLang="en-US" dirty="0" smtClean="0"/>
              <a:t>일단은 가장 자연스러운 상황이 과거와 현재의 </a:t>
            </a:r>
            <a:r>
              <a:rPr lang="ko-KR" altLang="en-US" dirty="0" err="1" smtClean="0"/>
              <a:t>스위칭이다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과거의 행동은 일방적으로 현재에 영향을 끼친다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No</a:t>
            </a:r>
          </a:p>
          <a:p>
            <a:r>
              <a:rPr lang="ko-KR" altLang="en-US" dirty="0" smtClean="0"/>
              <a:t>현재와 미래의 </a:t>
            </a:r>
            <a:r>
              <a:rPr lang="ko-KR" altLang="en-US" dirty="0" err="1" smtClean="0"/>
              <a:t>스위칭으로</a:t>
            </a:r>
            <a:r>
              <a:rPr lang="ko-KR" altLang="en-US" dirty="0" smtClean="0"/>
              <a:t> 미래 상황을 미리 보고 현재를 바꾸는 플레이를 만들 수도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그렇다면 보고 온 미래는 바뀐 현재의 미래일까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02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주인공은 과거와 현재에서 동일 인물인가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Yes</a:t>
            </a:r>
          </a:p>
          <a:p>
            <a:r>
              <a:rPr lang="ko-KR" altLang="en-US" dirty="0" smtClean="0"/>
              <a:t>동일 인물일 경우 위치</a:t>
            </a:r>
            <a:r>
              <a:rPr lang="en-US" altLang="ko-KR" dirty="0"/>
              <a:t> </a:t>
            </a:r>
            <a:r>
              <a:rPr lang="ko-KR" altLang="en-US" dirty="0" smtClean="0"/>
              <a:t>및 상황이 굉장히 중요할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예를 들어 감옥에 갇혀 있는 상황이 유지되어야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과거와 현재의 공간 변화로 인해 </a:t>
            </a:r>
            <a:r>
              <a:rPr lang="ko-KR" altLang="en-US" dirty="0" err="1" smtClean="0"/>
              <a:t>케릭터가</a:t>
            </a:r>
            <a:r>
              <a:rPr lang="ko-KR" altLang="en-US" dirty="0" smtClean="0"/>
              <a:t> 구조물과 충돌할 경우 </a:t>
            </a:r>
            <a:r>
              <a:rPr lang="ko-KR" altLang="en-US" dirty="0" err="1" smtClean="0"/>
              <a:t>케릭터</a:t>
            </a:r>
            <a:r>
              <a:rPr lang="ko-KR" altLang="en-US" dirty="0" smtClean="0"/>
              <a:t> 사망으로 처리할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시간 변화로 </a:t>
            </a:r>
            <a:r>
              <a:rPr lang="ko-KR" altLang="en-US" dirty="0" err="1" smtClean="0"/>
              <a:t>케릭터가</a:t>
            </a:r>
            <a:r>
              <a:rPr lang="ko-KR" altLang="en-US" dirty="0" smtClean="0"/>
              <a:t> 갑자기 나타난다면 </a:t>
            </a:r>
            <a:r>
              <a:rPr lang="en-US" altLang="ko-KR" dirty="0" smtClean="0"/>
              <a:t>NPC</a:t>
            </a:r>
            <a:r>
              <a:rPr lang="ko-KR" altLang="en-US" dirty="0" smtClean="0"/>
              <a:t>들은 반응하여야 하는가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No</a:t>
            </a:r>
          </a:p>
          <a:p>
            <a:r>
              <a:rPr lang="ko-KR" altLang="en-US" dirty="0" smtClean="0"/>
              <a:t>일반적인 상황에서는 자연스러우나 특이한 상황에서 예외처리를 해야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 현재에서 기계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조작하는 도중 과거로 돌아가 기계 </a:t>
            </a:r>
            <a:r>
              <a:rPr lang="en-US" altLang="ko-KR" dirty="0" smtClean="0"/>
              <a:t>A</a:t>
            </a:r>
            <a:r>
              <a:rPr lang="ko-KR" altLang="en-US" dirty="0" smtClean="0"/>
              <a:t>를 부수었다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그렇다면 다시 현재로 돌아왔을 때 </a:t>
            </a:r>
            <a:r>
              <a:rPr lang="ko-KR" altLang="en-US" dirty="0" err="1" smtClean="0"/>
              <a:t>케릭터는</a:t>
            </a:r>
            <a:r>
              <a:rPr lang="ko-KR" altLang="en-US" dirty="0" smtClean="0"/>
              <a:t> 무엇을 하고 있어야 하는가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65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과거와 현재의 시간이 동시에 흐르는가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Yes</a:t>
            </a:r>
          </a:p>
          <a:p>
            <a:r>
              <a:rPr lang="ko-KR" altLang="en-US" dirty="0" smtClean="0"/>
              <a:t>이 경우에는 저번 질문에 </a:t>
            </a:r>
            <a:r>
              <a:rPr lang="en-US" altLang="ko-KR" dirty="0" smtClean="0"/>
              <a:t>No</a:t>
            </a:r>
            <a:r>
              <a:rPr lang="ko-KR" altLang="en-US" dirty="0" smtClean="0"/>
              <a:t>를 할 수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타이밍이 중시된다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플레이어에게 모든 상황을 보여주어야 하기 때문에 화면이 정신 없을 수도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No</a:t>
            </a:r>
          </a:p>
          <a:p>
            <a:r>
              <a:rPr lang="ko-KR" altLang="en-US" dirty="0" smtClean="0"/>
              <a:t>퍼즐이 중시된다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오브젝트 간의 상호작용 관계</a:t>
            </a:r>
            <a:r>
              <a:rPr lang="en-US" altLang="ko-KR" dirty="0" smtClean="0"/>
              <a:t>, NPC</a:t>
            </a:r>
            <a:r>
              <a:rPr lang="ko-KR" altLang="en-US" dirty="0" smtClean="0"/>
              <a:t>와의 관계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스토리가 중시된다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시간이 동시에 흐르지 않아서 과거에서의 상황이 현재까지 오게 되는 경우도 있을까</a:t>
            </a:r>
            <a:r>
              <a:rPr lang="en-US" altLang="ko-KR" dirty="0"/>
              <a:t>?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115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시간을 </a:t>
            </a:r>
            <a:r>
              <a:rPr lang="ko-KR" altLang="en-US" dirty="0" err="1" smtClean="0"/>
              <a:t>스위칭하는데</a:t>
            </a:r>
            <a:r>
              <a:rPr lang="ko-KR" altLang="en-US" dirty="0" smtClean="0"/>
              <a:t> 제약이 있는가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버튼 한 번으로 순식간에 시간이 바뀌는 것인가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NPC</a:t>
            </a:r>
            <a:r>
              <a:rPr lang="ko-KR" altLang="en-US" dirty="0" smtClean="0">
                <a:solidFill>
                  <a:srgbClr val="FF0000"/>
                </a:solidFill>
              </a:rPr>
              <a:t>들이 시간을 </a:t>
            </a:r>
            <a:r>
              <a:rPr lang="ko-KR" altLang="en-US" dirty="0" err="1" smtClean="0">
                <a:solidFill>
                  <a:srgbClr val="FF0000"/>
                </a:solidFill>
              </a:rPr>
              <a:t>스위칭하는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케릭터를</a:t>
            </a:r>
            <a:r>
              <a:rPr lang="ko-KR" altLang="en-US" dirty="0" smtClean="0">
                <a:solidFill>
                  <a:srgbClr val="FF0000"/>
                </a:solidFill>
              </a:rPr>
              <a:t> 봐도 무방한가</a:t>
            </a:r>
            <a:r>
              <a:rPr lang="en-US" altLang="ko-KR" dirty="0" smtClean="0">
                <a:solidFill>
                  <a:srgbClr val="FF0000"/>
                </a:solidFill>
              </a:rPr>
              <a:t>? </a:t>
            </a:r>
            <a:r>
              <a:rPr lang="ko-KR" altLang="en-US" dirty="0" smtClean="0">
                <a:solidFill>
                  <a:srgbClr val="FF0000"/>
                </a:solidFill>
              </a:rPr>
              <a:t>인식한다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탄성 게이지라는 것이 존재해서 많은 과거와 많은 상호작용을 할 경우 탄성 게이지가 증가하고 탄성 게이지를 모두 현재로 튕겨난다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9113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탄성 게이지에 관하여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탄성 게이지는 꽉 차야 튕겨나는 비어야 튕겨나는 것인가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꽉 차야 튕겨난다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탄성 게이지는 어떤 상황에서 차기 시작하는 것인가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과거에서 오브젝트와 상호작용을 하였을 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탄성 게이지가 꽉 차면 어떻게 되는가</a:t>
            </a:r>
            <a:r>
              <a:rPr lang="en-US" altLang="ko-KR" dirty="0" smtClean="0"/>
              <a:t>?</a:t>
            </a:r>
            <a:endParaRPr lang="en-US" altLang="ko-KR" dirty="0" smtClean="0"/>
          </a:p>
          <a:p>
            <a:r>
              <a:rPr lang="en-US" altLang="ko-KR" dirty="0" smtClean="0"/>
              <a:t>1) </a:t>
            </a:r>
            <a:r>
              <a:rPr lang="ko-KR" altLang="en-US" dirty="0" smtClean="0"/>
              <a:t>체크포인트 다시 시작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2) </a:t>
            </a:r>
            <a:r>
              <a:rPr lang="ko-KR" altLang="en-US" dirty="0" smtClean="0">
                <a:solidFill>
                  <a:srgbClr val="FF0000"/>
                </a:solidFill>
              </a:rPr>
              <a:t>탄성 게이지를 꽉 채우는 행동에 대해서만 롤백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368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상호작용 오브젝트에 관하여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NPC </a:t>
            </a:r>
            <a:r>
              <a:rPr lang="ko-KR" altLang="en-US" dirty="0" smtClean="0">
                <a:solidFill>
                  <a:srgbClr val="FF0000"/>
                </a:solidFill>
              </a:rPr>
              <a:t>상호작용을 통해서만 움직일까</a:t>
            </a:r>
            <a:r>
              <a:rPr lang="en-US" altLang="ko-KR" dirty="0" smtClean="0">
                <a:solidFill>
                  <a:srgbClr val="FF0000"/>
                </a:solidFill>
              </a:rPr>
              <a:t>? </a:t>
            </a:r>
            <a:r>
              <a:rPr lang="ko-KR" altLang="en-US" dirty="0" smtClean="0">
                <a:solidFill>
                  <a:srgbClr val="FF0000"/>
                </a:solidFill>
              </a:rPr>
              <a:t>적은 아니다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아니면 자체 </a:t>
            </a:r>
            <a:r>
              <a:rPr lang="en-US" altLang="ko-KR" dirty="0" smtClean="0">
                <a:solidFill>
                  <a:srgbClr val="FF0000"/>
                </a:solidFill>
              </a:rPr>
              <a:t>AI</a:t>
            </a:r>
            <a:r>
              <a:rPr lang="ko-KR" altLang="en-US" dirty="0" smtClean="0">
                <a:solidFill>
                  <a:srgbClr val="FF0000"/>
                </a:solidFill>
              </a:rPr>
              <a:t>가 있어서 </a:t>
            </a:r>
            <a:r>
              <a:rPr lang="ko-KR" altLang="en-US" dirty="0" err="1" smtClean="0">
                <a:solidFill>
                  <a:srgbClr val="FF0000"/>
                </a:solidFill>
              </a:rPr>
              <a:t>케릭터를</a:t>
            </a:r>
            <a:r>
              <a:rPr lang="ko-KR" altLang="en-US" dirty="0" smtClean="0">
                <a:solidFill>
                  <a:srgbClr val="FF0000"/>
                </a:solidFill>
              </a:rPr>
              <a:t> 인식하고 반응할까</a:t>
            </a:r>
            <a:r>
              <a:rPr lang="en-US" altLang="ko-KR" dirty="0" smtClean="0">
                <a:solidFill>
                  <a:srgbClr val="FF0000"/>
                </a:solidFill>
              </a:rPr>
              <a:t>? </a:t>
            </a:r>
            <a:r>
              <a:rPr lang="ko-KR" altLang="en-US" dirty="0" smtClean="0">
                <a:solidFill>
                  <a:srgbClr val="FF0000"/>
                </a:solidFill>
              </a:rPr>
              <a:t>적은 </a:t>
            </a:r>
            <a:r>
              <a:rPr lang="ko-KR" altLang="en-US" dirty="0" err="1" smtClean="0">
                <a:solidFill>
                  <a:srgbClr val="FF0000"/>
                </a:solidFill>
              </a:rPr>
              <a:t>케릭터를</a:t>
            </a:r>
            <a:r>
              <a:rPr lang="ko-KR" altLang="en-US" dirty="0" smtClean="0">
                <a:solidFill>
                  <a:srgbClr val="FF0000"/>
                </a:solidFill>
              </a:rPr>
              <a:t> 인식한다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가지고 다닐 수 있는 오브젝트가 있을까</a:t>
            </a:r>
            <a:r>
              <a:rPr lang="en-US" altLang="ko-KR" dirty="0" smtClean="0">
                <a:solidFill>
                  <a:srgbClr val="FF0000"/>
                </a:solidFill>
              </a:rPr>
              <a:t>? </a:t>
            </a:r>
            <a:r>
              <a:rPr lang="ko-KR" altLang="en-US" dirty="0" smtClean="0">
                <a:solidFill>
                  <a:srgbClr val="FF0000"/>
                </a:solidFill>
              </a:rPr>
              <a:t>있다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구조물 오브젝트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기계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156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과거와 현재의 상호작용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폭발이 일어나거나 하는 큰 사건에 대해서는 과거의 상황이 현재에 영향을 끼친다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과거에서 현재로 아이템을 가져오거나 현재에서 과거로 아이템을 가져가는 상황은 가능하다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현재에서 과거로 아이템을 가져갈 경우 탄성게이지가 증가한다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과거에서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현재에서 정보를 얻고 사용하는 식으로 상호작용을 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그러나 대부분의 경우에서는 서로 독립적인 상황이 진행된다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과거에서 불을 끄거나 문을 열었다고 하더라고 현재에 영향을 끼치지 않는다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6777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478</Words>
  <Application>Microsoft Office PowerPoint</Application>
  <PresentationFormat>와이드스크린</PresentationFormat>
  <Paragraphs>69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게임 플레이 기획</vt:lpstr>
      <vt:lpstr>스토리 진행과 게임 플레이가 분리되어 있는가?</vt:lpstr>
      <vt:lpstr>과거와 현재의 스위칭인가?</vt:lpstr>
      <vt:lpstr>주인공은 과거와 현재에서 동일 인물인가?</vt:lpstr>
      <vt:lpstr>과거와 현재의 시간이 동시에 흐르는가?</vt:lpstr>
      <vt:lpstr>시간을 스위칭하는데 제약이 있는가?</vt:lpstr>
      <vt:lpstr>탄성 게이지에 관하여</vt:lpstr>
      <vt:lpstr>상호작용 오브젝트에 관하여</vt:lpstr>
      <vt:lpstr>과거와 현재의 상호작용</vt:lpstr>
      <vt:lpstr>그렇다면 어떤 식의 게임 플레이가 만들어질 것인가?</vt:lpstr>
      <vt:lpstr>유니티 프로그래밍에 대해서</vt:lpstr>
      <vt:lpstr>게임에 들어갈 요소들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플레이 기획</dc:title>
  <dc:creator>박지혁</dc:creator>
  <cp:lastModifiedBy>박지혁</cp:lastModifiedBy>
  <cp:revision>46</cp:revision>
  <dcterms:created xsi:type="dcterms:W3CDTF">2017-03-14T15:59:33Z</dcterms:created>
  <dcterms:modified xsi:type="dcterms:W3CDTF">2017-03-18T09:09:31Z</dcterms:modified>
</cp:coreProperties>
</file>