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5AA-7D0F-4CB8-B8BA-74DFD5F1F42D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720-C36A-421C-BEB9-E3B4BCCEC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8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5AA-7D0F-4CB8-B8BA-74DFD5F1F42D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720-C36A-421C-BEB9-E3B4BCCEC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6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5AA-7D0F-4CB8-B8BA-74DFD5F1F42D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720-C36A-421C-BEB9-E3B4BCCEC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9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5AA-7D0F-4CB8-B8BA-74DFD5F1F42D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720-C36A-421C-BEB9-E3B4BCCEC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4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5AA-7D0F-4CB8-B8BA-74DFD5F1F42D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720-C36A-421C-BEB9-E3B4BCCEC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5AA-7D0F-4CB8-B8BA-74DFD5F1F42D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720-C36A-421C-BEB9-E3B4BCCEC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5AA-7D0F-4CB8-B8BA-74DFD5F1F42D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720-C36A-421C-BEB9-E3B4BCCEC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0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5AA-7D0F-4CB8-B8BA-74DFD5F1F42D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720-C36A-421C-BEB9-E3B4BCCEC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1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5AA-7D0F-4CB8-B8BA-74DFD5F1F42D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720-C36A-421C-BEB9-E3B4BCCEC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70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5AA-7D0F-4CB8-B8BA-74DFD5F1F42D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720-C36A-421C-BEB9-E3B4BCCEC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1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885AA-7D0F-4CB8-B8BA-74DFD5F1F42D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A720-C36A-421C-BEB9-E3B4BCCEC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8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85AA-7D0F-4CB8-B8BA-74DFD5F1F42D}" type="datetimeFigureOut">
              <a:rPr lang="ko-KR" altLang="en-US" smtClean="0"/>
              <a:t>2017-03-25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A720-C36A-421C-BEB9-E3B4BCCEC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 회의록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안건 </a:t>
            </a:r>
            <a:r>
              <a:rPr lang="en-US" altLang="ko-KR" dirty="0" smtClean="0"/>
              <a:t>1 - </a:t>
            </a:r>
            <a:r>
              <a:rPr lang="ko-KR" altLang="en-US" dirty="0" smtClean="0"/>
              <a:t>일정의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화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토 </a:t>
            </a:r>
            <a:r>
              <a:rPr lang="ko-KR" altLang="en-US" dirty="0" smtClean="0"/>
              <a:t>만남으로 </a:t>
            </a:r>
            <a:r>
              <a:rPr lang="ko-KR" altLang="en-US" dirty="0" err="1" smtClean="0"/>
              <a:t>할것</a:t>
            </a:r>
            <a:endParaRPr lang="en-US" altLang="ko-KR" dirty="0" smtClean="0"/>
          </a:p>
          <a:p>
            <a:r>
              <a:rPr lang="ko-KR" altLang="en-US" dirty="0" smtClean="0"/>
              <a:t>화요일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토요일은 선릉에서 </a:t>
            </a:r>
            <a:r>
              <a:rPr lang="ko-KR" altLang="en-US" dirty="0" err="1" smtClean="0"/>
              <a:t>멘토링</a:t>
            </a:r>
            <a:endParaRPr lang="en-US" altLang="ko-KR" dirty="0" smtClean="0"/>
          </a:p>
          <a:p>
            <a:r>
              <a:rPr lang="ko-KR" altLang="en-US" dirty="0" smtClean="0"/>
              <a:t>수요일은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시부터 학교에서</a:t>
            </a:r>
            <a:endParaRPr lang="en-US" altLang="ko-KR" dirty="0" smtClean="0"/>
          </a:p>
          <a:p>
            <a:r>
              <a:rPr lang="ko-KR" altLang="en-US" dirty="0" smtClean="0"/>
              <a:t>토요일은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주일 동안 해온 것 정리하고 할 것 정하는 시간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수는 </a:t>
            </a:r>
            <a:r>
              <a:rPr lang="ko-KR" altLang="en-US" dirty="0" smtClean="0">
                <a:solidFill>
                  <a:srgbClr val="FF0000"/>
                </a:solidFill>
              </a:rPr>
              <a:t>중간 점검 및 개발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안건 </a:t>
            </a:r>
            <a:r>
              <a:rPr lang="en-US" altLang="ko-KR" dirty="0"/>
              <a:t>2</a:t>
            </a:r>
            <a:r>
              <a:rPr lang="en-US" altLang="ko-KR" dirty="0" smtClean="0"/>
              <a:t> – 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 금요일 중간 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수요일 오후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시까지 모든 서류를 제출해야 함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ko-KR" altLang="en-US" dirty="0" smtClean="0"/>
              <a:t>결과 보고서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첨부 양식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ko-KR" altLang="en-US" dirty="0" smtClean="0"/>
              <a:t>결과 보고서 </a:t>
            </a:r>
            <a:r>
              <a:rPr lang="ko-KR" altLang="en-US" dirty="0" err="1" smtClean="0"/>
              <a:t>요약본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발표시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부 인쇄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첨부 양식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ko-KR" altLang="en-US" dirty="0" smtClean="0"/>
              <a:t>발표용 </a:t>
            </a:r>
            <a:r>
              <a:rPr lang="en-US" altLang="ko-KR" dirty="0" smtClean="0"/>
              <a:t>PPT – </a:t>
            </a:r>
            <a:r>
              <a:rPr lang="ko-KR" altLang="en-US" dirty="0" smtClean="0"/>
              <a:t>자유양식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ko-KR" altLang="en-US" dirty="0" smtClean="0"/>
              <a:t>자료집용 </a:t>
            </a:r>
            <a:r>
              <a:rPr lang="en-US" altLang="ko-KR" dirty="0" smtClean="0"/>
              <a:t>PPT – pdf </a:t>
            </a:r>
            <a:r>
              <a:rPr lang="ko-KR" altLang="en-US" dirty="0" smtClean="0"/>
              <a:t>파일 형식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장 내외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ko-KR" altLang="en-US" dirty="0" smtClean="0"/>
              <a:t>소스코드 깃 주소를 담은 메모장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3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안건 </a:t>
            </a:r>
            <a:r>
              <a:rPr lang="en-US" altLang="ko-KR" dirty="0"/>
              <a:t>3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현재 주어진 가장 중요한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적들 </a:t>
            </a:r>
            <a:r>
              <a:rPr lang="en-US" altLang="ko-KR" dirty="0" smtClean="0">
                <a:solidFill>
                  <a:srgbClr val="FF0000"/>
                </a:solidFill>
              </a:rPr>
              <a:t>AI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애니메이션 작업 필요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타임 </a:t>
            </a:r>
            <a:r>
              <a:rPr lang="ko-KR" altLang="en-US" dirty="0" err="1" smtClean="0">
                <a:solidFill>
                  <a:srgbClr val="FF0000"/>
                </a:solidFill>
              </a:rPr>
              <a:t>스위칭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기능 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갑자기 나타난 플레이어를 발견했을 때 적들이 어떻게 행동하는지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플레이어 기본 이동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점프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숨기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물건 던지기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상호작용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애니메이션 작업 필요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5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안건 </a:t>
            </a:r>
            <a:r>
              <a:rPr lang="en-US" altLang="ko-KR" dirty="0"/>
              <a:t>4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개발 </a:t>
            </a:r>
            <a:r>
              <a:rPr lang="ko-KR" altLang="en-US" dirty="0" err="1" smtClean="0"/>
              <a:t>큰그림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게임 내부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먼저 개발하고 눈에 보이는 </a:t>
            </a:r>
            <a:r>
              <a:rPr lang="en-US" altLang="ko-KR" dirty="0" err="1" smtClean="0"/>
              <a:t>gui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개발한 후 내부 데이터를 개발한다</a:t>
            </a:r>
            <a:endParaRPr lang="en-US" altLang="ko-KR" dirty="0"/>
          </a:p>
          <a:p>
            <a:r>
              <a:rPr lang="ko-KR" altLang="en-US" dirty="0" smtClean="0"/>
              <a:t>적들 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타임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개발</a:t>
            </a:r>
            <a:endParaRPr lang="en-US" altLang="ko-KR" dirty="0"/>
          </a:p>
          <a:p>
            <a:r>
              <a:rPr lang="ko-KR" altLang="en-US" dirty="0" smtClean="0"/>
              <a:t>플레이어 행동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숨는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오브젝트를 사용하는 것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탄성 게이지 개발</a:t>
            </a:r>
            <a:endParaRPr lang="en-US" altLang="ko-KR" dirty="0"/>
          </a:p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배치하면서 실험해보기</a:t>
            </a:r>
            <a:endParaRPr lang="en-US" altLang="ko-KR" dirty="0"/>
          </a:p>
          <a:p>
            <a:r>
              <a:rPr lang="ko-KR" altLang="en-US" dirty="0" smtClean="0"/>
              <a:t>스테이지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개발</a:t>
            </a:r>
            <a:endParaRPr lang="en-US" altLang="ko-KR" dirty="0"/>
          </a:p>
          <a:p>
            <a:r>
              <a:rPr lang="en-US" altLang="ko-KR" dirty="0" err="1" smtClean="0"/>
              <a:t>Gui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/>
          </a:p>
          <a:p>
            <a:r>
              <a:rPr lang="ko-KR" altLang="en-US" dirty="0" smtClean="0"/>
              <a:t>씬 흐름 개발</a:t>
            </a:r>
            <a:endParaRPr lang="en-US" altLang="ko-KR" dirty="0"/>
          </a:p>
          <a:p>
            <a:r>
              <a:rPr lang="ko-KR" altLang="en-US" dirty="0" smtClean="0"/>
              <a:t>데이터 관리 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7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안건 </a:t>
            </a:r>
            <a:r>
              <a:rPr lang="en-US" altLang="ko-KR" dirty="0" smtClean="0"/>
              <a:t>5 – </a:t>
            </a:r>
            <a:r>
              <a:rPr lang="ko-KR" altLang="en-US" dirty="0" smtClean="0"/>
              <a:t>다음주까지 뭐할까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214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3월 25일 회의록</vt:lpstr>
      <vt:lpstr>안건 1 - 일정의 변화</vt:lpstr>
      <vt:lpstr>안건 2 – 3월 31일 금요일 중간 발표</vt:lpstr>
      <vt:lpstr>안건 3 – 현재 주어진 가장 중요한 개발</vt:lpstr>
      <vt:lpstr>안건 4 – 개발 큰그림</vt:lpstr>
      <vt:lpstr>안건 5 – 다음주까지 뭐할까?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3월 25일 회의록</dc:title>
  <dc:creator>박지혁</dc:creator>
  <cp:lastModifiedBy>박지혁</cp:lastModifiedBy>
  <cp:revision>6</cp:revision>
  <dcterms:created xsi:type="dcterms:W3CDTF">2017-03-25T00:55:55Z</dcterms:created>
  <dcterms:modified xsi:type="dcterms:W3CDTF">2017-03-25T07:01:14Z</dcterms:modified>
</cp:coreProperties>
</file>