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7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7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4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0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3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8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Stage1-2 </a:t>
            </a:r>
            <a:r>
              <a:rPr lang="ko-KR" altLang="en-US" sz="1400" dirty="0"/>
              <a:t>레벨 </a:t>
            </a:r>
            <a:r>
              <a:rPr lang="ko-KR" altLang="en-US" sz="1400" dirty="0" smtClean="0"/>
              <a:t>디자인</a:t>
            </a:r>
            <a:endParaRPr lang="en-US" altLang="ko-KR" sz="1400" dirty="0" smtClean="0"/>
          </a:p>
          <a:p>
            <a:r>
              <a:rPr lang="en-US" altLang="ko-KR" sz="1400" dirty="0" smtClean="0"/>
              <a:t>Stage1-1 </a:t>
            </a:r>
            <a:r>
              <a:rPr lang="ko-KR" altLang="en-US" sz="1400" dirty="0" smtClean="0"/>
              <a:t>아트 이미지 추가할 것 생각해보기</a:t>
            </a:r>
            <a:endParaRPr lang="en-US" altLang="ko-KR" sz="1400" dirty="0"/>
          </a:p>
          <a:p>
            <a:r>
              <a:rPr lang="ko-KR" altLang="en-US" sz="1400" dirty="0" smtClean="0"/>
              <a:t>스토리 기획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기승전결 세부화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엔딩</a:t>
            </a:r>
            <a:r>
              <a:rPr lang="ko-KR" altLang="en-US" sz="1400" dirty="0" smtClean="0"/>
              <a:t> 씬 묘사하기</a:t>
            </a:r>
            <a:endParaRPr lang="en-US" altLang="ko-KR" sz="1400" dirty="0" smtClean="0"/>
          </a:p>
          <a:p>
            <a:r>
              <a:rPr lang="ko-KR" altLang="en-US" sz="1400" dirty="0" smtClean="0"/>
              <a:t>스토리 기획을 통해 만들어질 스테이지 도출해내기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648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경비원이 총을 쐈을 때 총구에서 발생하는 </a:t>
            </a:r>
            <a:r>
              <a:rPr lang="ko-KR" altLang="en-US" sz="1400" dirty="0" err="1" smtClean="0"/>
              <a:t>이펙트</a:t>
            </a:r>
            <a:endParaRPr lang="en-US" altLang="ko-KR" sz="1400" dirty="0" smtClean="0"/>
          </a:p>
          <a:p>
            <a:r>
              <a:rPr lang="en-US" altLang="ko-KR" sz="1400" dirty="0" smtClean="0"/>
              <a:t>1-1 </a:t>
            </a:r>
            <a:r>
              <a:rPr lang="ko-KR" altLang="en-US" sz="1400" dirty="0" smtClean="0"/>
              <a:t>및 </a:t>
            </a:r>
            <a:r>
              <a:rPr lang="en-US" altLang="ko-KR" sz="1400" dirty="0" smtClean="0"/>
              <a:t>1-2 </a:t>
            </a:r>
            <a:r>
              <a:rPr lang="ko-KR" altLang="en-US" sz="1400" dirty="0" smtClean="0"/>
              <a:t>스테이지 배경 요소들 추가</a:t>
            </a:r>
            <a:r>
              <a:rPr lang="en-US" altLang="ko-KR" sz="1400" dirty="0" smtClean="0"/>
              <a:t>(txt </a:t>
            </a:r>
            <a:r>
              <a:rPr lang="ko-KR" altLang="en-US" sz="1400" smtClean="0"/>
              <a:t>및 예시 이미지 참고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주인공 </a:t>
            </a:r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행동들 애니메이션 만들기</a:t>
            </a:r>
            <a:r>
              <a:rPr lang="en-US" altLang="ko-KR" sz="1400" dirty="0" smtClean="0"/>
              <a:t>(PPT </a:t>
            </a:r>
            <a:r>
              <a:rPr lang="ko-KR" altLang="en-US" sz="1400" dirty="0" smtClean="0"/>
              <a:t>참고</a:t>
            </a:r>
            <a:r>
              <a:rPr lang="en-US" altLang="ko-KR" sz="1400" dirty="0" smtClean="0"/>
              <a:t>)</a:t>
            </a:r>
            <a:endParaRPr lang="en-US" altLang="ko-KR" dirty="0"/>
          </a:p>
          <a:p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일러스트 만들기</a:t>
            </a:r>
            <a:endParaRPr lang="en-US" altLang="ko-KR" sz="1400" dirty="0" smtClean="0"/>
          </a:p>
          <a:p>
            <a:r>
              <a:rPr lang="en-US" altLang="ko-KR" sz="1400" dirty="0" smtClean="0"/>
              <a:t>GUI </a:t>
            </a:r>
            <a:r>
              <a:rPr lang="ko-KR" altLang="en-US" sz="1400" dirty="0" smtClean="0"/>
              <a:t>체력용 하트 이미지 및 애니메이션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하트가 생길 때는 그냥 생기지만 사라질 때는 하트가 반으로 쪼개지고 천천히 위로 올라가면서 </a:t>
            </a:r>
            <a:r>
              <a:rPr lang="ko-KR" altLang="en-US" sz="1400" dirty="0" err="1" smtClean="0"/>
              <a:t>페이드</a:t>
            </a:r>
            <a:r>
              <a:rPr lang="ko-KR" altLang="en-US" sz="1400" dirty="0" smtClean="0"/>
              <a:t> 아웃</a:t>
            </a:r>
            <a:endParaRPr lang="en-US" altLang="ko-KR" sz="1400" dirty="0" smtClean="0"/>
          </a:p>
          <a:p>
            <a:r>
              <a:rPr lang="en-US" altLang="ko-KR" sz="1400" dirty="0" smtClean="0"/>
              <a:t>GUI </a:t>
            </a:r>
            <a:r>
              <a:rPr lang="ko-KR" altLang="en-US" sz="1400" dirty="0" smtClean="0"/>
              <a:t>탄성 게이지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1247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행동 모두 구현</a:t>
            </a:r>
            <a:r>
              <a:rPr lang="en-US" altLang="ko-KR" sz="1400" dirty="0" smtClean="0"/>
              <a:t>(PPT </a:t>
            </a:r>
            <a:r>
              <a:rPr lang="ko-KR" altLang="en-US" sz="1400" dirty="0" smtClean="0"/>
              <a:t>참고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strike="sngStrike" dirty="0" smtClean="0"/>
              <a:t>적 </a:t>
            </a:r>
            <a:r>
              <a:rPr lang="ko-KR" altLang="en-US" sz="1400" strike="sngStrike" dirty="0" err="1" smtClean="0"/>
              <a:t>케릭터들</a:t>
            </a:r>
            <a:r>
              <a:rPr lang="ko-KR" altLang="en-US" sz="1400" strike="sngStrike" dirty="0" smtClean="0"/>
              <a:t> 버그 수정 부탁</a:t>
            </a:r>
            <a:r>
              <a:rPr lang="en-US" altLang="ko-KR" sz="1400" strike="sngStrike" dirty="0" smtClean="0"/>
              <a:t>(</a:t>
            </a:r>
            <a:r>
              <a:rPr lang="ko-KR" altLang="en-US" sz="1400" strike="sngStrike" dirty="0" smtClean="0"/>
              <a:t>먹통 버그</a:t>
            </a:r>
            <a:r>
              <a:rPr lang="en-US" altLang="ko-KR" sz="1400" strike="sngStrike" dirty="0" smtClean="0"/>
              <a:t>)</a:t>
            </a:r>
          </a:p>
          <a:p>
            <a:r>
              <a:rPr lang="ko-KR" altLang="en-US" sz="1400" dirty="0" smtClean="0"/>
              <a:t>총을 한 발만 쏘기로 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속도 높이기</a:t>
            </a:r>
            <a:endParaRPr lang="en-US" altLang="ko-KR" sz="1400" dirty="0" smtClean="0"/>
          </a:p>
          <a:p>
            <a:r>
              <a:rPr lang="ko-KR" altLang="en-US" sz="1400" strike="sngStrike" dirty="0" smtClean="0"/>
              <a:t>총알도 시간의 영향을 받도록 수정</a:t>
            </a:r>
            <a:endParaRPr lang="en-US" altLang="ko-KR" sz="1400" strike="sngStrike" dirty="0" smtClean="0"/>
          </a:p>
          <a:p>
            <a:r>
              <a:rPr lang="ko-KR" altLang="en-US" sz="1400" strike="sngStrike" dirty="0" smtClean="0"/>
              <a:t>과거 현재 </a:t>
            </a:r>
            <a:r>
              <a:rPr lang="ko-KR" altLang="en-US" sz="1400" strike="sngStrike" dirty="0" err="1" smtClean="0"/>
              <a:t>레이어</a:t>
            </a:r>
            <a:r>
              <a:rPr lang="ko-KR" altLang="en-US" sz="1400" strike="sngStrike" dirty="0" smtClean="0"/>
              <a:t> 자동화</a:t>
            </a:r>
            <a:r>
              <a:rPr lang="en-US" altLang="ko-KR" sz="1400" strike="sngStrike" dirty="0" smtClean="0"/>
              <a:t>(inspecto</a:t>
            </a:r>
            <a:r>
              <a:rPr lang="en-US" altLang="ko-KR" sz="1400" strike="sngStrike" dirty="0"/>
              <a:t>r</a:t>
            </a:r>
            <a:r>
              <a:rPr lang="ko-KR" altLang="en-US" sz="1400" strike="sngStrike" dirty="0" smtClean="0"/>
              <a:t>에서 값을 변경하지 않고 </a:t>
            </a:r>
            <a:r>
              <a:rPr lang="en-US" altLang="ko-KR" sz="1400" strike="sngStrike" dirty="0" smtClean="0"/>
              <a:t>hierarchy </a:t>
            </a:r>
            <a:r>
              <a:rPr lang="ko-KR" altLang="en-US" sz="1400" strike="sngStrike" dirty="0" smtClean="0"/>
              <a:t>관계 만으로 정해지도록</a:t>
            </a:r>
            <a:r>
              <a:rPr lang="en-US" altLang="ko-KR" sz="1400" strike="sngStrike" dirty="0" smtClean="0"/>
              <a:t>)</a:t>
            </a:r>
          </a:p>
          <a:p>
            <a:r>
              <a:rPr lang="ko-KR" altLang="en-US" sz="1400" dirty="0" smtClean="0"/>
              <a:t>여자 요원 </a:t>
            </a:r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개발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애니메이션 정보 받아오면 플레이 할 수 있도록 </a:t>
            </a:r>
            <a:r>
              <a:rPr lang="ko-KR" altLang="en-US" sz="1400" dirty="0" err="1" smtClean="0"/>
              <a:t>만들것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경비원 </a:t>
            </a:r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땅 벗어나면 떨어지도록 구현</a:t>
            </a:r>
            <a:endParaRPr lang="en-US" altLang="ko-KR" sz="1400" dirty="0" smtClean="0"/>
          </a:p>
          <a:p>
            <a:r>
              <a:rPr lang="ko-KR" altLang="en-US" sz="1400" dirty="0" smtClean="0"/>
              <a:t>벽 모서리에 매달렸을 때 점프 한 번 눌렀는데 땅 위로 오르고 바로 점프되는 문제 해결</a:t>
            </a:r>
            <a:endParaRPr lang="en-US" altLang="ko-KR" sz="1400" dirty="0" smtClean="0"/>
          </a:p>
          <a:p>
            <a:r>
              <a:rPr lang="en-US" altLang="ko-KR" sz="1400" dirty="0" smtClean="0"/>
              <a:t>Stage1-2 </a:t>
            </a:r>
            <a:r>
              <a:rPr lang="ko-KR" altLang="en-US" sz="1400" dirty="0" err="1" smtClean="0"/>
              <a:t>스나이퍼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r>
              <a:rPr lang="en-US" altLang="ko-KR" sz="1400" dirty="0" err="1" smtClean="0"/>
              <a:t>FindOutGaugeScript.cs</a:t>
            </a:r>
            <a:r>
              <a:rPr lang="en-US" altLang="ko-KR" sz="1400" dirty="0" smtClean="0"/>
              <a:t> 33 Null Refer</a:t>
            </a:r>
            <a:r>
              <a:rPr lang="ko-KR" altLang="en-US" sz="1400" dirty="0" smtClean="0"/>
              <a:t>버그 </a:t>
            </a:r>
            <a:r>
              <a:rPr lang="ko-KR" altLang="en-US" sz="1400" dirty="0" smtClean="0"/>
              <a:t>해결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적 밑에 게이지가 자동으로 </a:t>
            </a:r>
            <a:r>
              <a:rPr lang="en-US" altLang="ko-KR" sz="1400" dirty="0" smtClean="0"/>
              <a:t>enemy</a:t>
            </a:r>
            <a:r>
              <a:rPr lang="ko-KR" altLang="en-US" sz="1400" smtClean="0"/>
              <a:t>를 찾아가도록</a:t>
            </a:r>
            <a:endParaRPr lang="en-US" altLang="ko-KR" sz="1400" dirty="0" smtClean="0"/>
          </a:p>
          <a:p>
            <a:r>
              <a:rPr lang="ko-KR" altLang="en-US" sz="1400" dirty="0" smtClean="0"/>
              <a:t>탄성 게이지</a:t>
            </a:r>
            <a:r>
              <a:rPr lang="en-US" altLang="ko-KR" sz="1400" dirty="0" smtClean="0"/>
              <a:t>.....(</a:t>
            </a:r>
            <a:r>
              <a:rPr lang="ko-KR" altLang="en-US" sz="1400" dirty="0" smtClean="0"/>
              <a:t>기획이 확실하게 나온 후 구현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체력 시스템 구현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적에게 총알을 맞으면 체력이 떨어지고 </a:t>
            </a:r>
            <a:r>
              <a:rPr lang="ko-KR" altLang="en-US" sz="1400" dirty="0" err="1" smtClean="0"/>
              <a:t>케릭터가</a:t>
            </a:r>
            <a:r>
              <a:rPr lang="ko-KR" altLang="en-US" sz="1400" dirty="0" smtClean="0"/>
              <a:t> 경직 및 카메라가 살짝 흔들리는 </a:t>
            </a:r>
            <a:r>
              <a:rPr lang="ko-KR" altLang="en-US" sz="1400" dirty="0" err="1" smtClean="0"/>
              <a:t>무빙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체력이 모두 떨어지면 게임 오버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8005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소마</a:t>
            </a:r>
            <a:r>
              <a:rPr lang="ko-KR" altLang="en-US" dirty="0" smtClean="0"/>
              <a:t>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26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홍보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5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215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기획</vt:lpstr>
      <vt:lpstr>아트</vt:lpstr>
      <vt:lpstr>프로그래밍</vt:lpstr>
      <vt:lpstr>소마 일정</vt:lpstr>
      <vt:lpstr>홍보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4월 4일 회의록</dc:title>
  <dc:creator>박지혁</dc:creator>
  <cp:lastModifiedBy>박지혁</cp:lastModifiedBy>
  <cp:revision>82</cp:revision>
  <dcterms:created xsi:type="dcterms:W3CDTF">2017-04-02T15:40:59Z</dcterms:created>
  <dcterms:modified xsi:type="dcterms:W3CDTF">2017-04-08T11:27:36Z</dcterms:modified>
</cp:coreProperties>
</file>