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76" r:id="rId6"/>
    <p:sldId id="272" r:id="rId7"/>
    <p:sldId id="277" r:id="rId8"/>
    <p:sldId id="271" r:id="rId9"/>
    <p:sldId id="280" r:id="rId10"/>
    <p:sldId id="281" r:id="rId11"/>
    <p:sldId id="279" r:id="rId12"/>
    <p:sldId id="275"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004F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88F183-1BED-40AB-A14A-C7EEA4BB180E}" v="74" dt="2022-07-16T14:01:47.782"/>
    <p1510:client id="{A08225D9-C834-508C-3EE2-BFB70FC2648A}" v="10" dt="2022-07-16T16:44:32.413"/>
    <p1510:client id="{A3E7A6DA-C5E7-47C4-85C7-EA1A0233A49C}" v="180" dt="2022-07-17T03:23:33.198"/>
    <p1510:client id="{AEF306EE-D18A-812B-DE92-3C2A219D0915}" v="33" dt="2022-07-17T05:34:43.838"/>
    <p1510:client id="{C873B890-96DB-4177-A4CB-C29F76FCF8AE}" v="7" dt="2022-07-17T06:42:26.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1862D32-30A2-440D-8859-88B1EA0430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B7BB4B5-9DBA-44B0-BD03-807439D143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4CA389-A784-466A-A2FF-6D725F5E1FC7}" type="datetimeFigureOut">
              <a:rPr lang="en-US" smtClean="0"/>
              <a:t>7/16/2022</a:t>
            </a:fld>
            <a:endParaRPr lang="en-US"/>
          </a:p>
        </p:txBody>
      </p:sp>
      <p:sp>
        <p:nvSpPr>
          <p:cNvPr id="4" name="Footer Placeholder 3">
            <a:extLst>
              <a:ext uri="{FF2B5EF4-FFF2-40B4-BE49-F238E27FC236}">
                <a16:creationId xmlns:a16="http://schemas.microsoft.com/office/drawing/2014/main" id="{AD47A34B-8DCF-47A5-ABDD-87DADE615B9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F9A96E-17CC-4021-9F67-D43185A845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BC9675-1D97-4A53-852D-56DFAC14D655}" type="slidenum">
              <a:rPr lang="en-US" smtClean="0"/>
              <a:t>‹#›</a:t>
            </a:fld>
            <a:endParaRPr lang="en-US"/>
          </a:p>
        </p:txBody>
      </p:sp>
    </p:spTree>
    <p:extLst>
      <p:ext uri="{BB962C8B-B14F-4D97-AF65-F5344CB8AC3E}">
        <p14:creationId xmlns:p14="http://schemas.microsoft.com/office/powerpoint/2010/main" val="694075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69607-CD5D-48EA-8411-7BA92579BE75}" type="datetimeFigureOut">
              <a:rPr lang="en-IN" smtClean="0"/>
              <a:t>16-07-2022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D18C4A-37F1-49BF-AC88-E8E093A76B58}" type="slidenum">
              <a:rPr lang="en-IN" smtClean="0"/>
              <a:t>‹#›</a:t>
            </a:fld>
            <a:endParaRPr lang="en-IN"/>
          </a:p>
        </p:txBody>
      </p:sp>
    </p:spTree>
    <p:extLst>
      <p:ext uri="{BB962C8B-B14F-4D97-AF65-F5344CB8AC3E}">
        <p14:creationId xmlns:p14="http://schemas.microsoft.com/office/powerpoint/2010/main" val="2236883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68D7CDB-4762-4825-9B5E-8FAAFD80D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71" y="0"/>
            <a:ext cx="12174257" cy="6858000"/>
          </a:xfrm>
          <a:prstGeom prst="rect">
            <a:avLst/>
          </a:prstGeom>
        </p:spPr>
      </p:pic>
      <p:sp>
        <p:nvSpPr>
          <p:cNvPr id="2" name="Title 1">
            <a:extLst>
              <a:ext uri="{FF2B5EF4-FFF2-40B4-BE49-F238E27FC236}">
                <a16:creationId xmlns:a16="http://schemas.microsoft.com/office/drawing/2014/main" id="{6B5F2003-6AF2-48E3-8F28-E8C46B9AE665}"/>
              </a:ext>
            </a:extLst>
          </p:cNvPr>
          <p:cNvSpPr>
            <a:spLocks noGrp="1"/>
          </p:cNvSpPr>
          <p:nvPr>
            <p:ph type="ctrTitle" hasCustomPrompt="1"/>
          </p:nvPr>
        </p:nvSpPr>
        <p:spPr>
          <a:xfrm>
            <a:off x="5497805" y="1230227"/>
            <a:ext cx="5791517" cy="570792"/>
          </a:xfrm>
        </p:spPr>
        <p:txBody>
          <a:bodyPr anchor="b">
            <a:normAutofit/>
          </a:bodyPr>
          <a:lstStyle>
            <a:lvl1pPr algn="l">
              <a:defRPr sz="3500"/>
            </a:lvl1pPr>
          </a:lstStyle>
          <a:p>
            <a:r>
              <a:rPr lang="en-US"/>
              <a:t>Click to edit title style</a:t>
            </a:r>
          </a:p>
        </p:txBody>
      </p:sp>
      <p:sp>
        <p:nvSpPr>
          <p:cNvPr id="3" name="Subtitle 2">
            <a:extLst>
              <a:ext uri="{FF2B5EF4-FFF2-40B4-BE49-F238E27FC236}">
                <a16:creationId xmlns:a16="http://schemas.microsoft.com/office/drawing/2014/main" id="{1E27A1D0-28BF-4821-83CF-913D0468AAC8}"/>
              </a:ext>
            </a:extLst>
          </p:cNvPr>
          <p:cNvSpPr>
            <a:spLocks noGrp="1"/>
          </p:cNvSpPr>
          <p:nvPr>
            <p:ph type="subTitle" idx="1"/>
          </p:nvPr>
        </p:nvSpPr>
        <p:spPr>
          <a:xfrm>
            <a:off x="5497805" y="1909391"/>
            <a:ext cx="5791517" cy="407254"/>
          </a:xfrm>
        </p:spPr>
        <p:txBody>
          <a:bodyPr/>
          <a:lstStyle>
            <a:lvl1pPr marL="0" indent="0" algn="l">
              <a:buNone/>
              <a:defRPr sz="2400" b="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7" name="Text Placeholder 16">
            <a:extLst>
              <a:ext uri="{FF2B5EF4-FFF2-40B4-BE49-F238E27FC236}">
                <a16:creationId xmlns:a16="http://schemas.microsoft.com/office/drawing/2014/main" id="{9E989742-A0EC-43ED-8378-9381C40635D6}"/>
              </a:ext>
            </a:extLst>
          </p:cNvPr>
          <p:cNvSpPr>
            <a:spLocks noGrp="1"/>
          </p:cNvSpPr>
          <p:nvPr>
            <p:ph type="body" sz="quarter" idx="10" hasCustomPrompt="1"/>
          </p:nvPr>
        </p:nvSpPr>
        <p:spPr>
          <a:xfrm>
            <a:off x="571500" y="5950665"/>
            <a:ext cx="2162908" cy="256706"/>
          </a:xfrm>
          <a:noFill/>
          <a:ln>
            <a:noFill/>
          </a:ln>
        </p:spPr>
        <p:txBody>
          <a:bodyPr>
            <a:normAutofit/>
          </a:bodyPr>
          <a:lstStyle>
            <a:lvl1pPr marL="0" indent="0">
              <a:buNone/>
              <a:defRPr sz="1300" b="0">
                <a:solidFill>
                  <a:schemeClr val="accent2"/>
                </a:solidFill>
              </a:defRPr>
            </a:lvl1pPr>
          </a:lstStyle>
          <a:p>
            <a:pPr lvl="0"/>
            <a:r>
              <a:rPr lang="en-US"/>
              <a:t>Version No: , Date:</a:t>
            </a:r>
          </a:p>
        </p:txBody>
      </p:sp>
      <p:sp>
        <p:nvSpPr>
          <p:cNvPr id="18" name="Text Placeholder 16">
            <a:extLst>
              <a:ext uri="{FF2B5EF4-FFF2-40B4-BE49-F238E27FC236}">
                <a16:creationId xmlns:a16="http://schemas.microsoft.com/office/drawing/2014/main" id="{256F28D9-3C35-4E0A-971A-D063C770CF41}"/>
              </a:ext>
            </a:extLst>
          </p:cNvPr>
          <p:cNvSpPr>
            <a:spLocks noGrp="1"/>
          </p:cNvSpPr>
          <p:nvPr>
            <p:ph type="body" sz="quarter" idx="11" hasCustomPrompt="1"/>
          </p:nvPr>
        </p:nvSpPr>
        <p:spPr>
          <a:xfrm>
            <a:off x="2787239" y="5951868"/>
            <a:ext cx="2162908" cy="256706"/>
          </a:xfrm>
          <a:noFill/>
          <a:ln>
            <a:noFill/>
          </a:ln>
        </p:spPr>
        <p:txBody>
          <a:bodyPr>
            <a:normAutofit/>
          </a:bodyPr>
          <a:lstStyle>
            <a:lvl1pPr marL="0" indent="0">
              <a:buNone/>
              <a:defRPr sz="1300" b="0">
                <a:solidFill>
                  <a:schemeClr val="bg2"/>
                </a:solidFill>
              </a:defRPr>
            </a:lvl1pPr>
          </a:lstStyle>
          <a:p>
            <a:pPr lvl="0"/>
            <a:r>
              <a:rPr lang="en-US"/>
              <a:t>| © Copyright GVW</a:t>
            </a:r>
          </a:p>
        </p:txBody>
      </p:sp>
    </p:spTree>
    <p:extLst>
      <p:ext uri="{BB962C8B-B14F-4D97-AF65-F5344CB8AC3E}">
        <p14:creationId xmlns:p14="http://schemas.microsoft.com/office/powerpoint/2010/main" val="285127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0390B-9E17-4C21-8BE8-C2A14C5C3CD2}"/>
              </a:ext>
            </a:extLst>
          </p:cNvPr>
          <p:cNvSpPr>
            <a:spLocks noGrp="1"/>
          </p:cNvSpPr>
          <p:nvPr>
            <p:ph type="title"/>
          </p:nvPr>
        </p:nvSpPr>
        <p:spPr>
          <a:xfrm>
            <a:off x="354623" y="510174"/>
            <a:ext cx="11154508" cy="57565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1B8C00B-7355-4D6D-83EE-5BEC1C6A45A9}"/>
              </a:ext>
            </a:extLst>
          </p:cNvPr>
          <p:cNvSpPr>
            <a:spLocks noGrp="1"/>
          </p:cNvSpPr>
          <p:nvPr>
            <p:ph idx="1"/>
          </p:nvPr>
        </p:nvSpPr>
        <p:spPr/>
        <p:txBody>
          <a:bodyPr/>
          <a:lstStyle>
            <a:lvl1pPr marL="342900" indent="-342900">
              <a:buFont typeface="Wingdings" panose="05000000000000000000" pitchFamily="2" charset="2"/>
              <a:buChar char="§"/>
              <a:defRPr/>
            </a:lvl1pPr>
            <a:lvl2pPr marL="640080" indent="-285750">
              <a:buFont typeface="Wingdings" panose="05000000000000000000" pitchFamily="2" charset="2"/>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EDAB4B35-9D03-4078-82D7-0E1DF31387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Version No: 1.0 , Date: 17Jul2022</a:t>
            </a:r>
            <a:endParaRPr lang="en-IN"/>
          </a:p>
        </p:txBody>
      </p:sp>
      <p:sp>
        <p:nvSpPr>
          <p:cNvPr id="7" name="Footer Placeholder 5">
            <a:extLst>
              <a:ext uri="{FF2B5EF4-FFF2-40B4-BE49-F238E27FC236}">
                <a16:creationId xmlns:a16="http://schemas.microsoft.com/office/drawing/2014/main" id="{1E4DB78B-D667-43C6-ABB6-4F1143496F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1">
                    <a:lumMod val="60000"/>
                    <a:lumOff val="40000"/>
                  </a:schemeClr>
                </a:solidFill>
              </a:defRPr>
            </a:lvl1pPr>
          </a:lstStyle>
          <a:p>
            <a:r>
              <a:rPr lang="en-IN"/>
              <a:t>ABDM Hackathon Series - Round 1</a:t>
            </a:r>
          </a:p>
        </p:txBody>
      </p:sp>
      <p:sp>
        <p:nvSpPr>
          <p:cNvPr id="8" name="Text Placeholder 4">
            <a:extLst>
              <a:ext uri="{FF2B5EF4-FFF2-40B4-BE49-F238E27FC236}">
                <a16:creationId xmlns:a16="http://schemas.microsoft.com/office/drawing/2014/main" id="{5EC12415-1135-4213-9CF0-C607EA8D6DA0}"/>
              </a:ext>
            </a:extLst>
          </p:cNvPr>
          <p:cNvSpPr>
            <a:spLocks noGrp="1"/>
          </p:cNvSpPr>
          <p:nvPr>
            <p:ph type="body" sz="quarter" idx="10" hasCustomPrompt="1"/>
          </p:nvPr>
        </p:nvSpPr>
        <p:spPr>
          <a:xfrm>
            <a:off x="10221758" y="716428"/>
            <a:ext cx="1287372" cy="257260"/>
          </a:xfrm>
        </p:spPr>
        <p:txBody>
          <a:bodyPr>
            <a:noAutofit/>
          </a:bodyPr>
          <a:lstStyle>
            <a:lvl1pPr marL="0" indent="0" algn="ctr">
              <a:buNone/>
              <a:defRPr sz="1200" b="0" cap="all" baseline="0">
                <a:solidFill>
                  <a:schemeClr val="accent3"/>
                </a:solidFill>
              </a:defRPr>
            </a:lvl1pPr>
          </a:lstStyle>
          <a:p>
            <a:pPr lvl="0"/>
            <a:r>
              <a:rPr lang="en-US"/>
              <a:t>CONFIDENTIAL</a:t>
            </a:r>
          </a:p>
        </p:txBody>
      </p:sp>
    </p:spTree>
    <p:extLst>
      <p:ext uri="{BB962C8B-B14F-4D97-AF65-F5344CB8AC3E}">
        <p14:creationId xmlns:p14="http://schemas.microsoft.com/office/powerpoint/2010/main" val="170461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EF02F800-FCDC-4C0E-8C72-C94184F2A51F}"/>
              </a:ext>
            </a:extLst>
          </p:cNvPr>
          <p:cNvSpPr>
            <a:spLocks noGrp="1"/>
          </p:cNvSpPr>
          <p:nvPr>
            <p:ph type="body" sz="quarter" idx="13"/>
          </p:nvPr>
        </p:nvSpPr>
        <p:spPr>
          <a:xfrm>
            <a:off x="1142755" y="1265239"/>
            <a:ext cx="5970833" cy="5055694"/>
          </a:xfrm>
        </p:spPr>
        <p:txBody>
          <a:bodyPr/>
          <a:lstStyle>
            <a:lvl1pPr marL="0" indent="0">
              <a:buClr>
                <a:schemeClr val="bg1"/>
              </a:buClr>
              <a:buFont typeface="Arial" panose="020B0604020202020204" pitchFamily="34" charset="0"/>
              <a:buNone/>
              <a:defRPr/>
            </a:lvl1pPr>
            <a:lvl2pPr marL="0" indent="0">
              <a:buFont typeface="Arial" panose="020B0604020202020204" pitchFamily="34" charset="0"/>
              <a:buNone/>
              <a:defRPr>
                <a:solidFill>
                  <a:schemeClr val="tx1"/>
                </a:solidFill>
              </a:defRPr>
            </a:lvl2pPr>
          </a:lstStyle>
          <a:p>
            <a:pPr lvl="0"/>
            <a:r>
              <a:rPr lang="en-US"/>
              <a:t>Click to edit Master text styles</a:t>
            </a:r>
          </a:p>
          <a:p>
            <a:pPr lvl="1"/>
            <a:r>
              <a:rPr lang="en-US"/>
              <a:t>Second level</a:t>
            </a:r>
          </a:p>
        </p:txBody>
      </p:sp>
      <p:sp>
        <p:nvSpPr>
          <p:cNvPr id="2" name="Title 1">
            <a:extLst>
              <a:ext uri="{FF2B5EF4-FFF2-40B4-BE49-F238E27FC236}">
                <a16:creationId xmlns:a16="http://schemas.microsoft.com/office/drawing/2014/main" id="{1720390B-9E17-4C21-8BE8-C2A14C5C3CD2}"/>
              </a:ext>
            </a:extLst>
          </p:cNvPr>
          <p:cNvSpPr>
            <a:spLocks noGrp="1"/>
          </p:cNvSpPr>
          <p:nvPr>
            <p:ph type="title"/>
          </p:nvPr>
        </p:nvSpPr>
        <p:spPr/>
        <p:txBody>
          <a:bodyPr/>
          <a:lstStyle/>
          <a:p>
            <a:r>
              <a:rPr lang="en-US"/>
              <a:t>Click to edit Master title style</a:t>
            </a:r>
          </a:p>
        </p:txBody>
      </p:sp>
      <p:sp>
        <p:nvSpPr>
          <p:cNvPr id="7" name="Picture Placeholder 6">
            <a:extLst>
              <a:ext uri="{FF2B5EF4-FFF2-40B4-BE49-F238E27FC236}">
                <a16:creationId xmlns:a16="http://schemas.microsoft.com/office/drawing/2014/main" id="{93E4C40A-D6F8-42C0-83C6-430BAFF2C74B}"/>
              </a:ext>
            </a:extLst>
          </p:cNvPr>
          <p:cNvSpPr>
            <a:spLocks noGrp="1"/>
          </p:cNvSpPr>
          <p:nvPr>
            <p:ph type="pic" sz="quarter" idx="10"/>
          </p:nvPr>
        </p:nvSpPr>
        <p:spPr>
          <a:xfrm>
            <a:off x="7439025" y="1341438"/>
            <a:ext cx="4070350" cy="2395293"/>
          </a:xfrm>
        </p:spPr>
        <p:txBody>
          <a:bodyPr/>
          <a:lstStyle>
            <a:lvl1pPr marL="0" indent="0">
              <a:buNone/>
              <a:defRPr/>
            </a:lvl1pPr>
          </a:lstStyle>
          <a:p>
            <a:r>
              <a:rPr lang="en-US"/>
              <a:t>Click icon to add picture</a:t>
            </a:r>
          </a:p>
        </p:txBody>
      </p:sp>
      <p:sp>
        <p:nvSpPr>
          <p:cNvPr id="11" name="Picture Placeholder 6">
            <a:extLst>
              <a:ext uri="{FF2B5EF4-FFF2-40B4-BE49-F238E27FC236}">
                <a16:creationId xmlns:a16="http://schemas.microsoft.com/office/drawing/2014/main" id="{342A8E01-1209-4E73-879E-906383D78F5F}"/>
              </a:ext>
            </a:extLst>
          </p:cNvPr>
          <p:cNvSpPr>
            <a:spLocks noGrp="1"/>
          </p:cNvSpPr>
          <p:nvPr>
            <p:ph type="pic" sz="quarter" idx="11"/>
          </p:nvPr>
        </p:nvSpPr>
        <p:spPr>
          <a:xfrm>
            <a:off x="7438781" y="3925639"/>
            <a:ext cx="4070350" cy="2395293"/>
          </a:xfrm>
        </p:spPr>
        <p:txBody>
          <a:bodyPr/>
          <a:lstStyle>
            <a:lvl1pPr marL="0" indent="0">
              <a:buNone/>
              <a:defRPr/>
            </a:lvl1pPr>
          </a:lstStyle>
          <a:p>
            <a:r>
              <a:rPr lang="en-US"/>
              <a:t>Click icon to add picture</a:t>
            </a:r>
          </a:p>
        </p:txBody>
      </p:sp>
      <p:sp>
        <p:nvSpPr>
          <p:cNvPr id="8" name="Date Placeholder 3">
            <a:extLst>
              <a:ext uri="{FF2B5EF4-FFF2-40B4-BE49-F238E27FC236}">
                <a16:creationId xmlns:a16="http://schemas.microsoft.com/office/drawing/2014/main" id="{429CD795-1AC9-4E88-BC96-B97A6926C6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Version No: 1.0 , Date: 17Jul2022</a:t>
            </a:r>
            <a:endParaRPr lang="en-IN"/>
          </a:p>
        </p:txBody>
      </p:sp>
      <p:sp>
        <p:nvSpPr>
          <p:cNvPr id="10" name="Footer Placeholder 5">
            <a:extLst>
              <a:ext uri="{FF2B5EF4-FFF2-40B4-BE49-F238E27FC236}">
                <a16:creationId xmlns:a16="http://schemas.microsoft.com/office/drawing/2014/main" id="{CFF39203-34C2-4F81-A4FD-A7F7BBBF83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1">
                    <a:lumMod val="60000"/>
                    <a:lumOff val="40000"/>
                  </a:schemeClr>
                </a:solidFill>
              </a:defRPr>
            </a:lvl1pPr>
          </a:lstStyle>
          <a:p>
            <a:r>
              <a:rPr lang="en-IN"/>
              <a:t>ABDM Hackathon Series - Round 1</a:t>
            </a:r>
          </a:p>
        </p:txBody>
      </p:sp>
      <p:sp>
        <p:nvSpPr>
          <p:cNvPr id="14" name="Text Placeholder 4">
            <a:extLst>
              <a:ext uri="{FF2B5EF4-FFF2-40B4-BE49-F238E27FC236}">
                <a16:creationId xmlns:a16="http://schemas.microsoft.com/office/drawing/2014/main" id="{FAAF9766-12CC-4A3A-A67E-AFA1087BB839}"/>
              </a:ext>
            </a:extLst>
          </p:cNvPr>
          <p:cNvSpPr>
            <a:spLocks noGrp="1"/>
          </p:cNvSpPr>
          <p:nvPr>
            <p:ph type="body" sz="quarter" idx="14" hasCustomPrompt="1"/>
          </p:nvPr>
        </p:nvSpPr>
        <p:spPr>
          <a:xfrm>
            <a:off x="10221758" y="716428"/>
            <a:ext cx="1287372" cy="257260"/>
          </a:xfrm>
        </p:spPr>
        <p:txBody>
          <a:bodyPr>
            <a:noAutofit/>
          </a:bodyPr>
          <a:lstStyle>
            <a:lvl1pPr marL="0" indent="0" algn="ctr">
              <a:buNone/>
              <a:defRPr sz="1200" b="0" cap="all" baseline="0">
                <a:solidFill>
                  <a:schemeClr val="accent3"/>
                </a:solidFill>
              </a:defRPr>
            </a:lvl1pPr>
          </a:lstStyle>
          <a:p>
            <a:pPr lvl="0"/>
            <a:r>
              <a:rPr lang="en-US"/>
              <a:t>CONFIDENTIAL</a:t>
            </a:r>
          </a:p>
        </p:txBody>
      </p:sp>
    </p:spTree>
    <p:extLst>
      <p:ext uri="{BB962C8B-B14F-4D97-AF65-F5344CB8AC3E}">
        <p14:creationId xmlns:p14="http://schemas.microsoft.com/office/powerpoint/2010/main" val="2958585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One 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0390B-9E17-4C21-8BE8-C2A14C5C3C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B8C00B-7355-4D6D-83EE-5BEC1C6A45A9}"/>
              </a:ext>
            </a:extLst>
          </p:cNvPr>
          <p:cNvSpPr>
            <a:spLocks noGrp="1"/>
          </p:cNvSpPr>
          <p:nvPr>
            <p:ph idx="1"/>
          </p:nvPr>
        </p:nvSpPr>
        <p:spPr/>
        <p:txBody>
          <a:bodyPr/>
          <a:lstStyle>
            <a:lvl1pPr marL="342900" indent="-342900">
              <a:buFont typeface="Wingdings" panose="05000000000000000000" pitchFamily="2" charset="2"/>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55BB6B53-21AE-4A90-A120-47D6206C1A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Version No: 1.0 , Date: 17Jul2022</a:t>
            </a:r>
            <a:endParaRPr lang="en-IN"/>
          </a:p>
        </p:txBody>
      </p:sp>
      <p:sp>
        <p:nvSpPr>
          <p:cNvPr id="7" name="Footer Placeholder 5">
            <a:extLst>
              <a:ext uri="{FF2B5EF4-FFF2-40B4-BE49-F238E27FC236}">
                <a16:creationId xmlns:a16="http://schemas.microsoft.com/office/drawing/2014/main" id="{29A832B5-685B-4021-BDBC-AF28939983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1">
                    <a:lumMod val="60000"/>
                    <a:lumOff val="40000"/>
                  </a:schemeClr>
                </a:solidFill>
              </a:defRPr>
            </a:lvl1pPr>
          </a:lstStyle>
          <a:p>
            <a:r>
              <a:rPr lang="en-IN"/>
              <a:t>ABDM Hackathon Series - Round 1</a:t>
            </a:r>
          </a:p>
        </p:txBody>
      </p:sp>
      <p:sp>
        <p:nvSpPr>
          <p:cNvPr id="9" name="Text Placeholder 4">
            <a:extLst>
              <a:ext uri="{FF2B5EF4-FFF2-40B4-BE49-F238E27FC236}">
                <a16:creationId xmlns:a16="http://schemas.microsoft.com/office/drawing/2014/main" id="{4E3CE9C2-AF9B-49E4-83D3-A949D896FF40}"/>
              </a:ext>
            </a:extLst>
          </p:cNvPr>
          <p:cNvSpPr>
            <a:spLocks noGrp="1"/>
          </p:cNvSpPr>
          <p:nvPr>
            <p:ph type="body" sz="quarter" idx="10" hasCustomPrompt="1"/>
          </p:nvPr>
        </p:nvSpPr>
        <p:spPr>
          <a:xfrm>
            <a:off x="10221758" y="716428"/>
            <a:ext cx="1287372" cy="257260"/>
          </a:xfrm>
        </p:spPr>
        <p:txBody>
          <a:bodyPr>
            <a:noAutofit/>
          </a:bodyPr>
          <a:lstStyle>
            <a:lvl1pPr marL="0" indent="0" algn="ctr">
              <a:buNone/>
              <a:defRPr sz="1200" b="0" cap="all" baseline="0">
                <a:solidFill>
                  <a:schemeClr val="accent3"/>
                </a:solidFill>
              </a:defRPr>
            </a:lvl1pPr>
          </a:lstStyle>
          <a:p>
            <a:pPr lvl="0"/>
            <a:r>
              <a:rPr lang="en-US"/>
              <a:t>CONFIDENTIAL</a:t>
            </a:r>
          </a:p>
        </p:txBody>
      </p:sp>
    </p:spTree>
    <p:extLst>
      <p:ext uri="{BB962C8B-B14F-4D97-AF65-F5344CB8AC3E}">
        <p14:creationId xmlns:p14="http://schemas.microsoft.com/office/powerpoint/2010/main" val="34952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051EB92-37CD-44E9-847D-B5EF70D8E5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71" y="0"/>
            <a:ext cx="12174257" cy="6858000"/>
          </a:xfrm>
          <a:prstGeom prst="rect">
            <a:avLst/>
          </a:prstGeom>
        </p:spPr>
      </p:pic>
      <p:sp>
        <p:nvSpPr>
          <p:cNvPr id="7" name="Rectangle 6">
            <a:extLst>
              <a:ext uri="{FF2B5EF4-FFF2-40B4-BE49-F238E27FC236}">
                <a16:creationId xmlns:a16="http://schemas.microsoft.com/office/drawing/2014/main" id="{DC3EA4DF-0D46-49AA-A8BB-DB4017383593}"/>
              </a:ext>
            </a:extLst>
          </p:cNvPr>
          <p:cNvSpPr/>
          <p:nvPr userDrawn="1"/>
        </p:nvSpPr>
        <p:spPr>
          <a:xfrm>
            <a:off x="542925" y="5810250"/>
            <a:ext cx="2305050"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7144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D46AB54-A2D1-49FC-B2EA-EE17FCD694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43" y="0"/>
            <a:ext cx="12174257" cy="6858000"/>
          </a:xfrm>
          <a:prstGeom prst="rect">
            <a:avLst/>
          </a:prstGeom>
        </p:spPr>
      </p:pic>
      <p:sp>
        <p:nvSpPr>
          <p:cNvPr id="6" name="TextBox 5">
            <a:extLst>
              <a:ext uri="{FF2B5EF4-FFF2-40B4-BE49-F238E27FC236}">
                <a16:creationId xmlns:a16="http://schemas.microsoft.com/office/drawing/2014/main" id="{9ECB32B5-9B53-4029-9063-8C75B7C55F45}"/>
              </a:ext>
            </a:extLst>
          </p:cNvPr>
          <p:cNvSpPr txBox="1"/>
          <p:nvPr userDrawn="1"/>
        </p:nvSpPr>
        <p:spPr>
          <a:xfrm>
            <a:off x="558800" y="5961379"/>
            <a:ext cx="4108449" cy="341632"/>
          </a:xfrm>
          <a:prstGeom prst="rect">
            <a:avLst/>
          </a:prstGeom>
          <a:solidFill>
            <a:schemeClr val="bg1"/>
          </a:solid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a:ln>
                  <a:noFill/>
                </a:ln>
                <a:solidFill>
                  <a:schemeClr val="accent2"/>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global-value-web.com</a:t>
            </a:r>
          </a:p>
        </p:txBody>
      </p:sp>
    </p:spTree>
    <p:extLst>
      <p:ext uri="{BB962C8B-B14F-4D97-AF65-F5344CB8AC3E}">
        <p14:creationId xmlns:p14="http://schemas.microsoft.com/office/powerpoint/2010/main" val="3637431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7DC319-0818-449D-B2F5-66B840A230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71" y="0"/>
            <a:ext cx="12174257" cy="6858000"/>
          </a:xfrm>
          <a:prstGeom prst="rect">
            <a:avLst/>
          </a:prstGeom>
        </p:spPr>
      </p:pic>
    </p:spTree>
    <p:extLst>
      <p:ext uri="{BB962C8B-B14F-4D97-AF65-F5344CB8AC3E}">
        <p14:creationId xmlns:p14="http://schemas.microsoft.com/office/powerpoint/2010/main" val="1008685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E7B36299-4F64-4253-A38C-31CF94F30B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71" y="0"/>
            <a:ext cx="12174257" cy="6858000"/>
          </a:xfrm>
          <a:prstGeom prst="rect">
            <a:avLst/>
          </a:prstGeom>
        </p:spPr>
      </p:pic>
      <p:sp>
        <p:nvSpPr>
          <p:cNvPr id="26" name="TextBox 25">
            <a:extLst>
              <a:ext uri="{FF2B5EF4-FFF2-40B4-BE49-F238E27FC236}">
                <a16:creationId xmlns:a16="http://schemas.microsoft.com/office/drawing/2014/main" id="{392D6E8D-C527-40D5-AAAA-35FBFCF27FB3}"/>
              </a:ext>
            </a:extLst>
          </p:cNvPr>
          <p:cNvSpPr txBox="1"/>
          <p:nvPr userDrawn="1"/>
        </p:nvSpPr>
        <p:spPr>
          <a:xfrm>
            <a:off x="558800" y="5961379"/>
            <a:ext cx="4108449" cy="341632"/>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a:ln>
                  <a:noFill/>
                </a:ln>
                <a:solidFill>
                  <a:schemeClr val="accent2"/>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global-value-web.com</a:t>
            </a:r>
          </a:p>
        </p:txBody>
      </p:sp>
      <p:sp>
        <p:nvSpPr>
          <p:cNvPr id="32" name="Picture Placeholder 27">
            <a:extLst>
              <a:ext uri="{FF2B5EF4-FFF2-40B4-BE49-F238E27FC236}">
                <a16:creationId xmlns:a16="http://schemas.microsoft.com/office/drawing/2014/main" id="{2B4F97FB-C69C-4C1B-A7A7-CAC64B7D31B7}"/>
              </a:ext>
            </a:extLst>
          </p:cNvPr>
          <p:cNvSpPr>
            <a:spLocks noGrp="1"/>
          </p:cNvSpPr>
          <p:nvPr>
            <p:ph type="pic" sz="quarter" idx="10"/>
          </p:nvPr>
        </p:nvSpPr>
        <p:spPr>
          <a:xfrm>
            <a:off x="5003800" y="801688"/>
            <a:ext cx="1223963" cy="1223962"/>
          </a:xfrm>
          <a:prstGeom prst="flowChartConnector">
            <a:avLst/>
          </a:prstGeom>
        </p:spPr>
        <p:txBody>
          <a:bodyPr>
            <a:normAutofit/>
          </a:bodyPr>
          <a:lstStyle>
            <a:lvl1pPr marL="0" indent="0">
              <a:buNone/>
              <a:defRPr sz="1100"/>
            </a:lvl1pPr>
          </a:lstStyle>
          <a:p>
            <a:r>
              <a:rPr lang="en-US"/>
              <a:t>Click icon to add picture</a:t>
            </a:r>
          </a:p>
        </p:txBody>
      </p:sp>
      <p:sp>
        <p:nvSpPr>
          <p:cNvPr id="33" name="Picture Placeholder 27">
            <a:extLst>
              <a:ext uri="{FF2B5EF4-FFF2-40B4-BE49-F238E27FC236}">
                <a16:creationId xmlns:a16="http://schemas.microsoft.com/office/drawing/2014/main" id="{C7FE1080-DC95-41F5-A998-C323AD8BD0B4}"/>
              </a:ext>
            </a:extLst>
          </p:cNvPr>
          <p:cNvSpPr>
            <a:spLocks noGrp="1"/>
          </p:cNvSpPr>
          <p:nvPr>
            <p:ph type="pic" sz="quarter" idx="11"/>
          </p:nvPr>
        </p:nvSpPr>
        <p:spPr>
          <a:xfrm>
            <a:off x="5045652" y="2979090"/>
            <a:ext cx="1223963" cy="1223962"/>
          </a:xfrm>
          <a:prstGeom prst="flowChartConnector">
            <a:avLst/>
          </a:prstGeom>
        </p:spPr>
        <p:txBody>
          <a:bodyPr>
            <a:normAutofit/>
          </a:bodyPr>
          <a:lstStyle>
            <a:lvl1pPr marL="0" indent="0">
              <a:buNone/>
              <a:defRPr sz="1100"/>
            </a:lvl1pPr>
          </a:lstStyle>
          <a:p>
            <a:r>
              <a:rPr lang="en-US"/>
              <a:t>Click icon to add picture</a:t>
            </a:r>
          </a:p>
        </p:txBody>
      </p:sp>
      <p:sp>
        <p:nvSpPr>
          <p:cNvPr id="34" name="Text Placeholder 3">
            <a:extLst>
              <a:ext uri="{FF2B5EF4-FFF2-40B4-BE49-F238E27FC236}">
                <a16:creationId xmlns:a16="http://schemas.microsoft.com/office/drawing/2014/main" id="{FFFCAD09-7986-4A49-9A2B-8DCFF0771048}"/>
              </a:ext>
            </a:extLst>
          </p:cNvPr>
          <p:cNvSpPr>
            <a:spLocks noGrp="1"/>
          </p:cNvSpPr>
          <p:nvPr>
            <p:ph type="body" sz="quarter" idx="12" hasCustomPrompt="1"/>
          </p:nvPr>
        </p:nvSpPr>
        <p:spPr>
          <a:xfrm>
            <a:off x="6470229" y="716914"/>
            <a:ext cx="4327080" cy="315912"/>
          </a:xfrm>
        </p:spPr>
        <p:txBody>
          <a:bodyPr>
            <a:noAutofit/>
          </a:bodyPr>
          <a:lstStyle>
            <a:lvl1pPr marL="0" indent="0">
              <a:buNone/>
              <a:defRPr sz="1900"/>
            </a:lvl1pPr>
          </a:lstStyle>
          <a:p>
            <a:pPr lvl="0"/>
            <a:r>
              <a:rPr lang="en-US"/>
              <a:t>Name</a:t>
            </a:r>
          </a:p>
        </p:txBody>
      </p:sp>
      <p:sp>
        <p:nvSpPr>
          <p:cNvPr id="35" name="Text Placeholder 3">
            <a:extLst>
              <a:ext uri="{FF2B5EF4-FFF2-40B4-BE49-F238E27FC236}">
                <a16:creationId xmlns:a16="http://schemas.microsoft.com/office/drawing/2014/main" id="{C7980CB5-20FA-4F9C-B37B-2D22F56BDD48}"/>
              </a:ext>
            </a:extLst>
          </p:cNvPr>
          <p:cNvSpPr>
            <a:spLocks noGrp="1"/>
          </p:cNvSpPr>
          <p:nvPr>
            <p:ph type="body" sz="quarter" idx="13" hasCustomPrompt="1"/>
          </p:nvPr>
        </p:nvSpPr>
        <p:spPr>
          <a:xfrm>
            <a:off x="6470229" y="1061631"/>
            <a:ext cx="4327080" cy="315912"/>
          </a:xfrm>
        </p:spPr>
        <p:txBody>
          <a:bodyPr>
            <a:noAutofit/>
          </a:bodyPr>
          <a:lstStyle>
            <a:lvl1pPr marL="0" indent="0">
              <a:buNone/>
              <a:defRPr sz="1900" b="0" i="1"/>
            </a:lvl1pPr>
          </a:lstStyle>
          <a:p>
            <a:pPr lvl="0"/>
            <a:r>
              <a:rPr lang="en-US"/>
              <a:t>Job Title </a:t>
            </a:r>
          </a:p>
        </p:txBody>
      </p:sp>
      <p:sp>
        <p:nvSpPr>
          <p:cNvPr id="36" name="Text Placeholder 3">
            <a:extLst>
              <a:ext uri="{FF2B5EF4-FFF2-40B4-BE49-F238E27FC236}">
                <a16:creationId xmlns:a16="http://schemas.microsoft.com/office/drawing/2014/main" id="{36FA7023-8CB3-47F3-8A68-EE8302AFAA26}"/>
              </a:ext>
            </a:extLst>
          </p:cNvPr>
          <p:cNvSpPr>
            <a:spLocks noGrp="1"/>
          </p:cNvSpPr>
          <p:nvPr>
            <p:ph type="body" sz="quarter" idx="14" hasCustomPrompt="1"/>
          </p:nvPr>
        </p:nvSpPr>
        <p:spPr>
          <a:xfrm>
            <a:off x="6803731" y="1424228"/>
            <a:ext cx="3993578" cy="315912"/>
          </a:xfrm>
        </p:spPr>
        <p:txBody>
          <a:bodyPr>
            <a:noAutofit/>
          </a:bodyPr>
          <a:lstStyle>
            <a:lvl1pPr marL="0" indent="0">
              <a:buNone/>
              <a:defRPr sz="1600" b="0" i="0"/>
            </a:lvl1pPr>
          </a:lstStyle>
          <a:p>
            <a:pPr lvl="0"/>
            <a:r>
              <a:rPr lang="en-US"/>
              <a:t>US + 000 000  0000</a:t>
            </a:r>
          </a:p>
        </p:txBody>
      </p:sp>
      <p:sp>
        <p:nvSpPr>
          <p:cNvPr id="37" name="Text Placeholder 3">
            <a:extLst>
              <a:ext uri="{FF2B5EF4-FFF2-40B4-BE49-F238E27FC236}">
                <a16:creationId xmlns:a16="http://schemas.microsoft.com/office/drawing/2014/main" id="{27D3AAB6-A07B-47D8-8DC0-050811CA003D}"/>
              </a:ext>
            </a:extLst>
          </p:cNvPr>
          <p:cNvSpPr>
            <a:spLocks noGrp="1"/>
          </p:cNvSpPr>
          <p:nvPr>
            <p:ph type="body" sz="quarter" idx="15" hasCustomPrompt="1"/>
          </p:nvPr>
        </p:nvSpPr>
        <p:spPr>
          <a:xfrm>
            <a:off x="6803731" y="1697223"/>
            <a:ext cx="3993578" cy="315912"/>
          </a:xfrm>
        </p:spPr>
        <p:txBody>
          <a:bodyPr>
            <a:noAutofit/>
          </a:bodyPr>
          <a:lstStyle>
            <a:lvl1pPr marL="0" indent="0">
              <a:buNone/>
              <a:defRPr sz="1600" b="0" i="0"/>
            </a:lvl1pPr>
          </a:lstStyle>
          <a:p>
            <a:pPr lvl="0"/>
            <a:r>
              <a:rPr lang="en-US"/>
              <a:t>EU + 000 000  0000</a:t>
            </a:r>
          </a:p>
        </p:txBody>
      </p:sp>
      <p:sp>
        <p:nvSpPr>
          <p:cNvPr id="38" name="Text Placeholder 3">
            <a:extLst>
              <a:ext uri="{FF2B5EF4-FFF2-40B4-BE49-F238E27FC236}">
                <a16:creationId xmlns:a16="http://schemas.microsoft.com/office/drawing/2014/main" id="{2EEECB35-5BCA-4092-897A-26C3B63D6177}"/>
              </a:ext>
            </a:extLst>
          </p:cNvPr>
          <p:cNvSpPr>
            <a:spLocks noGrp="1"/>
          </p:cNvSpPr>
          <p:nvPr>
            <p:ph type="body" sz="quarter" idx="16" hasCustomPrompt="1"/>
          </p:nvPr>
        </p:nvSpPr>
        <p:spPr>
          <a:xfrm>
            <a:off x="6803731" y="1994266"/>
            <a:ext cx="3993578" cy="315912"/>
          </a:xfrm>
        </p:spPr>
        <p:txBody>
          <a:bodyPr>
            <a:noAutofit/>
          </a:bodyPr>
          <a:lstStyle>
            <a:lvl1pPr marL="0" indent="0">
              <a:buNone/>
              <a:defRPr sz="1600" b="0" i="0"/>
            </a:lvl1pPr>
          </a:lstStyle>
          <a:p>
            <a:pPr lvl="0"/>
            <a:r>
              <a:rPr lang="en-US"/>
              <a:t>IN + 000 000  0000</a:t>
            </a:r>
          </a:p>
        </p:txBody>
      </p:sp>
      <p:sp>
        <p:nvSpPr>
          <p:cNvPr id="41" name="Text Placeholder 3">
            <a:extLst>
              <a:ext uri="{FF2B5EF4-FFF2-40B4-BE49-F238E27FC236}">
                <a16:creationId xmlns:a16="http://schemas.microsoft.com/office/drawing/2014/main" id="{D3220C39-DC2B-40C7-BF1D-C201EA720765}"/>
              </a:ext>
            </a:extLst>
          </p:cNvPr>
          <p:cNvSpPr>
            <a:spLocks noGrp="1"/>
          </p:cNvSpPr>
          <p:nvPr>
            <p:ph type="body" sz="quarter" idx="17" hasCustomPrompt="1"/>
          </p:nvPr>
        </p:nvSpPr>
        <p:spPr>
          <a:xfrm>
            <a:off x="6470229" y="2791532"/>
            <a:ext cx="4327080" cy="315912"/>
          </a:xfrm>
        </p:spPr>
        <p:txBody>
          <a:bodyPr>
            <a:noAutofit/>
          </a:bodyPr>
          <a:lstStyle>
            <a:lvl1pPr marL="0" indent="0">
              <a:buNone/>
              <a:defRPr sz="1900"/>
            </a:lvl1pPr>
          </a:lstStyle>
          <a:p>
            <a:pPr lvl="0"/>
            <a:r>
              <a:rPr lang="en-US"/>
              <a:t>Name</a:t>
            </a:r>
          </a:p>
        </p:txBody>
      </p:sp>
      <p:sp>
        <p:nvSpPr>
          <p:cNvPr id="42" name="Text Placeholder 3">
            <a:extLst>
              <a:ext uri="{FF2B5EF4-FFF2-40B4-BE49-F238E27FC236}">
                <a16:creationId xmlns:a16="http://schemas.microsoft.com/office/drawing/2014/main" id="{159C8405-15B8-401D-9E9B-FD11C1277B2F}"/>
              </a:ext>
            </a:extLst>
          </p:cNvPr>
          <p:cNvSpPr>
            <a:spLocks noGrp="1"/>
          </p:cNvSpPr>
          <p:nvPr>
            <p:ph type="body" sz="quarter" idx="18" hasCustomPrompt="1"/>
          </p:nvPr>
        </p:nvSpPr>
        <p:spPr>
          <a:xfrm>
            <a:off x="6470229" y="3136249"/>
            <a:ext cx="4327080" cy="315912"/>
          </a:xfrm>
        </p:spPr>
        <p:txBody>
          <a:bodyPr>
            <a:noAutofit/>
          </a:bodyPr>
          <a:lstStyle>
            <a:lvl1pPr marL="0" indent="0">
              <a:buNone/>
              <a:defRPr sz="1900" b="0" i="1"/>
            </a:lvl1pPr>
          </a:lstStyle>
          <a:p>
            <a:pPr lvl="0"/>
            <a:r>
              <a:rPr lang="en-US"/>
              <a:t>Job Title </a:t>
            </a:r>
          </a:p>
        </p:txBody>
      </p:sp>
      <p:sp>
        <p:nvSpPr>
          <p:cNvPr id="43" name="Text Placeholder 3">
            <a:extLst>
              <a:ext uri="{FF2B5EF4-FFF2-40B4-BE49-F238E27FC236}">
                <a16:creationId xmlns:a16="http://schemas.microsoft.com/office/drawing/2014/main" id="{5D745A3C-473C-48FC-9D95-CD2FD2809D31}"/>
              </a:ext>
            </a:extLst>
          </p:cNvPr>
          <p:cNvSpPr>
            <a:spLocks noGrp="1"/>
          </p:cNvSpPr>
          <p:nvPr>
            <p:ph type="body" sz="quarter" idx="19" hasCustomPrompt="1"/>
          </p:nvPr>
        </p:nvSpPr>
        <p:spPr>
          <a:xfrm>
            <a:off x="6803731" y="3591210"/>
            <a:ext cx="3993578" cy="315912"/>
          </a:xfrm>
        </p:spPr>
        <p:txBody>
          <a:bodyPr>
            <a:noAutofit/>
          </a:bodyPr>
          <a:lstStyle>
            <a:lvl1pPr marL="0" indent="0">
              <a:buNone/>
              <a:defRPr sz="1600" b="0" i="0"/>
            </a:lvl1pPr>
          </a:lstStyle>
          <a:p>
            <a:pPr lvl="0"/>
            <a:r>
              <a:rPr lang="en-US"/>
              <a:t>US + 000 000  0000</a:t>
            </a:r>
          </a:p>
        </p:txBody>
      </p:sp>
      <p:sp>
        <p:nvSpPr>
          <p:cNvPr id="45" name="Text Placeholder 3">
            <a:extLst>
              <a:ext uri="{FF2B5EF4-FFF2-40B4-BE49-F238E27FC236}">
                <a16:creationId xmlns:a16="http://schemas.microsoft.com/office/drawing/2014/main" id="{BD1BA495-73C2-4794-9FFA-C63449AFFC3A}"/>
              </a:ext>
            </a:extLst>
          </p:cNvPr>
          <p:cNvSpPr>
            <a:spLocks noGrp="1"/>
          </p:cNvSpPr>
          <p:nvPr>
            <p:ph type="body" sz="quarter" idx="20" hasCustomPrompt="1"/>
          </p:nvPr>
        </p:nvSpPr>
        <p:spPr>
          <a:xfrm>
            <a:off x="6808350" y="2248264"/>
            <a:ext cx="3993578" cy="315912"/>
          </a:xfrm>
        </p:spPr>
        <p:txBody>
          <a:bodyPr>
            <a:noAutofit/>
          </a:bodyPr>
          <a:lstStyle>
            <a:lvl1pPr marL="0" indent="0">
              <a:buNone/>
              <a:defRPr sz="1600" b="0" i="0"/>
            </a:lvl1pPr>
          </a:lstStyle>
          <a:p>
            <a:pPr lvl="0"/>
            <a:r>
              <a:rPr lang="en-US"/>
              <a:t>Name.1@global-value-web.com</a:t>
            </a:r>
          </a:p>
        </p:txBody>
      </p:sp>
      <p:sp>
        <p:nvSpPr>
          <p:cNvPr id="47" name="Text Placeholder 3">
            <a:extLst>
              <a:ext uri="{FF2B5EF4-FFF2-40B4-BE49-F238E27FC236}">
                <a16:creationId xmlns:a16="http://schemas.microsoft.com/office/drawing/2014/main" id="{8A8036B3-10E5-4287-AB40-C88CACAEDC21}"/>
              </a:ext>
            </a:extLst>
          </p:cNvPr>
          <p:cNvSpPr>
            <a:spLocks noGrp="1"/>
          </p:cNvSpPr>
          <p:nvPr>
            <p:ph type="body" sz="quarter" idx="21" hasCustomPrompt="1"/>
          </p:nvPr>
        </p:nvSpPr>
        <p:spPr>
          <a:xfrm>
            <a:off x="6803731" y="3968214"/>
            <a:ext cx="3993578" cy="315912"/>
          </a:xfrm>
        </p:spPr>
        <p:txBody>
          <a:bodyPr>
            <a:noAutofit/>
          </a:bodyPr>
          <a:lstStyle>
            <a:lvl1pPr marL="0" indent="0">
              <a:buNone/>
              <a:defRPr sz="1600" b="0" i="0"/>
            </a:lvl1pPr>
          </a:lstStyle>
          <a:p>
            <a:pPr lvl="0"/>
            <a:r>
              <a:rPr lang="en-US"/>
              <a:t>Name.1@global-value-web.com</a:t>
            </a:r>
          </a:p>
        </p:txBody>
      </p:sp>
      <p:sp>
        <p:nvSpPr>
          <p:cNvPr id="24" name="Title 1">
            <a:extLst>
              <a:ext uri="{FF2B5EF4-FFF2-40B4-BE49-F238E27FC236}">
                <a16:creationId xmlns:a16="http://schemas.microsoft.com/office/drawing/2014/main" id="{2A8FF261-EB4E-440E-9633-73A0CE1433B5}"/>
              </a:ext>
            </a:extLst>
          </p:cNvPr>
          <p:cNvSpPr>
            <a:spLocks noGrp="1"/>
          </p:cNvSpPr>
          <p:nvPr>
            <p:ph type="title" hasCustomPrompt="1"/>
          </p:nvPr>
        </p:nvSpPr>
        <p:spPr>
          <a:xfrm>
            <a:off x="563557" y="575850"/>
            <a:ext cx="2672983" cy="575652"/>
          </a:xfrm>
        </p:spPr>
        <p:txBody>
          <a:bodyPr>
            <a:normAutofit/>
          </a:bodyPr>
          <a:lstStyle>
            <a:lvl1pPr>
              <a:defRPr sz="3200"/>
            </a:lvl1pPr>
          </a:lstStyle>
          <a:p>
            <a:r>
              <a:rPr lang="en-US"/>
              <a:t>Thank you!</a:t>
            </a:r>
          </a:p>
        </p:txBody>
      </p:sp>
      <p:pic>
        <p:nvPicPr>
          <p:cNvPr id="3" name="Picture 2" descr="A black background with white text&#10;&#10;Description automatically generated with low confidence">
            <a:extLst>
              <a:ext uri="{FF2B5EF4-FFF2-40B4-BE49-F238E27FC236}">
                <a16:creationId xmlns:a16="http://schemas.microsoft.com/office/drawing/2014/main" id="{9E9AF786-1935-4662-973C-32E02D8596D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8989" y="4314226"/>
            <a:ext cx="2818193" cy="873640"/>
          </a:xfrm>
          <a:prstGeom prst="rect">
            <a:avLst/>
          </a:prstGeom>
        </p:spPr>
      </p:pic>
    </p:spTree>
    <p:extLst>
      <p:ext uri="{BB962C8B-B14F-4D97-AF65-F5344CB8AC3E}">
        <p14:creationId xmlns:p14="http://schemas.microsoft.com/office/powerpoint/2010/main" val="135568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lorr palette">
    <p:spTree>
      <p:nvGrpSpPr>
        <p:cNvPr id="1" name=""/>
        <p:cNvGrpSpPr/>
        <p:nvPr/>
      </p:nvGrpSpPr>
      <p:grpSpPr>
        <a:xfrm>
          <a:off x="0" y="0"/>
          <a:ext cx="0" cy="0"/>
          <a:chOff x="0" y="0"/>
          <a:chExt cx="0" cy="0"/>
        </a:xfrm>
      </p:grpSpPr>
      <p:sp>
        <p:nvSpPr>
          <p:cNvPr id="7" name="object 7">
            <a:extLst>
              <a:ext uri="{FF2B5EF4-FFF2-40B4-BE49-F238E27FC236}">
                <a16:creationId xmlns:a16="http://schemas.microsoft.com/office/drawing/2014/main" id="{67140D07-6346-44DA-9CF9-C051BEF44109}"/>
              </a:ext>
            </a:extLst>
          </p:cNvPr>
          <p:cNvSpPr/>
          <p:nvPr userDrawn="1"/>
        </p:nvSpPr>
        <p:spPr>
          <a:xfrm>
            <a:off x="1247546" y="2015998"/>
            <a:ext cx="540385" cy="540385"/>
          </a:xfrm>
          <a:custGeom>
            <a:avLst/>
            <a:gdLst/>
            <a:ahLst/>
            <a:cxnLst/>
            <a:rect l="l" t="t" r="r" b="b"/>
            <a:pathLst>
              <a:path w="540385" h="540385">
                <a:moveTo>
                  <a:pt x="540004" y="0"/>
                </a:moveTo>
                <a:lnTo>
                  <a:pt x="0" y="0"/>
                </a:lnTo>
                <a:lnTo>
                  <a:pt x="0" y="540003"/>
                </a:lnTo>
                <a:lnTo>
                  <a:pt x="540004" y="540003"/>
                </a:lnTo>
                <a:lnTo>
                  <a:pt x="540004" y="0"/>
                </a:lnTo>
                <a:close/>
              </a:path>
            </a:pathLst>
          </a:custGeom>
          <a:solidFill>
            <a:srgbClr val="00549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 name="object 8">
            <a:extLst>
              <a:ext uri="{FF2B5EF4-FFF2-40B4-BE49-F238E27FC236}">
                <a16:creationId xmlns:a16="http://schemas.microsoft.com/office/drawing/2014/main" id="{207EA91B-31D9-4354-B785-D5DABBDD75A4}"/>
              </a:ext>
            </a:extLst>
          </p:cNvPr>
          <p:cNvSpPr/>
          <p:nvPr userDrawn="1"/>
        </p:nvSpPr>
        <p:spPr>
          <a:xfrm>
            <a:off x="8303552" y="4679988"/>
            <a:ext cx="540385" cy="540385"/>
          </a:xfrm>
          <a:custGeom>
            <a:avLst/>
            <a:gdLst/>
            <a:ahLst/>
            <a:cxnLst/>
            <a:rect l="l" t="t" r="r" b="b"/>
            <a:pathLst>
              <a:path w="540384" h="540385">
                <a:moveTo>
                  <a:pt x="540003" y="0"/>
                </a:moveTo>
                <a:lnTo>
                  <a:pt x="0" y="0"/>
                </a:lnTo>
                <a:lnTo>
                  <a:pt x="0" y="540004"/>
                </a:lnTo>
                <a:lnTo>
                  <a:pt x="540003" y="540004"/>
                </a:lnTo>
                <a:lnTo>
                  <a:pt x="540003" y="0"/>
                </a:lnTo>
                <a:close/>
              </a:path>
            </a:pathLst>
          </a:custGeom>
          <a:solidFill>
            <a:srgbClr val="85101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1" name="object 9">
            <a:extLst>
              <a:ext uri="{FF2B5EF4-FFF2-40B4-BE49-F238E27FC236}">
                <a16:creationId xmlns:a16="http://schemas.microsoft.com/office/drawing/2014/main" id="{F488E144-E652-466D-957A-22B9C0649D2A}"/>
              </a:ext>
            </a:extLst>
          </p:cNvPr>
          <p:cNvSpPr/>
          <p:nvPr userDrawn="1"/>
        </p:nvSpPr>
        <p:spPr>
          <a:xfrm>
            <a:off x="1247546" y="2771991"/>
            <a:ext cx="540385" cy="540385"/>
          </a:xfrm>
          <a:custGeom>
            <a:avLst/>
            <a:gdLst/>
            <a:ahLst/>
            <a:cxnLst/>
            <a:rect l="l" t="t" r="r" b="b"/>
            <a:pathLst>
              <a:path w="540385" h="540385">
                <a:moveTo>
                  <a:pt x="540004" y="0"/>
                </a:moveTo>
                <a:lnTo>
                  <a:pt x="0" y="0"/>
                </a:lnTo>
                <a:lnTo>
                  <a:pt x="0" y="540003"/>
                </a:lnTo>
                <a:lnTo>
                  <a:pt x="540004" y="540003"/>
                </a:lnTo>
                <a:lnTo>
                  <a:pt x="540004" y="0"/>
                </a:lnTo>
                <a:close/>
              </a:path>
            </a:pathLst>
          </a:custGeom>
          <a:solidFill>
            <a:srgbClr val="00A2DE"/>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2" name="object 10">
            <a:extLst>
              <a:ext uri="{FF2B5EF4-FFF2-40B4-BE49-F238E27FC236}">
                <a16:creationId xmlns:a16="http://schemas.microsoft.com/office/drawing/2014/main" id="{71C2D9C9-A450-4F4E-9FAF-1A3931BC82E3}"/>
              </a:ext>
            </a:extLst>
          </p:cNvPr>
          <p:cNvSpPr/>
          <p:nvPr userDrawn="1"/>
        </p:nvSpPr>
        <p:spPr>
          <a:xfrm>
            <a:off x="8303552" y="5435993"/>
            <a:ext cx="540385" cy="540385"/>
          </a:xfrm>
          <a:custGeom>
            <a:avLst/>
            <a:gdLst/>
            <a:ahLst/>
            <a:cxnLst/>
            <a:rect l="l" t="t" r="r" b="b"/>
            <a:pathLst>
              <a:path w="540384" h="540385">
                <a:moveTo>
                  <a:pt x="540003" y="0"/>
                </a:moveTo>
                <a:lnTo>
                  <a:pt x="0" y="0"/>
                </a:lnTo>
                <a:lnTo>
                  <a:pt x="0" y="540004"/>
                </a:lnTo>
                <a:lnTo>
                  <a:pt x="540003" y="540004"/>
                </a:lnTo>
                <a:lnTo>
                  <a:pt x="540003" y="0"/>
                </a:lnTo>
                <a:close/>
              </a:path>
            </a:pathLst>
          </a:custGeom>
          <a:solidFill>
            <a:srgbClr val="ED1C24"/>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3" name="object 11">
            <a:extLst>
              <a:ext uri="{FF2B5EF4-FFF2-40B4-BE49-F238E27FC236}">
                <a16:creationId xmlns:a16="http://schemas.microsoft.com/office/drawing/2014/main" id="{F3FE187C-1BF9-4CCB-89A0-5446AD8B9D99}"/>
              </a:ext>
            </a:extLst>
          </p:cNvPr>
          <p:cNvSpPr/>
          <p:nvPr userDrawn="1"/>
        </p:nvSpPr>
        <p:spPr>
          <a:xfrm>
            <a:off x="4775543" y="2771991"/>
            <a:ext cx="540385" cy="540385"/>
          </a:xfrm>
          <a:custGeom>
            <a:avLst/>
            <a:gdLst/>
            <a:ahLst/>
            <a:cxnLst/>
            <a:rect l="l" t="t" r="r" b="b"/>
            <a:pathLst>
              <a:path w="540385" h="540385">
                <a:moveTo>
                  <a:pt x="540003" y="0"/>
                </a:moveTo>
                <a:lnTo>
                  <a:pt x="0" y="0"/>
                </a:lnTo>
                <a:lnTo>
                  <a:pt x="0" y="540003"/>
                </a:lnTo>
                <a:lnTo>
                  <a:pt x="540003" y="540003"/>
                </a:lnTo>
                <a:lnTo>
                  <a:pt x="540003" y="0"/>
                </a:lnTo>
                <a:close/>
              </a:path>
            </a:pathLst>
          </a:custGeom>
          <a:solidFill>
            <a:srgbClr val="FAA61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4" name="object 12">
            <a:extLst>
              <a:ext uri="{FF2B5EF4-FFF2-40B4-BE49-F238E27FC236}">
                <a16:creationId xmlns:a16="http://schemas.microsoft.com/office/drawing/2014/main" id="{AF84A70A-61A8-4BE9-B1B5-B1DBE7A4D08A}"/>
              </a:ext>
            </a:extLst>
          </p:cNvPr>
          <p:cNvSpPr/>
          <p:nvPr userDrawn="1"/>
        </p:nvSpPr>
        <p:spPr>
          <a:xfrm>
            <a:off x="4775543" y="5435993"/>
            <a:ext cx="540385" cy="540385"/>
          </a:xfrm>
          <a:custGeom>
            <a:avLst/>
            <a:gdLst/>
            <a:ahLst/>
            <a:cxnLst/>
            <a:rect l="l" t="t" r="r" b="b"/>
            <a:pathLst>
              <a:path w="540385" h="540385">
                <a:moveTo>
                  <a:pt x="540003" y="0"/>
                </a:moveTo>
                <a:lnTo>
                  <a:pt x="0" y="0"/>
                </a:lnTo>
                <a:lnTo>
                  <a:pt x="0" y="540004"/>
                </a:lnTo>
                <a:lnTo>
                  <a:pt x="540003" y="540004"/>
                </a:lnTo>
                <a:lnTo>
                  <a:pt x="540003" y="0"/>
                </a:lnTo>
                <a:close/>
              </a:path>
            </a:pathLst>
          </a:custGeom>
          <a:solidFill>
            <a:srgbClr val="72BF44"/>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5" name="object 13">
            <a:extLst>
              <a:ext uri="{FF2B5EF4-FFF2-40B4-BE49-F238E27FC236}">
                <a16:creationId xmlns:a16="http://schemas.microsoft.com/office/drawing/2014/main" id="{533AF175-F64A-4BB5-A8FA-5C5FBF7C776D}"/>
              </a:ext>
            </a:extLst>
          </p:cNvPr>
          <p:cNvSpPr/>
          <p:nvPr userDrawn="1"/>
        </p:nvSpPr>
        <p:spPr>
          <a:xfrm>
            <a:off x="4775543" y="2015998"/>
            <a:ext cx="540385" cy="540385"/>
          </a:xfrm>
          <a:custGeom>
            <a:avLst/>
            <a:gdLst/>
            <a:ahLst/>
            <a:cxnLst/>
            <a:rect l="l" t="t" r="r" b="b"/>
            <a:pathLst>
              <a:path w="540385" h="540385">
                <a:moveTo>
                  <a:pt x="540003" y="0"/>
                </a:moveTo>
                <a:lnTo>
                  <a:pt x="0" y="0"/>
                </a:lnTo>
                <a:lnTo>
                  <a:pt x="0" y="540003"/>
                </a:lnTo>
                <a:lnTo>
                  <a:pt x="540003" y="540003"/>
                </a:lnTo>
                <a:lnTo>
                  <a:pt x="540003" y="0"/>
                </a:lnTo>
                <a:close/>
              </a:path>
            </a:pathLst>
          </a:custGeom>
          <a:solidFill>
            <a:srgbClr val="F2652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6" name="object 14">
            <a:extLst>
              <a:ext uri="{FF2B5EF4-FFF2-40B4-BE49-F238E27FC236}">
                <a16:creationId xmlns:a16="http://schemas.microsoft.com/office/drawing/2014/main" id="{10F3A53E-7764-4AC3-9D45-1E71C71571F6}"/>
              </a:ext>
            </a:extLst>
          </p:cNvPr>
          <p:cNvSpPr/>
          <p:nvPr userDrawn="1"/>
        </p:nvSpPr>
        <p:spPr>
          <a:xfrm>
            <a:off x="4775543" y="4679988"/>
            <a:ext cx="540385" cy="540385"/>
          </a:xfrm>
          <a:custGeom>
            <a:avLst/>
            <a:gdLst/>
            <a:ahLst/>
            <a:cxnLst/>
            <a:rect l="l" t="t" r="r" b="b"/>
            <a:pathLst>
              <a:path w="540385" h="540385">
                <a:moveTo>
                  <a:pt x="540003" y="0"/>
                </a:moveTo>
                <a:lnTo>
                  <a:pt x="0" y="0"/>
                </a:lnTo>
                <a:lnTo>
                  <a:pt x="0" y="540004"/>
                </a:lnTo>
                <a:lnTo>
                  <a:pt x="540003" y="540004"/>
                </a:lnTo>
                <a:lnTo>
                  <a:pt x="540003" y="0"/>
                </a:lnTo>
                <a:close/>
              </a:path>
            </a:pathLst>
          </a:custGeom>
          <a:solidFill>
            <a:srgbClr val="00723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7" name="object 15">
            <a:extLst>
              <a:ext uri="{FF2B5EF4-FFF2-40B4-BE49-F238E27FC236}">
                <a16:creationId xmlns:a16="http://schemas.microsoft.com/office/drawing/2014/main" id="{8F4B79EC-FC24-4A58-9990-73FA48F7F1BC}"/>
              </a:ext>
            </a:extLst>
          </p:cNvPr>
          <p:cNvSpPr txBox="1"/>
          <p:nvPr userDrawn="1"/>
        </p:nvSpPr>
        <p:spPr>
          <a:xfrm>
            <a:off x="1954849" y="2033344"/>
            <a:ext cx="1350307" cy="500137"/>
          </a:xfrm>
          <a:prstGeom prst="rect">
            <a:avLst/>
          </a:prstGeom>
        </p:spPr>
        <p:txBody>
          <a:bodyPr vert="horz" wrap="square" lIns="0" tIns="25400" rIns="0" bIns="0" rtlCol="0">
            <a:spAutoFit/>
          </a:bodyPr>
          <a:lstStyle/>
          <a:p>
            <a:pPr marL="12700">
              <a:spcBef>
                <a:spcPts val="200"/>
              </a:spcBef>
            </a:pPr>
            <a:r>
              <a:rPr sz="1500" spc="5">
                <a:solidFill>
                  <a:srgbClr val="231F20"/>
                </a:solidFill>
                <a:latin typeface="Open Sans" panose="020B0606030504020204" pitchFamily="34" charset="0"/>
                <a:ea typeface="Open Sans" panose="020B0606030504020204" pitchFamily="34" charset="0"/>
                <a:cs typeface="Open Sans" panose="020B0606030504020204" pitchFamily="34" charset="0"/>
              </a:rPr>
              <a:t>#004f91</a:t>
            </a:r>
            <a:endParaRPr sz="150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2700">
              <a:spcBef>
                <a:spcPts val="100"/>
              </a:spcBef>
            </a:pPr>
            <a:r>
              <a:rPr sz="1500" spc="-10">
                <a:solidFill>
                  <a:srgbClr val="231F20"/>
                </a:solidFill>
                <a:latin typeface="Open Sans" panose="020B0606030504020204" pitchFamily="34" charset="0"/>
                <a:ea typeface="Open Sans" panose="020B0606030504020204" pitchFamily="34" charset="0"/>
                <a:cs typeface="Open Sans" panose="020B0606030504020204" pitchFamily="34" charset="0"/>
              </a:rPr>
              <a:t>R</a:t>
            </a:r>
            <a:r>
              <a:rPr sz="1500" spc="-5">
                <a:solidFill>
                  <a:srgbClr val="231F20"/>
                </a:solidFill>
                <a:latin typeface="Open Sans" panose="020B0606030504020204" pitchFamily="34" charset="0"/>
                <a:ea typeface="Open Sans" panose="020B0606030504020204" pitchFamily="34" charset="0"/>
                <a:cs typeface="Open Sans" panose="020B0606030504020204" pitchFamily="34" charset="0"/>
              </a:rPr>
              <a:t>0</a:t>
            </a:r>
            <a:r>
              <a:rPr sz="1500" spc="-80">
                <a:solidFill>
                  <a:srgbClr val="231F20"/>
                </a:solidFill>
                <a:latin typeface="Open Sans" panose="020B0606030504020204" pitchFamily="34" charset="0"/>
                <a:ea typeface="Open Sans" panose="020B0606030504020204" pitchFamily="34" charset="0"/>
                <a:cs typeface="Open Sans" panose="020B0606030504020204" pitchFamily="34" charset="0"/>
              </a:rPr>
              <a:t> </a:t>
            </a:r>
            <a:r>
              <a:rPr sz="1500" spc="45">
                <a:solidFill>
                  <a:srgbClr val="231F20"/>
                </a:solidFill>
                <a:latin typeface="Open Sans" panose="020B0606030504020204" pitchFamily="34" charset="0"/>
                <a:ea typeface="Open Sans" panose="020B0606030504020204" pitchFamily="34" charset="0"/>
                <a:cs typeface="Open Sans" panose="020B0606030504020204" pitchFamily="34" charset="0"/>
              </a:rPr>
              <a:t>G79</a:t>
            </a:r>
            <a:r>
              <a:rPr sz="1500" spc="-80">
                <a:solidFill>
                  <a:srgbClr val="231F20"/>
                </a:solidFill>
                <a:latin typeface="Open Sans" panose="020B0606030504020204" pitchFamily="34" charset="0"/>
                <a:ea typeface="Open Sans" panose="020B0606030504020204" pitchFamily="34" charset="0"/>
                <a:cs typeface="Open Sans" panose="020B0606030504020204" pitchFamily="34" charset="0"/>
              </a:rPr>
              <a:t> </a:t>
            </a:r>
            <a:r>
              <a:rPr sz="1500" spc="40">
                <a:solidFill>
                  <a:srgbClr val="231F20"/>
                </a:solidFill>
                <a:latin typeface="Open Sans" panose="020B0606030504020204" pitchFamily="34" charset="0"/>
                <a:ea typeface="Open Sans" panose="020B0606030504020204" pitchFamily="34" charset="0"/>
                <a:cs typeface="Open Sans" panose="020B0606030504020204" pitchFamily="34" charset="0"/>
              </a:rPr>
              <a:t>B145</a:t>
            </a:r>
            <a:endParaRPr sz="150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object 16">
            <a:extLst>
              <a:ext uri="{FF2B5EF4-FFF2-40B4-BE49-F238E27FC236}">
                <a16:creationId xmlns:a16="http://schemas.microsoft.com/office/drawing/2014/main" id="{E4FA45A8-A197-4BD4-8FC8-7AFB77D90DA9}"/>
              </a:ext>
            </a:extLst>
          </p:cNvPr>
          <p:cNvSpPr txBox="1"/>
          <p:nvPr userDrawn="1"/>
        </p:nvSpPr>
        <p:spPr>
          <a:xfrm>
            <a:off x="9010848" y="4698443"/>
            <a:ext cx="1478089" cy="503471"/>
          </a:xfrm>
          <a:prstGeom prst="rect">
            <a:avLst/>
          </a:prstGeom>
        </p:spPr>
        <p:txBody>
          <a:bodyPr vert="horz" wrap="square" lIns="0" tIns="12700" rIns="0" bIns="0" rtlCol="0">
            <a:spAutoFit/>
          </a:bodyPr>
          <a:lstStyle/>
          <a:p>
            <a:pPr marL="12700" marR="5080">
              <a:lnSpc>
                <a:spcPct val="105600"/>
              </a:lnSpc>
              <a:spcBef>
                <a:spcPts val="100"/>
              </a:spcBef>
            </a:pPr>
            <a:r>
              <a:rPr sz="1500" spc="15">
                <a:solidFill>
                  <a:srgbClr val="231F20"/>
                </a:solidFill>
                <a:latin typeface="Open Sans" panose="020B0606030504020204" pitchFamily="34" charset="0"/>
                <a:ea typeface="Open Sans" panose="020B0606030504020204" pitchFamily="34" charset="0"/>
                <a:cs typeface="Open Sans" panose="020B0606030504020204" pitchFamily="34" charset="0"/>
              </a:rPr>
              <a:t>#89150d </a:t>
            </a:r>
            <a:r>
              <a:rPr sz="1500" spc="20">
                <a:solidFill>
                  <a:srgbClr val="231F20"/>
                </a:solidFill>
                <a:latin typeface="Open Sans" panose="020B0606030504020204" pitchFamily="34" charset="0"/>
                <a:ea typeface="Open Sans" panose="020B0606030504020204" pitchFamily="34" charset="0"/>
                <a:cs typeface="Open Sans" panose="020B0606030504020204" pitchFamily="34" charset="0"/>
              </a:rPr>
              <a:t> </a:t>
            </a:r>
            <a:endParaRPr lang="en-US" sz="1500" spc="20">
              <a:solidFill>
                <a:srgbClr val="231F20"/>
              </a:solidFill>
              <a:latin typeface="Open Sans" panose="020B0606030504020204" pitchFamily="34" charset="0"/>
              <a:ea typeface="Open Sans" panose="020B0606030504020204" pitchFamily="34" charset="0"/>
              <a:cs typeface="Open Sans" panose="020B0606030504020204" pitchFamily="34" charset="0"/>
            </a:endParaRPr>
          </a:p>
          <a:p>
            <a:pPr marL="12700" marR="5080">
              <a:lnSpc>
                <a:spcPct val="105600"/>
              </a:lnSpc>
              <a:spcBef>
                <a:spcPts val="100"/>
              </a:spcBef>
            </a:pPr>
            <a:r>
              <a:rPr sz="1500" spc="10">
                <a:solidFill>
                  <a:srgbClr val="231F20"/>
                </a:solidFill>
                <a:latin typeface="Open Sans" panose="020B0606030504020204" pitchFamily="34" charset="0"/>
                <a:ea typeface="Open Sans" panose="020B0606030504020204" pitchFamily="34" charset="0"/>
                <a:cs typeface="Open Sans" panose="020B0606030504020204" pitchFamily="34" charset="0"/>
              </a:rPr>
              <a:t>R137</a:t>
            </a:r>
            <a:r>
              <a:rPr sz="1500" spc="-110">
                <a:solidFill>
                  <a:srgbClr val="231F20"/>
                </a:solidFill>
                <a:latin typeface="Open Sans" panose="020B0606030504020204" pitchFamily="34" charset="0"/>
                <a:ea typeface="Open Sans" panose="020B0606030504020204" pitchFamily="34" charset="0"/>
                <a:cs typeface="Open Sans" panose="020B0606030504020204" pitchFamily="34" charset="0"/>
              </a:rPr>
              <a:t> </a:t>
            </a:r>
            <a:r>
              <a:rPr sz="1500" spc="45">
                <a:solidFill>
                  <a:srgbClr val="231F20"/>
                </a:solidFill>
                <a:latin typeface="Open Sans" panose="020B0606030504020204" pitchFamily="34" charset="0"/>
                <a:ea typeface="Open Sans" panose="020B0606030504020204" pitchFamily="34" charset="0"/>
                <a:cs typeface="Open Sans" panose="020B0606030504020204" pitchFamily="34" charset="0"/>
              </a:rPr>
              <a:t>G21</a:t>
            </a:r>
            <a:r>
              <a:rPr sz="1500" spc="-110">
                <a:solidFill>
                  <a:srgbClr val="231F20"/>
                </a:solidFill>
                <a:latin typeface="Open Sans" panose="020B0606030504020204" pitchFamily="34" charset="0"/>
                <a:ea typeface="Open Sans" panose="020B0606030504020204" pitchFamily="34" charset="0"/>
                <a:cs typeface="Open Sans" panose="020B0606030504020204" pitchFamily="34" charset="0"/>
              </a:rPr>
              <a:t> </a:t>
            </a:r>
            <a:r>
              <a:rPr sz="1500" spc="40">
                <a:solidFill>
                  <a:srgbClr val="231F20"/>
                </a:solidFill>
                <a:latin typeface="Open Sans" panose="020B0606030504020204" pitchFamily="34" charset="0"/>
                <a:ea typeface="Open Sans" panose="020B0606030504020204" pitchFamily="34" charset="0"/>
                <a:cs typeface="Open Sans" panose="020B0606030504020204" pitchFamily="34" charset="0"/>
              </a:rPr>
              <a:t>B13</a:t>
            </a:r>
            <a:endParaRPr sz="150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object 17">
            <a:extLst>
              <a:ext uri="{FF2B5EF4-FFF2-40B4-BE49-F238E27FC236}">
                <a16:creationId xmlns:a16="http://schemas.microsoft.com/office/drawing/2014/main" id="{B8B17D4A-D3EC-4E62-8675-22F48BB4F505}"/>
              </a:ext>
            </a:extLst>
          </p:cNvPr>
          <p:cNvSpPr txBox="1"/>
          <p:nvPr userDrawn="1"/>
        </p:nvSpPr>
        <p:spPr>
          <a:xfrm>
            <a:off x="1954843" y="2789344"/>
            <a:ext cx="1478089" cy="500137"/>
          </a:xfrm>
          <a:prstGeom prst="rect">
            <a:avLst/>
          </a:prstGeom>
        </p:spPr>
        <p:txBody>
          <a:bodyPr vert="horz" wrap="square" lIns="0" tIns="25400" rIns="0" bIns="0" rtlCol="0">
            <a:spAutoFit/>
          </a:bodyPr>
          <a:lstStyle/>
          <a:p>
            <a:pPr marL="12700">
              <a:spcBef>
                <a:spcPts val="200"/>
              </a:spcBef>
            </a:pPr>
            <a:r>
              <a:rPr sz="1500" spc="15">
                <a:solidFill>
                  <a:srgbClr val="231F20"/>
                </a:solidFill>
                <a:latin typeface="Open Sans" panose="020B0606030504020204" pitchFamily="34" charset="0"/>
                <a:ea typeface="Open Sans" panose="020B0606030504020204" pitchFamily="34" charset="0"/>
                <a:cs typeface="Open Sans" panose="020B0606030504020204" pitchFamily="34" charset="0"/>
              </a:rPr>
              <a:t>#009edc</a:t>
            </a:r>
            <a:endParaRPr sz="150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2700">
              <a:spcBef>
                <a:spcPts val="100"/>
              </a:spcBef>
            </a:pPr>
            <a:r>
              <a:rPr sz="1500" spc="-10">
                <a:solidFill>
                  <a:srgbClr val="231F20"/>
                </a:solidFill>
                <a:latin typeface="Open Sans" panose="020B0606030504020204" pitchFamily="34" charset="0"/>
                <a:ea typeface="Open Sans" panose="020B0606030504020204" pitchFamily="34" charset="0"/>
                <a:cs typeface="Open Sans" panose="020B0606030504020204" pitchFamily="34" charset="0"/>
              </a:rPr>
              <a:t>R</a:t>
            </a:r>
            <a:r>
              <a:rPr sz="1500" spc="-5">
                <a:solidFill>
                  <a:srgbClr val="231F20"/>
                </a:solidFill>
                <a:latin typeface="Open Sans" panose="020B0606030504020204" pitchFamily="34" charset="0"/>
                <a:ea typeface="Open Sans" panose="020B0606030504020204" pitchFamily="34" charset="0"/>
                <a:cs typeface="Open Sans" panose="020B0606030504020204" pitchFamily="34" charset="0"/>
              </a:rPr>
              <a:t>0</a:t>
            </a:r>
            <a:r>
              <a:rPr sz="1500" spc="-80">
                <a:solidFill>
                  <a:srgbClr val="231F20"/>
                </a:solidFill>
                <a:latin typeface="Open Sans" panose="020B0606030504020204" pitchFamily="34" charset="0"/>
                <a:ea typeface="Open Sans" panose="020B0606030504020204" pitchFamily="34" charset="0"/>
                <a:cs typeface="Open Sans" panose="020B0606030504020204" pitchFamily="34" charset="0"/>
              </a:rPr>
              <a:t> </a:t>
            </a:r>
            <a:r>
              <a:rPr sz="1500" spc="40">
                <a:solidFill>
                  <a:srgbClr val="231F20"/>
                </a:solidFill>
                <a:latin typeface="Open Sans" panose="020B0606030504020204" pitchFamily="34" charset="0"/>
                <a:ea typeface="Open Sans" panose="020B0606030504020204" pitchFamily="34" charset="0"/>
                <a:cs typeface="Open Sans" panose="020B0606030504020204" pitchFamily="34" charset="0"/>
              </a:rPr>
              <a:t>G15</a:t>
            </a:r>
            <a:r>
              <a:rPr sz="1500" spc="45">
                <a:solidFill>
                  <a:srgbClr val="231F20"/>
                </a:solidFill>
                <a:latin typeface="Open Sans" panose="020B0606030504020204" pitchFamily="34" charset="0"/>
                <a:ea typeface="Open Sans" panose="020B0606030504020204" pitchFamily="34" charset="0"/>
                <a:cs typeface="Open Sans" panose="020B0606030504020204" pitchFamily="34" charset="0"/>
              </a:rPr>
              <a:t>8</a:t>
            </a:r>
            <a:r>
              <a:rPr sz="1500" spc="-80">
                <a:solidFill>
                  <a:srgbClr val="231F20"/>
                </a:solidFill>
                <a:latin typeface="Open Sans" panose="020B0606030504020204" pitchFamily="34" charset="0"/>
                <a:ea typeface="Open Sans" panose="020B0606030504020204" pitchFamily="34" charset="0"/>
                <a:cs typeface="Open Sans" panose="020B0606030504020204" pitchFamily="34" charset="0"/>
              </a:rPr>
              <a:t> </a:t>
            </a:r>
            <a:r>
              <a:rPr sz="1500" spc="40">
                <a:solidFill>
                  <a:srgbClr val="231F20"/>
                </a:solidFill>
                <a:latin typeface="Open Sans" panose="020B0606030504020204" pitchFamily="34" charset="0"/>
                <a:ea typeface="Open Sans" panose="020B0606030504020204" pitchFamily="34" charset="0"/>
                <a:cs typeface="Open Sans" panose="020B0606030504020204" pitchFamily="34" charset="0"/>
              </a:rPr>
              <a:t>B122</a:t>
            </a:r>
            <a:endParaRPr sz="150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object 18">
            <a:extLst>
              <a:ext uri="{FF2B5EF4-FFF2-40B4-BE49-F238E27FC236}">
                <a16:creationId xmlns:a16="http://schemas.microsoft.com/office/drawing/2014/main" id="{87C3CB4A-2E37-4BE3-90C5-053F144F4D4F}"/>
              </a:ext>
            </a:extLst>
          </p:cNvPr>
          <p:cNvSpPr txBox="1"/>
          <p:nvPr userDrawn="1"/>
        </p:nvSpPr>
        <p:spPr>
          <a:xfrm>
            <a:off x="9010848" y="5465606"/>
            <a:ext cx="1350307" cy="490647"/>
          </a:xfrm>
          <a:prstGeom prst="rect">
            <a:avLst/>
          </a:prstGeom>
        </p:spPr>
        <p:txBody>
          <a:bodyPr vert="horz" wrap="square" lIns="0" tIns="12700" rIns="0" bIns="0" rtlCol="0">
            <a:spAutoFit/>
          </a:bodyPr>
          <a:lstStyle/>
          <a:p>
            <a:pPr marL="12700" marR="5080">
              <a:lnSpc>
                <a:spcPct val="105600"/>
              </a:lnSpc>
              <a:spcBef>
                <a:spcPts val="100"/>
              </a:spcBef>
            </a:pPr>
            <a:r>
              <a:rPr sz="1500" spc="10">
                <a:solidFill>
                  <a:srgbClr val="231F20"/>
                </a:solidFill>
                <a:latin typeface="Open Sans" panose="020B0606030504020204" pitchFamily="34" charset="0"/>
                <a:ea typeface="Open Sans" panose="020B0606030504020204" pitchFamily="34" charset="0"/>
                <a:cs typeface="Open Sans" panose="020B0606030504020204" pitchFamily="34" charset="0"/>
              </a:rPr>
              <a:t>#e30613 </a:t>
            </a:r>
            <a:r>
              <a:rPr sz="1500" spc="15">
                <a:solidFill>
                  <a:srgbClr val="231F20"/>
                </a:solidFill>
                <a:latin typeface="Open Sans" panose="020B0606030504020204" pitchFamily="34" charset="0"/>
                <a:ea typeface="Open Sans" panose="020B0606030504020204" pitchFamily="34" charset="0"/>
                <a:cs typeface="Open Sans" panose="020B0606030504020204" pitchFamily="34" charset="0"/>
              </a:rPr>
              <a:t> </a:t>
            </a:r>
            <a:r>
              <a:rPr sz="1500" spc="10">
                <a:solidFill>
                  <a:srgbClr val="231F20"/>
                </a:solidFill>
                <a:latin typeface="Open Sans" panose="020B0606030504020204" pitchFamily="34" charset="0"/>
                <a:ea typeface="Open Sans" panose="020B0606030504020204" pitchFamily="34" charset="0"/>
                <a:cs typeface="Open Sans" panose="020B0606030504020204" pitchFamily="34" charset="0"/>
              </a:rPr>
              <a:t>R227</a:t>
            </a:r>
            <a:r>
              <a:rPr sz="1500" spc="-114">
                <a:solidFill>
                  <a:srgbClr val="231F20"/>
                </a:solidFill>
                <a:latin typeface="Open Sans" panose="020B0606030504020204" pitchFamily="34" charset="0"/>
                <a:ea typeface="Open Sans" panose="020B0606030504020204" pitchFamily="34" charset="0"/>
                <a:cs typeface="Open Sans" panose="020B0606030504020204" pitchFamily="34" charset="0"/>
              </a:rPr>
              <a:t> </a:t>
            </a:r>
            <a:r>
              <a:rPr sz="1500" spc="55">
                <a:solidFill>
                  <a:srgbClr val="231F20"/>
                </a:solidFill>
                <a:latin typeface="Open Sans" panose="020B0606030504020204" pitchFamily="34" charset="0"/>
                <a:ea typeface="Open Sans" panose="020B0606030504020204" pitchFamily="34" charset="0"/>
                <a:cs typeface="Open Sans" panose="020B0606030504020204" pitchFamily="34" charset="0"/>
              </a:rPr>
              <a:t>G6</a:t>
            </a:r>
            <a:r>
              <a:rPr sz="1500" spc="-110">
                <a:solidFill>
                  <a:srgbClr val="231F20"/>
                </a:solidFill>
                <a:latin typeface="Open Sans" panose="020B0606030504020204" pitchFamily="34" charset="0"/>
                <a:ea typeface="Open Sans" panose="020B0606030504020204" pitchFamily="34" charset="0"/>
                <a:cs typeface="Open Sans" panose="020B0606030504020204" pitchFamily="34" charset="0"/>
              </a:rPr>
              <a:t> </a:t>
            </a:r>
            <a:r>
              <a:rPr sz="1500" spc="40">
                <a:solidFill>
                  <a:srgbClr val="231F20"/>
                </a:solidFill>
                <a:latin typeface="Open Sans" panose="020B0606030504020204" pitchFamily="34" charset="0"/>
                <a:ea typeface="Open Sans" panose="020B0606030504020204" pitchFamily="34" charset="0"/>
                <a:cs typeface="Open Sans" panose="020B0606030504020204" pitchFamily="34" charset="0"/>
              </a:rPr>
              <a:t>B19</a:t>
            </a:r>
            <a:endParaRPr sz="150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object 19">
            <a:extLst>
              <a:ext uri="{FF2B5EF4-FFF2-40B4-BE49-F238E27FC236}">
                <a16:creationId xmlns:a16="http://schemas.microsoft.com/office/drawing/2014/main" id="{5EFE4ADB-2719-4B4C-AE43-48E89988DE59}"/>
              </a:ext>
            </a:extLst>
          </p:cNvPr>
          <p:cNvSpPr txBox="1"/>
          <p:nvPr userDrawn="1"/>
        </p:nvSpPr>
        <p:spPr>
          <a:xfrm>
            <a:off x="5482849" y="2049196"/>
            <a:ext cx="1478089" cy="503471"/>
          </a:xfrm>
          <a:prstGeom prst="rect">
            <a:avLst/>
          </a:prstGeom>
        </p:spPr>
        <p:txBody>
          <a:bodyPr vert="horz" wrap="square" lIns="0" tIns="12700" rIns="0" bIns="0" rtlCol="0">
            <a:spAutoFit/>
          </a:bodyPr>
          <a:lstStyle/>
          <a:p>
            <a:pPr marL="12700" marR="5080">
              <a:lnSpc>
                <a:spcPct val="105600"/>
              </a:lnSpc>
              <a:spcBef>
                <a:spcPts val="100"/>
              </a:spcBef>
            </a:pPr>
            <a:r>
              <a:rPr sz="1500" spc="15">
                <a:solidFill>
                  <a:srgbClr val="231F20"/>
                </a:solidFill>
                <a:latin typeface="Open Sans" panose="020B0606030504020204" pitchFamily="34" charset="0"/>
                <a:ea typeface="Open Sans" panose="020B0606030504020204" pitchFamily="34" charset="0"/>
                <a:cs typeface="Open Sans" panose="020B0606030504020204" pitchFamily="34" charset="0"/>
              </a:rPr>
              <a:t>#ea5b0b </a:t>
            </a:r>
            <a:r>
              <a:rPr sz="1500" spc="20">
                <a:solidFill>
                  <a:srgbClr val="231F20"/>
                </a:solidFill>
                <a:latin typeface="Open Sans" panose="020B0606030504020204" pitchFamily="34" charset="0"/>
                <a:ea typeface="Open Sans" panose="020B0606030504020204" pitchFamily="34" charset="0"/>
                <a:cs typeface="Open Sans" panose="020B0606030504020204" pitchFamily="34" charset="0"/>
              </a:rPr>
              <a:t> </a:t>
            </a:r>
            <a:endParaRPr lang="en-US" sz="1500" spc="20">
              <a:solidFill>
                <a:srgbClr val="231F20"/>
              </a:solidFill>
              <a:latin typeface="Open Sans" panose="020B0606030504020204" pitchFamily="34" charset="0"/>
              <a:ea typeface="Open Sans" panose="020B0606030504020204" pitchFamily="34" charset="0"/>
              <a:cs typeface="Open Sans" panose="020B0606030504020204" pitchFamily="34" charset="0"/>
            </a:endParaRPr>
          </a:p>
          <a:p>
            <a:pPr marL="12700" marR="5080">
              <a:lnSpc>
                <a:spcPct val="105600"/>
              </a:lnSpc>
              <a:spcBef>
                <a:spcPts val="100"/>
              </a:spcBef>
            </a:pPr>
            <a:r>
              <a:rPr sz="1500" spc="10">
                <a:solidFill>
                  <a:srgbClr val="231F20"/>
                </a:solidFill>
                <a:latin typeface="Open Sans" panose="020B0606030504020204" pitchFamily="34" charset="0"/>
                <a:ea typeface="Open Sans" panose="020B0606030504020204" pitchFamily="34" charset="0"/>
                <a:cs typeface="Open Sans" panose="020B0606030504020204" pitchFamily="34" charset="0"/>
              </a:rPr>
              <a:t>R234</a:t>
            </a:r>
            <a:r>
              <a:rPr sz="1500" spc="-110">
                <a:solidFill>
                  <a:srgbClr val="231F20"/>
                </a:solidFill>
                <a:latin typeface="Open Sans" panose="020B0606030504020204" pitchFamily="34" charset="0"/>
                <a:ea typeface="Open Sans" panose="020B0606030504020204" pitchFamily="34" charset="0"/>
                <a:cs typeface="Open Sans" panose="020B0606030504020204" pitchFamily="34" charset="0"/>
              </a:rPr>
              <a:t> </a:t>
            </a:r>
            <a:r>
              <a:rPr sz="1500" spc="45">
                <a:solidFill>
                  <a:srgbClr val="231F20"/>
                </a:solidFill>
                <a:latin typeface="Open Sans" panose="020B0606030504020204" pitchFamily="34" charset="0"/>
                <a:ea typeface="Open Sans" panose="020B0606030504020204" pitchFamily="34" charset="0"/>
                <a:cs typeface="Open Sans" panose="020B0606030504020204" pitchFamily="34" charset="0"/>
              </a:rPr>
              <a:t>G91</a:t>
            </a:r>
            <a:r>
              <a:rPr sz="1500" spc="-110">
                <a:solidFill>
                  <a:srgbClr val="231F20"/>
                </a:solidFill>
                <a:latin typeface="Open Sans" panose="020B0606030504020204" pitchFamily="34" charset="0"/>
                <a:ea typeface="Open Sans" panose="020B0606030504020204" pitchFamily="34" charset="0"/>
                <a:cs typeface="Open Sans" panose="020B0606030504020204" pitchFamily="34" charset="0"/>
              </a:rPr>
              <a:t> </a:t>
            </a:r>
            <a:r>
              <a:rPr sz="1500" spc="40">
                <a:solidFill>
                  <a:srgbClr val="231F20"/>
                </a:solidFill>
                <a:latin typeface="Open Sans" panose="020B0606030504020204" pitchFamily="34" charset="0"/>
                <a:ea typeface="Open Sans" panose="020B0606030504020204" pitchFamily="34" charset="0"/>
                <a:cs typeface="Open Sans" panose="020B0606030504020204" pitchFamily="34" charset="0"/>
              </a:rPr>
              <a:t>B11</a:t>
            </a:r>
            <a:endParaRPr sz="150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object 20">
            <a:extLst>
              <a:ext uri="{FF2B5EF4-FFF2-40B4-BE49-F238E27FC236}">
                <a16:creationId xmlns:a16="http://schemas.microsoft.com/office/drawing/2014/main" id="{4D3FA752-6312-42D3-95B6-428088A76708}"/>
              </a:ext>
            </a:extLst>
          </p:cNvPr>
          <p:cNvSpPr txBox="1"/>
          <p:nvPr userDrawn="1"/>
        </p:nvSpPr>
        <p:spPr>
          <a:xfrm>
            <a:off x="9010848" y="2041367"/>
            <a:ext cx="966213" cy="490647"/>
          </a:xfrm>
          <a:prstGeom prst="rect">
            <a:avLst/>
          </a:prstGeom>
        </p:spPr>
        <p:txBody>
          <a:bodyPr vert="horz" wrap="square" lIns="0" tIns="12700" rIns="0" bIns="0" rtlCol="0">
            <a:spAutoFit/>
          </a:bodyPr>
          <a:lstStyle/>
          <a:p>
            <a:pPr marL="12700" marR="5080">
              <a:lnSpc>
                <a:spcPct val="105600"/>
              </a:lnSpc>
              <a:spcBef>
                <a:spcPts val="100"/>
              </a:spcBef>
            </a:pPr>
            <a:r>
              <a:rPr sz="1500" spc="20">
                <a:solidFill>
                  <a:srgbClr val="231F20"/>
                </a:solidFill>
                <a:latin typeface="Open Sans" panose="020B0606030504020204" pitchFamily="34" charset="0"/>
                <a:ea typeface="Open Sans" panose="020B0606030504020204" pitchFamily="34" charset="0"/>
                <a:cs typeface="Open Sans" panose="020B0606030504020204" pitchFamily="34" charset="0"/>
              </a:rPr>
              <a:t>#1d1d1b  </a:t>
            </a:r>
            <a:r>
              <a:rPr sz="1500" spc="-10">
                <a:solidFill>
                  <a:srgbClr val="231F20"/>
                </a:solidFill>
                <a:latin typeface="Open Sans" panose="020B0606030504020204" pitchFamily="34" charset="0"/>
                <a:ea typeface="Open Sans" panose="020B0606030504020204" pitchFamily="34" charset="0"/>
                <a:cs typeface="Open Sans" panose="020B0606030504020204" pitchFamily="34" charset="0"/>
              </a:rPr>
              <a:t>R</a:t>
            </a:r>
            <a:r>
              <a:rPr sz="1500" spc="-5">
                <a:solidFill>
                  <a:srgbClr val="231F20"/>
                </a:solidFill>
                <a:latin typeface="Open Sans" panose="020B0606030504020204" pitchFamily="34" charset="0"/>
                <a:ea typeface="Open Sans" panose="020B0606030504020204" pitchFamily="34" charset="0"/>
                <a:cs typeface="Open Sans" panose="020B0606030504020204" pitchFamily="34" charset="0"/>
              </a:rPr>
              <a:t>0</a:t>
            </a:r>
            <a:r>
              <a:rPr sz="1500" spc="-80">
                <a:solidFill>
                  <a:srgbClr val="231F20"/>
                </a:solidFill>
                <a:latin typeface="Open Sans" panose="020B0606030504020204" pitchFamily="34" charset="0"/>
                <a:ea typeface="Open Sans" panose="020B0606030504020204" pitchFamily="34" charset="0"/>
                <a:cs typeface="Open Sans" panose="020B0606030504020204" pitchFamily="34" charset="0"/>
              </a:rPr>
              <a:t> </a:t>
            </a:r>
            <a:r>
              <a:rPr sz="1500" spc="60">
                <a:solidFill>
                  <a:srgbClr val="231F20"/>
                </a:solidFill>
                <a:latin typeface="Open Sans" panose="020B0606030504020204" pitchFamily="34" charset="0"/>
                <a:ea typeface="Open Sans" panose="020B0606030504020204" pitchFamily="34" charset="0"/>
                <a:cs typeface="Open Sans" panose="020B0606030504020204" pitchFamily="34" charset="0"/>
              </a:rPr>
              <a:t>G</a:t>
            </a:r>
            <a:r>
              <a:rPr sz="1500" spc="50">
                <a:solidFill>
                  <a:srgbClr val="231F20"/>
                </a:solidFill>
                <a:latin typeface="Open Sans" panose="020B0606030504020204" pitchFamily="34" charset="0"/>
                <a:ea typeface="Open Sans" panose="020B0606030504020204" pitchFamily="34" charset="0"/>
                <a:cs typeface="Open Sans" panose="020B0606030504020204" pitchFamily="34" charset="0"/>
              </a:rPr>
              <a:t>0</a:t>
            </a:r>
            <a:r>
              <a:rPr sz="1500" spc="-80">
                <a:solidFill>
                  <a:srgbClr val="231F20"/>
                </a:solidFill>
                <a:latin typeface="Open Sans" panose="020B0606030504020204" pitchFamily="34" charset="0"/>
                <a:ea typeface="Open Sans" panose="020B0606030504020204" pitchFamily="34" charset="0"/>
                <a:cs typeface="Open Sans" panose="020B0606030504020204" pitchFamily="34" charset="0"/>
              </a:rPr>
              <a:t> </a:t>
            </a:r>
            <a:r>
              <a:rPr sz="1500" spc="45">
                <a:solidFill>
                  <a:srgbClr val="231F20"/>
                </a:solidFill>
                <a:latin typeface="Open Sans" panose="020B0606030504020204" pitchFamily="34" charset="0"/>
                <a:ea typeface="Open Sans" panose="020B0606030504020204" pitchFamily="34" charset="0"/>
                <a:cs typeface="Open Sans" panose="020B0606030504020204" pitchFamily="34" charset="0"/>
              </a:rPr>
              <a:t>B0</a:t>
            </a:r>
            <a:endParaRPr sz="150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object 21">
            <a:extLst>
              <a:ext uri="{FF2B5EF4-FFF2-40B4-BE49-F238E27FC236}">
                <a16:creationId xmlns:a16="http://schemas.microsoft.com/office/drawing/2014/main" id="{A07B2D0A-49ED-4382-AAE1-17409C9F9FE1}"/>
              </a:ext>
            </a:extLst>
          </p:cNvPr>
          <p:cNvSpPr txBox="1"/>
          <p:nvPr userDrawn="1"/>
        </p:nvSpPr>
        <p:spPr>
          <a:xfrm>
            <a:off x="5482839" y="4700111"/>
            <a:ext cx="1350307" cy="500137"/>
          </a:xfrm>
          <a:prstGeom prst="rect">
            <a:avLst/>
          </a:prstGeom>
        </p:spPr>
        <p:txBody>
          <a:bodyPr vert="horz" wrap="square" lIns="0" tIns="25400" rIns="0" bIns="0" rtlCol="0">
            <a:spAutoFit/>
          </a:bodyPr>
          <a:lstStyle/>
          <a:p>
            <a:pPr marL="12700">
              <a:spcBef>
                <a:spcPts val="200"/>
              </a:spcBef>
            </a:pPr>
            <a:r>
              <a:rPr sz="1500" spc="20">
                <a:solidFill>
                  <a:srgbClr val="231F20"/>
                </a:solidFill>
                <a:latin typeface="Open Sans" panose="020B0606030504020204" pitchFamily="34" charset="0"/>
                <a:ea typeface="Open Sans" panose="020B0606030504020204" pitchFamily="34" charset="0"/>
                <a:cs typeface="Open Sans" panose="020B0606030504020204" pitchFamily="34" charset="0"/>
              </a:rPr>
              <a:t>#006b2d</a:t>
            </a:r>
            <a:endParaRPr sz="150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2700">
              <a:spcBef>
                <a:spcPts val="100"/>
              </a:spcBef>
            </a:pPr>
            <a:r>
              <a:rPr sz="1500" spc="-10">
                <a:solidFill>
                  <a:srgbClr val="231F20"/>
                </a:solidFill>
                <a:latin typeface="Open Sans" panose="020B0606030504020204" pitchFamily="34" charset="0"/>
                <a:ea typeface="Open Sans" panose="020B0606030504020204" pitchFamily="34" charset="0"/>
                <a:cs typeface="Open Sans" panose="020B0606030504020204" pitchFamily="34" charset="0"/>
              </a:rPr>
              <a:t>R</a:t>
            </a:r>
            <a:r>
              <a:rPr sz="1500" spc="-5">
                <a:solidFill>
                  <a:srgbClr val="231F20"/>
                </a:solidFill>
                <a:latin typeface="Open Sans" panose="020B0606030504020204" pitchFamily="34" charset="0"/>
                <a:ea typeface="Open Sans" panose="020B0606030504020204" pitchFamily="34" charset="0"/>
                <a:cs typeface="Open Sans" panose="020B0606030504020204" pitchFamily="34" charset="0"/>
              </a:rPr>
              <a:t>0</a:t>
            </a:r>
            <a:r>
              <a:rPr sz="1500" spc="-80">
                <a:solidFill>
                  <a:srgbClr val="231F20"/>
                </a:solidFill>
                <a:latin typeface="Open Sans" panose="020B0606030504020204" pitchFamily="34" charset="0"/>
                <a:ea typeface="Open Sans" panose="020B0606030504020204" pitchFamily="34" charset="0"/>
                <a:cs typeface="Open Sans" panose="020B0606030504020204" pitchFamily="34" charset="0"/>
              </a:rPr>
              <a:t> </a:t>
            </a:r>
            <a:r>
              <a:rPr sz="1500" spc="40">
                <a:solidFill>
                  <a:srgbClr val="231F20"/>
                </a:solidFill>
                <a:latin typeface="Open Sans" panose="020B0606030504020204" pitchFamily="34" charset="0"/>
                <a:ea typeface="Open Sans" panose="020B0606030504020204" pitchFamily="34" charset="0"/>
                <a:cs typeface="Open Sans" panose="020B0606030504020204" pitchFamily="34" charset="0"/>
              </a:rPr>
              <a:t>G10</a:t>
            </a:r>
            <a:r>
              <a:rPr sz="1500" spc="45">
                <a:solidFill>
                  <a:srgbClr val="231F20"/>
                </a:solidFill>
                <a:latin typeface="Open Sans" panose="020B0606030504020204" pitchFamily="34" charset="0"/>
                <a:ea typeface="Open Sans" panose="020B0606030504020204" pitchFamily="34" charset="0"/>
                <a:cs typeface="Open Sans" panose="020B0606030504020204" pitchFamily="34" charset="0"/>
              </a:rPr>
              <a:t>7</a:t>
            </a:r>
            <a:r>
              <a:rPr sz="1500" spc="-80">
                <a:solidFill>
                  <a:srgbClr val="231F20"/>
                </a:solidFill>
                <a:latin typeface="Open Sans" panose="020B0606030504020204" pitchFamily="34" charset="0"/>
                <a:ea typeface="Open Sans" panose="020B0606030504020204" pitchFamily="34" charset="0"/>
                <a:cs typeface="Open Sans" panose="020B0606030504020204" pitchFamily="34" charset="0"/>
              </a:rPr>
              <a:t> </a:t>
            </a:r>
            <a:r>
              <a:rPr sz="1500" spc="40">
                <a:solidFill>
                  <a:srgbClr val="231F20"/>
                </a:solidFill>
                <a:latin typeface="Open Sans" panose="020B0606030504020204" pitchFamily="34" charset="0"/>
                <a:ea typeface="Open Sans" panose="020B0606030504020204" pitchFamily="34" charset="0"/>
                <a:cs typeface="Open Sans" panose="020B0606030504020204" pitchFamily="34" charset="0"/>
              </a:rPr>
              <a:t>B45</a:t>
            </a:r>
            <a:endParaRPr sz="150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object 22">
            <a:extLst>
              <a:ext uri="{FF2B5EF4-FFF2-40B4-BE49-F238E27FC236}">
                <a16:creationId xmlns:a16="http://schemas.microsoft.com/office/drawing/2014/main" id="{0814881B-9E76-45AF-8D0F-9F57C954F522}"/>
              </a:ext>
            </a:extLst>
          </p:cNvPr>
          <p:cNvSpPr txBox="1"/>
          <p:nvPr userDrawn="1"/>
        </p:nvSpPr>
        <p:spPr>
          <a:xfrm>
            <a:off x="5482849" y="2795706"/>
            <a:ext cx="1478089" cy="500137"/>
          </a:xfrm>
          <a:prstGeom prst="rect">
            <a:avLst/>
          </a:prstGeom>
        </p:spPr>
        <p:txBody>
          <a:bodyPr vert="horz" wrap="square" lIns="0" tIns="25400" rIns="0" bIns="0" rtlCol="0">
            <a:spAutoFit/>
          </a:bodyPr>
          <a:lstStyle/>
          <a:p>
            <a:pPr marL="12700">
              <a:spcBef>
                <a:spcPts val="200"/>
              </a:spcBef>
            </a:pPr>
            <a:r>
              <a:rPr sz="1500">
                <a:solidFill>
                  <a:srgbClr val="231F20"/>
                </a:solidFill>
                <a:latin typeface="Open Sans" panose="020B0606030504020204" pitchFamily="34" charset="0"/>
                <a:ea typeface="Open Sans" panose="020B0606030504020204" pitchFamily="34" charset="0"/>
                <a:cs typeface="Open Sans" panose="020B0606030504020204" pitchFamily="34" charset="0"/>
              </a:rPr>
              <a:t>#f7a600</a:t>
            </a:r>
            <a:endParaRPr sz="150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2700">
              <a:spcBef>
                <a:spcPts val="100"/>
              </a:spcBef>
            </a:pPr>
            <a:r>
              <a:rPr sz="1500" spc="10">
                <a:solidFill>
                  <a:srgbClr val="231F20"/>
                </a:solidFill>
                <a:latin typeface="Open Sans" panose="020B0606030504020204" pitchFamily="34" charset="0"/>
                <a:ea typeface="Open Sans" panose="020B0606030504020204" pitchFamily="34" charset="0"/>
                <a:cs typeface="Open Sans" panose="020B0606030504020204" pitchFamily="34" charset="0"/>
              </a:rPr>
              <a:t>R247</a:t>
            </a:r>
            <a:r>
              <a:rPr sz="1500" spc="-114">
                <a:solidFill>
                  <a:srgbClr val="231F20"/>
                </a:solidFill>
                <a:latin typeface="Open Sans" panose="020B0606030504020204" pitchFamily="34" charset="0"/>
                <a:ea typeface="Open Sans" panose="020B0606030504020204" pitchFamily="34" charset="0"/>
                <a:cs typeface="Open Sans" panose="020B0606030504020204" pitchFamily="34" charset="0"/>
              </a:rPr>
              <a:t> </a:t>
            </a:r>
            <a:r>
              <a:rPr sz="1500" spc="45">
                <a:solidFill>
                  <a:srgbClr val="231F20"/>
                </a:solidFill>
                <a:latin typeface="Open Sans" panose="020B0606030504020204" pitchFamily="34" charset="0"/>
                <a:ea typeface="Open Sans" panose="020B0606030504020204" pitchFamily="34" charset="0"/>
                <a:cs typeface="Open Sans" panose="020B0606030504020204" pitchFamily="34" charset="0"/>
              </a:rPr>
              <a:t>G166</a:t>
            </a:r>
            <a:r>
              <a:rPr sz="1500" spc="-114">
                <a:solidFill>
                  <a:srgbClr val="231F20"/>
                </a:solidFill>
                <a:latin typeface="Open Sans" panose="020B0606030504020204" pitchFamily="34" charset="0"/>
                <a:ea typeface="Open Sans" panose="020B0606030504020204" pitchFamily="34" charset="0"/>
                <a:cs typeface="Open Sans" panose="020B0606030504020204" pitchFamily="34" charset="0"/>
              </a:rPr>
              <a:t> </a:t>
            </a:r>
            <a:r>
              <a:rPr sz="1500" spc="45">
                <a:solidFill>
                  <a:srgbClr val="231F20"/>
                </a:solidFill>
                <a:latin typeface="Open Sans" panose="020B0606030504020204" pitchFamily="34" charset="0"/>
                <a:ea typeface="Open Sans" panose="020B0606030504020204" pitchFamily="34" charset="0"/>
                <a:cs typeface="Open Sans" panose="020B0606030504020204" pitchFamily="34" charset="0"/>
              </a:rPr>
              <a:t>B0</a:t>
            </a:r>
            <a:endParaRPr sz="150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object 23">
            <a:extLst>
              <a:ext uri="{FF2B5EF4-FFF2-40B4-BE49-F238E27FC236}">
                <a16:creationId xmlns:a16="http://schemas.microsoft.com/office/drawing/2014/main" id="{3A10F552-6B17-40AB-BB1A-6A318A1A75CE}"/>
              </a:ext>
            </a:extLst>
          </p:cNvPr>
          <p:cNvSpPr txBox="1"/>
          <p:nvPr userDrawn="1"/>
        </p:nvSpPr>
        <p:spPr>
          <a:xfrm>
            <a:off x="5482839" y="5461555"/>
            <a:ext cx="1605871" cy="500137"/>
          </a:xfrm>
          <a:prstGeom prst="rect">
            <a:avLst/>
          </a:prstGeom>
        </p:spPr>
        <p:txBody>
          <a:bodyPr vert="horz" wrap="square" lIns="0" tIns="25400" rIns="0" bIns="0" rtlCol="0">
            <a:spAutoFit/>
          </a:bodyPr>
          <a:lstStyle/>
          <a:p>
            <a:pPr marL="12700">
              <a:spcBef>
                <a:spcPts val="200"/>
              </a:spcBef>
            </a:pPr>
            <a:r>
              <a:rPr sz="1500" spc="20">
                <a:solidFill>
                  <a:srgbClr val="231F20"/>
                </a:solidFill>
                <a:latin typeface="Open Sans" panose="020B0606030504020204" pitchFamily="34" charset="0"/>
                <a:ea typeface="Open Sans" panose="020B0606030504020204" pitchFamily="34" charset="0"/>
                <a:cs typeface="Open Sans" panose="020B0606030504020204" pitchFamily="34" charset="0"/>
              </a:rPr>
              <a:t>#76b82d</a:t>
            </a:r>
            <a:endParaRPr sz="150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2700">
              <a:spcBef>
                <a:spcPts val="100"/>
              </a:spcBef>
            </a:pPr>
            <a:r>
              <a:rPr sz="1500" spc="10">
                <a:solidFill>
                  <a:srgbClr val="231F20"/>
                </a:solidFill>
                <a:latin typeface="Open Sans" panose="020B0606030504020204" pitchFamily="34" charset="0"/>
                <a:ea typeface="Open Sans" panose="020B0606030504020204" pitchFamily="34" charset="0"/>
                <a:cs typeface="Open Sans" panose="020B0606030504020204" pitchFamily="34" charset="0"/>
              </a:rPr>
              <a:t>R118</a:t>
            </a:r>
            <a:r>
              <a:rPr sz="1500" spc="-114">
                <a:solidFill>
                  <a:srgbClr val="231F20"/>
                </a:solidFill>
                <a:latin typeface="Open Sans" panose="020B0606030504020204" pitchFamily="34" charset="0"/>
                <a:ea typeface="Open Sans" panose="020B0606030504020204" pitchFamily="34" charset="0"/>
                <a:cs typeface="Open Sans" panose="020B0606030504020204" pitchFamily="34" charset="0"/>
              </a:rPr>
              <a:t> </a:t>
            </a:r>
            <a:r>
              <a:rPr sz="1500" spc="45">
                <a:solidFill>
                  <a:srgbClr val="231F20"/>
                </a:solidFill>
                <a:latin typeface="Open Sans" panose="020B0606030504020204" pitchFamily="34" charset="0"/>
                <a:ea typeface="Open Sans" panose="020B0606030504020204" pitchFamily="34" charset="0"/>
                <a:cs typeface="Open Sans" panose="020B0606030504020204" pitchFamily="34" charset="0"/>
              </a:rPr>
              <a:t>G184</a:t>
            </a:r>
            <a:r>
              <a:rPr sz="1500" spc="-110">
                <a:solidFill>
                  <a:srgbClr val="231F20"/>
                </a:solidFill>
                <a:latin typeface="Open Sans" panose="020B0606030504020204" pitchFamily="34" charset="0"/>
                <a:ea typeface="Open Sans" panose="020B0606030504020204" pitchFamily="34" charset="0"/>
                <a:cs typeface="Open Sans" panose="020B0606030504020204" pitchFamily="34" charset="0"/>
              </a:rPr>
              <a:t> </a:t>
            </a:r>
            <a:r>
              <a:rPr sz="1500" spc="40">
                <a:solidFill>
                  <a:srgbClr val="231F20"/>
                </a:solidFill>
                <a:latin typeface="Open Sans" panose="020B0606030504020204" pitchFamily="34" charset="0"/>
                <a:ea typeface="Open Sans" panose="020B0606030504020204" pitchFamily="34" charset="0"/>
                <a:cs typeface="Open Sans" panose="020B0606030504020204" pitchFamily="34" charset="0"/>
              </a:rPr>
              <a:t>B42</a:t>
            </a:r>
            <a:endParaRPr sz="150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object 24">
            <a:extLst>
              <a:ext uri="{FF2B5EF4-FFF2-40B4-BE49-F238E27FC236}">
                <a16:creationId xmlns:a16="http://schemas.microsoft.com/office/drawing/2014/main" id="{AA39C634-13AD-4E1D-83B3-7923D2C49AFA}"/>
              </a:ext>
            </a:extLst>
          </p:cNvPr>
          <p:cNvSpPr/>
          <p:nvPr userDrawn="1"/>
        </p:nvSpPr>
        <p:spPr>
          <a:xfrm>
            <a:off x="1247546" y="5435993"/>
            <a:ext cx="540385" cy="540385"/>
          </a:xfrm>
          <a:custGeom>
            <a:avLst/>
            <a:gdLst/>
            <a:ahLst/>
            <a:cxnLst/>
            <a:rect l="l" t="t" r="r" b="b"/>
            <a:pathLst>
              <a:path w="540385" h="540385">
                <a:moveTo>
                  <a:pt x="540004" y="0"/>
                </a:moveTo>
                <a:lnTo>
                  <a:pt x="0" y="0"/>
                </a:lnTo>
                <a:lnTo>
                  <a:pt x="0" y="540004"/>
                </a:lnTo>
                <a:lnTo>
                  <a:pt x="540004" y="540004"/>
                </a:lnTo>
                <a:lnTo>
                  <a:pt x="540004" y="0"/>
                </a:lnTo>
                <a:close/>
              </a:path>
            </a:pathLst>
          </a:custGeom>
          <a:solidFill>
            <a:srgbClr val="EF5BA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7" name="object 25">
            <a:extLst>
              <a:ext uri="{FF2B5EF4-FFF2-40B4-BE49-F238E27FC236}">
                <a16:creationId xmlns:a16="http://schemas.microsoft.com/office/drawing/2014/main" id="{B24AE82F-9D29-494D-8B0C-D681689C44FA}"/>
              </a:ext>
            </a:extLst>
          </p:cNvPr>
          <p:cNvSpPr/>
          <p:nvPr userDrawn="1"/>
        </p:nvSpPr>
        <p:spPr>
          <a:xfrm>
            <a:off x="1247546" y="4679988"/>
            <a:ext cx="540385" cy="540385"/>
          </a:xfrm>
          <a:custGeom>
            <a:avLst/>
            <a:gdLst/>
            <a:ahLst/>
            <a:cxnLst/>
            <a:rect l="l" t="t" r="r" b="b"/>
            <a:pathLst>
              <a:path w="540385" h="540385">
                <a:moveTo>
                  <a:pt x="540004" y="0"/>
                </a:moveTo>
                <a:lnTo>
                  <a:pt x="0" y="0"/>
                </a:lnTo>
                <a:lnTo>
                  <a:pt x="0" y="540004"/>
                </a:lnTo>
                <a:lnTo>
                  <a:pt x="540004" y="540004"/>
                </a:lnTo>
                <a:lnTo>
                  <a:pt x="540004" y="0"/>
                </a:lnTo>
                <a:close/>
              </a:path>
            </a:pathLst>
          </a:custGeom>
          <a:solidFill>
            <a:srgbClr val="6F2B9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8" name="object 26">
            <a:extLst>
              <a:ext uri="{FF2B5EF4-FFF2-40B4-BE49-F238E27FC236}">
                <a16:creationId xmlns:a16="http://schemas.microsoft.com/office/drawing/2014/main" id="{99F9A9B4-9E51-4959-B789-582C43BB5B01}"/>
              </a:ext>
            </a:extLst>
          </p:cNvPr>
          <p:cNvSpPr txBox="1"/>
          <p:nvPr userDrawn="1"/>
        </p:nvSpPr>
        <p:spPr>
          <a:xfrm>
            <a:off x="1954850" y="4705836"/>
            <a:ext cx="1605871" cy="500137"/>
          </a:xfrm>
          <a:prstGeom prst="rect">
            <a:avLst/>
          </a:prstGeom>
        </p:spPr>
        <p:txBody>
          <a:bodyPr vert="horz" wrap="square" lIns="0" tIns="25400" rIns="0" bIns="0" rtlCol="0">
            <a:spAutoFit/>
          </a:bodyPr>
          <a:lstStyle/>
          <a:p>
            <a:pPr marL="12700">
              <a:spcBef>
                <a:spcPts val="200"/>
              </a:spcBef>
            </a:pPr>
            <a:r>
              <a:rPr sz="1500" spc="10">
                <a:solidFill>
                  <a:srgbClr val="231F20"/>
                </a:solidFill>
                <a:latin typeface="Open Sans" panose="020B0606030504020204" pitchFamily="34" charset="0"/>
                <a:ea typeface="Open Sans" panose="020B0606030504020204" pitchFamily="34" charset="0"/>
                <a:cs typeface="Open Sans" panose="020B0606030504020204" pitchFamily="34" charset="0"/>
              </a:rPr>
              <a:t>#702283</a:t>
            </a:r>
            <a:endParaRPr sz="150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2700">
              <a:spcBef>
                <a:spcPts val="100"/>
              </a:spcBef>
            </a:pPr>
            <a:r>
              <a:rPr sz="1500" spc="10">
                <a:solidFill>
                  <a:srgbClr val="231F20"/>
                </a:solidFill>
                <a:latin typeface="Open Sans" panose="020B0606030504020204" pitchFamily="34" charset="0"/>
                <a:ea typeface="Open Sans" panose="020B0606030504020204" pitchFamily="34" charset="0"/>
                <a:cs typeface="Open Sans" panose="020B0606030504020204" pitchFamily="34" charset="0"/>
              </a:rPr>
              <a:t>R112</a:t>
            </a:r>
            <a:r>
              <a:rPr sz="1500" spc="-110">
                <a:solidFill>
                  <a:srgbClr val="231F20"/>
                </a:solidFill>
                <a:latin typeface="Open Sans" panose="020B0606030504020204" pitchFamily="34" charset="0"/>
                <a:ea typeface="Open Sans" panose="020B0606030504020204" pitchFamily="34" charset="0"/>
                <a:cs typeface="Open Sans" panose="020B0606030504020204" pitchFamily="34" charset="0"/>
              </a:rPr>
              <a:t> </a:t>
            </a:r>
            <a:r>
              <a:rPr sz="1500" spc="45">
                <a:solidFill>
                  <a:srgbClr val="231F20"/>
                </a:solidFill>
                <a:latin typeface="Open Sans" panose="020B0606030504020204" pitchFamily="34" charset="0"/>
                <a:ea typeface="Open Sans" panose="020B0606030504020204" pitchFamily="34" charset="0"/>
                <a:cs typeface="Open Sans" panose="020B0606030504020204" pitchFamily="34" charset="0"/>
              </a:rPr>
              <a:t>G34</a:t>
            </a:r>
            <a:r>
              <a:rPr sz="1500" spc="-105">
                <a:solidFill>
                  <a:srgbClr val="231F20"/>
                </a:solidFill>
                <a:latin typeface="Open Sans" panose="020B0606030504020204" pitchFamily="34" charset="0"/>
                <a:ea typeface="Open Sans" panose="020B0606030504020204" pitchFamily="34" charset="0"/>
                <a:cs typeface="Open Sans" panose="020B0606030504020204" pitchFamily="34" charset="0"/>
              </a:rPr>
              <a:t> </a:t>
            </a:r>
            <a:r>
              <a:rPr sz="1500" spc="40">
                <a:solidFill>
                  <a:srgbClr val="231F20"/>
                </a:solidFill>
                <a:latin typeface="Open Sans" panose="020B0606030504020204" pitchFamily="34" charset="0"/>
                <a:ea typeface="Open Sans" panose="020B0606030504020204" pitchFamily="34" charset="0"/>
                <a:cs typeface="Open Sans" panose="020B0606030504020204" pitchFamily="34" charset="0"/>
              </a:rPr>
              <a:t>B131</a:t>
            </a:r>
            <a:endParaRPr sz="150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object 27">
            <a:extLst>
              <a:ext uri="{FF2B5EF4-FFF2-40B4-BE49-F238E27FC236}">
                <a16:creationId xmlns:a16="http://schemas.microsoft.com/office/drawing/2014/main" id="{34E7BCF8-E736-4013-9D4D-D4211605A3F4}"/>
              </a:ext>
            </a:extLst>
          </p:cNvPr>
          <p:cNvSpPr txBox="1"/>
          <p:nvPr userDrawn="1"/>
        </p:nvSpPr>
        <p:spPr>
          <a:xfrm>
            <a:off x="1954849" y="5456116"/>
            <a:ext cx="1605871" cy="500137"/>
          </a:xfrm>
          <a:prstGeom prst="rect">
            <a:avLst/>
          </a:prstGeom>
        </p:spPr>
        <p:txBody>
          <a:bodyPr vert="horz" wrap="square" lIns="0" tIns="25400" rIns="0" bIns="0" rtlCol="0">
            <a:spAutoFit/>
          </a:bodyPr>
          <a:lstStyle/>
          <a:p>
            <a:pPr marL="12700">
              <a:spcBef>
                <a:spcPts val="200"/>
              </a:spcBef>
            </a:pPr>
            <a:r>
              <a:rPr sz="1500" spc="5">
                <a:solidFill>
                  <a:srgbClr val="231F20"/>
                </a:solidFill>
                <a:latin typeface="Open Sans" panose="020B0606030504020204" pitchFamily="34" charset="0"/>
                <a:ea typeface="Open Sans" panose="020B0606030504020204" pitchFamily="34" charset="0"/>
                <a:cs typeface="Open Sans" panose="020B0606030504020204" pitchFamily="34" charset="0"/>
              </a:rPr>
              <a:t>#ea5297</a:t>
            </a:r>
            <a:endParaRPr sz="150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2700">
              <a:spcBef>
                <a:spcPts val="100"/>
              </a:spcBef>
            </a:pPr>
            <a:r>
              <a:rPr sz="1500" spc="10">
                <a:solidFill>
                  <a:srgbClr val="231F20"/>
                </a:solidFill>
                <a:latin typeface="Open Sans" panose="020B0606030504020204" pitchFamily="34" charset="0"/>
                <a:ea typeface="Open Sans" panose="020B0606030504020204" pitchFamily="34" charset="0"/>
                <a:cs typeface="Open Sans" panose="020B0606030504020204" pitchFamily="34" charset="0"/>
              </a:rPr>
              <a:t>R234</a:t>
            </a:r>
            <a:r>
              <a:rPr sz="1500" spc="-110">
                <a:solidFill>
                  <a:srgbClr val="231F20"/>
                </a:solidFill>
                <a:latin typeface="Open Sans" panose="020B0606030504020204" pitchFamily="34" charset="0"/>
                <a:ea typeface="Open Sans" panose="020B0606030504020204" pitchFamily="34" charset="0"/>
                <a:cs typeface="Open Sans" panose="020B0606030504020204" pitchFamily="34" charset="0"/>
              </a:rPr>
              <a:t> </a:t>
            </a:r>
            <a:r>
              <a:rPr sz="1500" spc="45">
                <a:solidFill>
                  <a:srgbClr val="231F20"/>
                </a:solidFill>
                <a:latin typeface="Open Sans" panose="020B0606030504020204" pitchFamily="34" charset="0"/>
                <a:ea typeface="Open Sans" panose="020B0606030504020204" pitchFamily="34" charset="0"/>
                <a:cs typeface="Open Sans" panose="020B0606030504020204" pitchFamily="34" charset="0"/>
              </a:rPr>
              <a:t>G82</a:t>
            </a:r>
            <a:r>
              <a:rPr sz="1500" spc="-105">
                <a:solidFill>
                  <a:srgbClr val="231F20"/>
                </a:solidFill>
                <a:latin typeface="Open Sans" panose="020B0606030504020204" pitchFamily="34" charset="0"/>
                <a:ea typeface="Open Sans" panose="020B0606030504020204" pitchFamily="34" charset="0"/>
                <a:cs typeface="Open Sans" panose="020B0606030504020204" pitchFamily="34" charset="0"/>
              </a:rPr>
              <a:t> </a:t>
            </a:r>
            <a:r>
              <a:rPr sz="1500" spc="40">
                <a:solidFill>
                  <a:srgbClr val="231F20"/>
                </a:solidFill>
                <a:latin typeface="Open Sans" panose="020B0606030504020204" pitchFamily="34" charset="0"/>
                <a:ea typeface="Open Sans" panose="020B0606030504020204" pitchFamily="34" charset="0"/>
                <a:cs typeface="Open Sans" panose="020B0606030504020204" pitchFamily="34" charset="0"/>
              </a:rPr>
              <a:t>B151</a:t>
            </a:r>
            <a:endParaRPr sz="150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object 28">
            <a:extLst>
              <a:ext uri="{FF2B5EF4-FFF2-40B4-BE49-F238E27FC236}">
                <a16:creationId xmlns:a16="http://schemas.microsoft.com/office/drawing/2014/main" id="{2D9FBB5A-94A4-4C8B-BD49-0DE184715643}"/>
              </a:ext>
            </a:extLst>
          </p:cNvPr>
          <p:cNvSpPr/>
          <p:nvPr userDrawn="1"/>
        </p:nvSpPr>
        <p:spPr>
          <a:xfrm>
            <a:off x="8303552" y="3527996"/>
            <a:ext cx="540385" cy="540385"/>
          </a:xfrm>
          <a:custGeom>
            <a:avLst/>
            <a:gdLst/>
            <a:ahLst/>
            <a:cxnLst/>
            <a:rect l="l" t="t" r="r" b="b"/>
            <a:pathLst>
              <a:path w="540384" h="540385">
                <a:moveTo>
                  <a:pt x="540003" y="0"/>
                </a:moveTo>
                <a:lnTo>
                  <a:pt x="0" y="0"/>
                </a:lnTo>
                <a:lnTo>
                  <a:pt x="0" y="540004"/>
                </a:lnTo>
                <a:lnTo>
                  <a:pt x="540003" y="540004"/>
                </a:lnTo>
                <a:lnTo>
                  <a:pt x="540003" y="0"/>
                </a:lnTo>
                <a:close/>
              </a:path>
            </a:pathLst>
          </a:custGeom>
          <a:solidFill>
            <a:srgbClr val="E2E3E4"/>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1" name="object 29">
            <a:extLst>
              <a:ext uri="{FF2B5EF4-FFF2-40B4-BE49-F238E27FC236}">
                <a16:creationId xmlns:a16="http://schemas.microsoft.com/office/drawing/2014/main" id="{1D52AF3B-ED5D-4C7C-8CF5-D984235A7A73}"/>
              </a:ext>
            </a:extLst>
          </p:cNvPr>
          <p:cNvSpPr/>
          <p:nvPr userDrawn="1"/>
        </p:nvSpPr>
        <p:spPr>
          <a:xfrm>
            <a:off x="8303552" y="2771991"/>
            <a:ext cx="540385" cy="540385"/>
          </a:xfrm>
          <a:custGeom>
            <a:avLst/>
            <a:gdLst/>
            <a:ahLst/>
            <a:cxnLst/>
            <a:rect l="l" t="t" r="r" b="b"/>
            <a:pathLst>
              <a:path w="540384" h="540385">
                <a:moveTo>
                  <a:pt x="540003" y="0"/>
                </a:moveTo>
                <a:lnTo>
                  <a:pt x="0" y="0"/>
                </a:lnTo>
                <a:lnTo>
                  <a:pt x="0" y="540003"/>
                </a:lnTo>
                <a:lnTo>
                  <a:pt x="540003" y="540003"/>
                </a:lnTo>
                <a:lnTo>
                  <a:pt x="540003" y="0"/>
                </a:lnTo>
                <a:close/>
              </a:path>
            </a:pathLst>
          </a:custGeom>
          <a:solidFill>
            <a:srgbClr val="808285"/>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2" name="object 30">
            <a:extLst>
              <a:ext uri="{FF2B5EF4-FFF2-40B4-BE49-F238E27FC236}">
                <a16:creationId xmlns:a16="http://schemas.microsoft.com/office/drawing/2014/main" id="{40923872-37B4-4117-931E-04276AF48E59}"/>
              </a:ext>
            </a:extLst>
          </p:cNvPr>
          <p:cNvSpPr txBox="1"/>
          <p:nvPr userDrawn="1"/>
        </p:nvSpPr>
        <p:spPr>
          <a:xfrm>
            <a:off x="9010849" y="2795706"/>
            <a:ext cx="1733654" cy="500137"/>
          </a:xfrm>
          <a:prstGeom prst="rect">
            <a:avLst/>
          </a:prstGeom>
        </p:spPr>
        <p:txBody>
          <a:bodyPr vert="horz" wrap="square" lIns="0" tIns="25400" rIns="0" bIns="0" rtlCol="0">
            <a:spAutoFit/>
          </a:bodyPr>
          <a:lstStyle/>
          <a:p>
            <a:pPr marL="12700">
              <a:spcBef>
                <a:spcPts val="200"/>
              </a:spcBef>
            </a:pPr>
            <a:r>
              <a:rPr sz="1500" spc="10">
                <a:solidFill>
                  <a:srgbClr val="231F20"/>
                </a:solidFill>
                <a:latin typeface="Open Sans" panose="020B0606030504020204" pitchFamily="34" charset="0"/>
                <a:ea typeface="Open Sans" panose="020B0606030504020204" pitchFamily="34" charset="0"/>
                <a:cs typeface="Open Sans" panose="020B0606030504020204" pitchFamily="34" charset="0"/>
              </a:rPr>
              <a:t>#878787</a:t>
            </a:r>
            <a:endParaRPr sz="150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2700">
              <a:spcBef>
                <a:spcPts val="100"/>
              </a:spcBef>
            </a:pPr>
            <a:r>
              <a:rPr sz="1500" spc="10">
                <a:solidFill>
                  <a:srgbClr val="231F20"/>
                </a:solidFill>
                <a:latin typeface="Open Sans" panose="020B0606030504020204" pitchFamily="34" charset="0"/>
                <a:ea typeface="Open Sans" panose="020B0606030504020204" pitchFamily="34" charset="0"/>
                <a:cs typeface="Open Sans" panose="020B0606030504020204" pitchFamily="34" charset="0"/>
              </a:rPr>
              <a:t>R135</a:t>
            </a:r>
            <a:r>
              <a:rPr sz="1500" spc="-114">
                <a:solidFill>
                  <a:srgbClr val="231F20"/>
                </a:solidFill>
                <a:latin typeface="Open Sans" panose="020B0606030504020204" pitchFamily="34" charset="0"/>
                <a:ea typeface="Open Sans" panose="020B0606030504020204" pitchFamily="34" charset="0"/>
                <a:cs typeface="Open Sans" panose="020B0606030504020204" pitchFamily="34" charset="0"/>
              </a:rPr>
              <a:t> </a:t>
            </a:r>
            <a:r>
              <a:rPr sz="1500" spc="45">
                <a:solidFill>
                  <a:srgbClr val="231F20"/>
                </a:solidFill>
                <a:latin typeface="Open Sans" panose="020B0606030504020204" pitchFamily="34" charset="0"/>
                <a:ea typeface="Open Sans" panose="020B0606030504020204" pitchFamily="34" charset="0"/>
                <a:cs typeface="Open Sans" panose="020B0606030504020204" pitchFamily="34" charset="0"/>
              </a:rPr>
              <a:t>G135</a:t>
            </a:r>
            <a:r>
              <a:rPr sz="1500" spc="-110">
                <a:solidFill>
                  <a:srgbClr val="231F20"/>
                </a:solidFill>
                <a:latin typeface="Open Sans" panose="020B0606030504020204" pitchFamily="34" charset="0"/>
                <a:ea typeface="Open Sans" panose="020B0606030504020204" pitchFamily="34" charset="0"/>
                <a:cs typeface="Open Sans" panose="020B0606030504020204" pitchFamily="34" charset="0"/>
              </a:rPr>
              <a:t> </a:t>
            </a:r>
            <a:r>
              <a:rPr sz="1500" spc="40">
                <a:solidFill>
                  <a:srgbClr val="231F20"/>
                </a:solidFill>
                <a:latin typeface="Open Sans" panose="020B0606030504020204" pitchFamily="34" charset="0"/>
                <a:ea typeface="Open Sans" panose="020B0606030504020204" pitchFamily="34" charset="0"/>
                <a:cs typeface="Open Sans" panose="020B0606030504020204" pitchFamily="34" charset="0"/>
              </a:rPr>
              <a:t>B135</a:t>
            </a:r>
            <a:endParaRPr sz="150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object 31">
            <a:extLst>
              <a:ext uri="{FF2B5EF4-FFF2-40B4-BE49-F238E27FC236}">
                <a16:creationId xmlns:a16="http://schemas.microsoft.com/office/drawing/2014/main" id="{9E74339B-0AA0-4478-876E-D128ACE1B3E5}"/>
              </a:ext>
            </a:extLst>
          </p:cNvPr>
          <p:cNvSpPr txBox="1"/>
          <p:nvPr userDrawn="1"/>
        </p:nvSpPr>
        <p:spPr>
          <a:xfrm>
            <a:off x="9010849" y="3552454"/>
            <a:ext cx="1733654" cy="500137"/>
          </a:xfrm>
          <a:prstGeom prst="rect">
            <a:avLst/>
          </a:prstGeom>
        </p:spPr>
        <p:txBody>
          <a:bodyPr vert="horz" wrap="square" lIns="0" tIns="25400" rIns="0" bIns="0" rtlCol="0">
            <a:spAutoFit/>
          </a:bodyPr>
          <a:lstStyle/>
          <a:p>
            <a:pPr marL="12700">
              <a:spcBef>
                <a:spcPts val="200"/>
              </a:spcBef>
            </a:pPr>
            <a:r>
              <a:rPr sz="1500" spc="10">
                <a:solidFill>
                  <a:srgbClr val="231F20"/>
                </a:solidFill>
                <a:latin typeface="Open Sans" panose="020B0606030504020204" pitchFamily="34" charset="0"/>
                <a:ea typeface="Open Sans" panose="020B0606030504020204" pitchFamily="34" charset="0"/>
                <a:cs typeface="Open Sans" panose="020B0606030504020204" pitchFamily="34" charset="0"/>
              </a:rPr>
              <a:t>#e9e9e9</a:t>
            </a:r>
            <a:endParaRPr sz="150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2700">
              <a:spcBef>
                <a:spcPts val="100"/>
              </a:spcBef>
            </a:pPr>
            <a:r>
              <a:rPr sz="1500" spc="10">
                <a:solidFill>
                  <a:srgbClr val="231F20"/>
                </a:solidFill>
                <a:latin typeface="Open Sans" panose="020B0606030504020204" pitchFamily="34" charset="0"/>
                <a:ea typeface="Open Sans" panose="020B0606030504020204" pitchFamily="34" charset="0"/>
                <a:cs typeface="Open Sans" panose="020B0606030504020204" pitchFamily="34" charset="0"/>
              </a:rPr>
              <a:t>R233</a:t>
            </a:r>
            <a:r>
              <a:rPr sz="1500" spc="-114">
                <a:solidFill>
                  <a:srgbClr val="231F20"/>
                </a:solidFill>
                <a:latin typeface="Open Sans" panose="020B0606030504020204" pitchFamily="34" charset="0"/>
                <a:ea typeface="Open Sans" panose="020B0606030504020204" pitchFamily="34" charset="0"/>
                <a:cs typeface="Open Sans" panose="020B0606030504020204" pitchFamily="34" charset="0"/>
              </a:rPr>
              <a:t> </a:t>
            </a:r>
            <a:r>
              <a:rPr sz="1500" spc="45">
                <a:solidFill>
                  <a:srgbClr val="231F20"/>
                </a:solidFill>
                <a:latin typeface="Open Sans" panose="020B0606030504020204" pitchFamily="34" charset="0"/>
                <a:ea typeface="Open Sans" panose="020B0606030504020204" pitchFamily="34" charset="0"/>
                <a:cs typeface="Open Sans" panose="020B0606030504020204" pitchFamily="34" charset="0"/>
              </a:rPr>
              <a:t>G233</a:t>
            </a:r>
            <a:r>
              <a:rPr sz="1500" spc="-110">
                <a:solidFill>
                  <a:srgbClr val="231F20"/>
                </a:solidFill>
                <a:latin typeface="Open Sans" panose="020B0606030504020204" pitchFamily="34" charset="0"/>
                <a:ea typeface="Open Sans" panose="020B0606030504020204" pitchFamily="34" charset="0"/>
                <a:cs typeface="Open Sans" panose="020B0606030504020204" pitchFamily="34" charset="0"/>
              </a:rPr>
              <a:t> </a:t>
            </a:r>
            <a:r>
              <a:rPr sz="1500" spc="40">
                <a:solidFill>
                  <a:srgbClr val="231F20"/>
                </a:solidFill>
                <a:latin typeface="Open Sans" panose="020B0606030504020204" pitchFamily="34" charset="0"/>
                <a:ea typeface="Open Sans" panose="020B0606030504020204" pitchFamily="34" charset="0"/>
                <a:cs typeface="Open Sans" panose="020B0606030504020204" pitchFamily="34" charset="0"/>
              </a:rPr>
              <a:t>B233</a:t>
            </a:r>
            <a:endParaRPr sz="150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object 32">
            <a:extLst>
              <a:ext uri="{FF2B5EF4-FFF2-40B4-BE49-F238E27FC236}">
                <a16:creationId xmlns:a16="http://schemas.microsoft.com/office/drawing/2014/main" id="{0B1412FF-E59D-4238-8D8B-A47C0A5F06F1}"/>
              </a:ext>
            </a:extLst>
          </p:cNvPr>
          <p:cNvSpPr/>
          <p:nvPr userDrawn="1"/>
        </p:nvSpPr>
        <p:spPr>
          <a:xfrm>
            <a:off x="4775543" y="3536988"/>
            <a:ext cx="540385" cy="540385"/>
          </a:xfrm>
          <a:custGeom>
            <a:avLst/>
            <a:gdLst/>
            <a:ahLst/>
            <a:cxnLst/>
            <a:rect l="l" t="t" r="r" b="b"/>
            <a:pathLst>
              <a:path w="540385" h="540385">
                <a:moveTo>
                  <a:pt x="540003" y="0"/>
                </a:moveTo>
                <a:lnTo>
                  <a:pt x="0" y="0"/>
                </a:lnTo>
                <a:lnTo>
                  <a:pt x="0" y="540003"/>
                </a:lnTo>
                <a:lnTo>
                  <a:pt x="540003" y="540003"/>
                </a:lnTo>
                <a:lnTo>
                  <a:pt x="540003" y="0"/>
                </a:lnTo>
                <a:close/>
              </a:path>
            </a:pathLst>
          </a:custGeom>
          <a:solidFill>
            <a:srgbClr val="FFDD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5" name="object 33">
            <a:extLst>
              <a:ext uri="{FF2B5EF4-FFF2-40B4-BE49-F238E27FC236}">
                <a16:creationId xmlns:a16="http://schemas.microsoft.com/office/drawing/2014/main" id="{8FA6DF7F-F1CA-4EE4-86B0-F30D02EEE1D4}"/>
              </a:ext>
            </a:extLst>
          </p:cNvPr>
          <p:cNvSpPr txBox="1"/>
          <p:nvPr userDrawn="1"/>
        </p:nvSpPr>
        <p:spPr>
          <a:xfrm>
            <a:off x="5482849" y="3544344"/>
            <a:ext cx="1478089" cy="500137"/>
          </a:xfrm>
          <a:prstGeom prst="rect">
            <a:avLst/>
          </a:prstGeom>
        </p:spPr>
        <p:txBody>
          <a:bodyPr vert="horz" wrap="square" lIns="0" tIns="25400" rIns="0" bIns="0" rtlCol="0">
            <a:spAutoFit/>
          </a:bodyPr>
          <a:lstStyle/>
          <a:p>
            <a:pPr marL="12700">
              <a:spcBef>
                <a:spcPts val="200"/>
              </a:spcBef>
            </a:pPr>
            <a:r>
              <a:rPr sz="1500" spc="-70">
                <a:solidFill>
                  <a:srgbClr val="231F20"/>
                </a:solidFill>
                <a:latin typeface="Open Sans" panose="020B0606030504020204" pitchFamily="34" charset="0"/>
                <a:ea typeface="Open Sans" panose="020B0606030504020204" pitchFamily="34" charset="0"/>
                <a:cs typeface="Open Sans" panose="020B0606030504020204" pitchFamily="34" charset="0"/>
              </a:rPr>
              <a:t>#ffdd00</a:t>
            </a:r>
            <a:endParaRPr sz="150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2700">
              <a:spcBef>
                <a:spcPts val="100"/>
              </a:spcBef>
            </a:pPr>
            <a:r>
              <a:rPr sz="1500" spc="10">
                <a:solidFill>
                  <a:srgbClr val="231F20"/>
                </a:solidFill>
                <a:latin typeface="Open Sans" panose="020B0606030504020204" pitchFamily="34" charset="0"/>
                <a:ea typeface="Open Sans" panose="020B0606030504020204" pitchFamily="34" charset="0"/>
                <a:cs typeface="Open Sans" panose="020B0606030504020204" pitchFamily="34" charset="0"/>
              </a:rPr>
              <a:t>R255</a:t>
            </a:r>
            <a:r>
              <a:rPr sz="1500" spc="-114">
                <a:solidFill>
                  <a:srgbClr val="231F20"/>
                </a:solidFill>
                <a:latin typeface="Open Sans" panose="020B0606030504020204" pitchFamily="34" charset="0"/>
                <a:ea typeface="Open Sans" panose="020B0606030504020204" pitchFamily="34" charset="0"/>
                <a:cs typeface="Open Sans" panose="020B0606030504020204" pitchFamily="34" charset="0"/>
              </a:rPr>
              <a:t> </a:t>
            </a:r>
            <a:r>
              <a:rPr sz="1500" spc="45">
                <a:solidFill>
                  <a:srgbClr val="231F20"/>
                </a:solidFill>
                <a:latin typeface="Open Sans" panose="020B0606030504020204" pitchFamily="34" charset="0"/>
                <a:ea typeface="Open Sans" panose="020B0606030504020204" pitchFamily="34" charset="0"/>
                <a:cs typeface="Open Sans" panose="020B0606030504020204" pitchFamily="34" charset="0"/>
              </a:rPr>
              <a:t>G221</a:t>
            </a:r>
            <a:r>
              <a:rPr sz="1500" spc="-114">
                <a:solidFill>
                  <a:srgbClr val="231F20"/>
                </a:solidFill>
                <a:latin typeface="Open Sans" panose="020B0606030504020204" pitchFamily="34" charset="0"/>
                <a:ea typeface="Open Sans" panose="020B0606030504020204" pitchFamily="34" charset="0"/>
                <a:cs typeface="Open Sans" panose="020B0606030504020204" pitchFamily="34" charset="0"/>
              </a:rPr>
              <a:t> </a:t>
            </a:r>
            <a:r>
              <a:rPr sz="1500" spc="45">
                <a:solidFill>
                  <a:srgbClr val="231F20"/>
                </a:solidFill>
                <a:latin typeface="Open Sans" panose="020B0606030504020204" pitchFamily="34" charset="0"/>
                <a:ea typeface="Open Sans" panose="020B0606030504020204" pitchFamily="34" charset="0"/>
                <a:cs typeface="Open Sans" panose="020B0606030504020204" pitchFamily="34" charset="0"/>
              </a:rPr>
              <a:t>B0</a:t>
            </a:r>
            <a:endParaRPr sz="150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36" name="object 34">
            <a:extLst>
              <a:ext uri="{FF2B5EF4-FFF2-40B4-BE49-F238E27FC236}">
                <a16:creationId xmlns:a16="http://schemas.microsoft.com/office/drawing/2014/main" id="{FE84C0BE-C5CB-4366-9A03-AA4C1488EFA1}"/>
              </a:ext>
            </a:extLst>
          </p:cNvPr>
          <p:cNvGrpSpPr/>
          <p:nvPr userDrawn="1"/>
        </p:nvGrpSpPr>
        <p:grpSpPr>
          <a:xfrm>
            <a:off x="8303552" y="2015998"/>
            <a:ext cx="553085" cy="553085"/>
            <a:chOff x="8856002" y="2015998"/>
            <a:chExt cx="553085" cy="553085"/>
          </a:xfrm>
        </p:grpSpPr>
        <p:sp>
          <p:nvSpPr>
            <p:cNvPr id="37" name="object 35">
              <a:extLst>
                <a:ext uri="{FF2B5EF4-FFF2-40B4-BE49-F238E27FC236}">
                  <a16:creationId xmlns:a16="http://schemas.microsoft.com/office/drawing/2014/main" id="{D9A944A3-84F0-41B1-8247-D43EB06AC0EB}"/>
                </a:ext>
              </a:extLst>
            </p:cNvPr>
            <p:cNvSpPr/>
            <p:nvPr/>
          </p:nvSpPr>
          <p:spPr>
            <a:xfrm>
              <a:off x="8862352" y="2022348"/>
              <a:ext cx="540385" cy="540385"/>
            </a:xfrm>
            <a:custGeom>
              <a:avLst/>
              <a:gdLst/>
              <a:ahLst/>
              <a:cxnLst/>
              <a:rect l="l" t="t" r="r" b="b"/>
              <a:pathLst>
                <a:path w="540384" h="540385">
                  <a:moveTo>
                    <a:pt x="540003" y="0"/>
                  </a:moveTo>
                  <a:lnTo>
                    <a:pt x="0" y="0"/>
                  </a:lnTo>
                  <a:lnTo>
                    <a:pt x="0" y="540003"/>
                  </a:lnTo>
                  <a:lnTo>
                    <a:pt x="540003" y="540003"/>
                  </a:lnTo>
                  <a:lnTo>
                    <a:pt x="540003" y="0"/>
                  </a:lnTo>
                  <a:close/>
                </a:path>
              </a:pathLst>
            </a:custGeom>
            <a:solidFill>
              <a:srgbClr val="231F2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8" name="object 36">
              <a:extLst>
                <a:ext uri="{FF2B5EF4-FFF2-40B4-BE49-F238E27FC236}">
                  <a16:creationId xmlns:a16="http://schemas.microsoft.com/office/drawing/2014/main" id="{E3B90062-E9DA-40EF-B4C1-D63FE8A06D3C}"/>
                </a:ext>
              </a:extLst>
            </p:cNvPr>
            <p:cNvSpPr/>
            <p:nvPr/>
          </p:nvSpPr>
          <p:spPr>
            <a:xfrm>
              <a:off x="8862352" y="2022348"/>
              <a:ext cx="540385" cy="540385"/>
            </a:xfrm>
            <a:custGeom>
              <a:avLst/>
              <a:gdLst/>
              <a:ahLst/>
              <a:cxnLst/>
              <a:rect l="l" t="t" r="r" b="b"/>
              <a:pathLst>
                <a:path w="540384" h="540385">
                  <a:moveTo>
                    <a:pt x="540003" y="540003"/>
                  </a:moveTo>
                  <a:lnTo>
                    <a:pt x="0" y="540003"/>
                  </a:lnTo>
                  <a:lnTo>
                    <a:pt x="0" y="0"/>
                  </a:lnTo>
                  <a:lnTo>
                    <a:pt x="540003" y="0"/>
                  </a:lnTo>
                  <a:lnTo>
                    <a:pt x="540003" y="540003"/>
                  </a:lnTo>
                  <a:close/>
                </a:path>
              </a:pathLst>
            </a:custGeom>
            <a:ln w="12700">
              <a:solidFill>
                <a:srgbClr val="231F2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41" name="TextBox 40">
            <a:extLst>
              <a:ext uri="{FF2B5EF4-FFF2-40B4-BE49-F238E27FC236}">
                <a16:creationId xmlns:a16="http://schemas.microsoft.com/office/drawing/2014/main" id="{5F97E0BB-3D95-4E3D-BB9F-EAAD6FC0B1BA}"/>
              </a:ext>
            </a:extLst>
          </p:cNvPr>
          <p:cNvSpPr txBox="1"/>
          <p:nvPr userDrawn="1"/>
        </p:nvSpPr>
        <p:spPr>
          <a:xfrm>
            <a:off x="1143000" y="1237849"/>
            <a:ext cx="6096000" cy="341632"/>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
                <a:srgbClr val="000000"/>
              </a:buClr>
              <a:buSzTx/>
              <a:buFont typeface="+mj-lt"/>
              <a:buNone/>
              <a:tabLst/>
              <a:defRPr/>
            </a:pPr>
            <a:r>
              <a:rPr kumimoji="0" lang="en-US" sz="1800" b="1"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For charts / tables / visuals</a:t>
            </a:r>
          </a:p>
        </p:txBody>
      </p:sp>
      <p:sp>
        <p:nvSpPr>
          <p:cNvPr id="45" name="TextBox 44">
            <a:extLst>
              <a:ext uri="{FF2B5EF4-FFF2-40B4-BE49-F238E27FC236}">
                <a16:creationId xmlns:a16="http://schemas.microsoft.com/office/drawing/2014/main" id="{AB9A61DE-57D1-4561-ACE8-A71DCE36C450}"/>
              </a:ext>
            </a:extLst>
          </p:cNvPr>
          <p:cNvSpPr txBox="1"/>
          <p:nvPr userDrawn="1"/>
        </p:nvSpPr>
        <p:spPr>
          <a:xfrm>
            <a:off x="354379" y="544788"/>
            <a:ext cx="6096000" cy="492443"/>
          </a:xfrm>
          <a:prstGeom prst="rect">
            <a:avLst/>
          </a:prstGeom>
          <a:noFill/>
        </p:spPr>
        <p:txBody>
          <a:bodyPr wrap="square">
            <a:spAutoFit/>
          </a:bodyPr>
          <a:lstStyle/>
          <a:p>
            <a:r>
              <a:rPr kumimoji="0" lang="en-US" sz="2600" b="1" i="0" u="none" strike="noStrike" kern="1200" cap="none" spc="0" normalizeH="0" baseline="0" noProof="0">
                <a:ln>
                  <a:noFill/>
                </a:ln>
                <a:solidFill>
                  <a:srgbClr val="004F91"/>
                </a:solidFill>
                <a:effectLst/>
                <a:uLnTx/>
                <a:uFillTx/>
                <a:latin typeface="Open Sans" panose="020B0606030504020204" pitchFamily="34" charset="0"/>
                <a:ea typeface="Open Sans" panose="020B0606030504020204" pitchFamily="34" charset="0"/>
                <a:cs typeface="Open Sans" panose="020B0606030504020204" pitchFamily="34" charset="0"/>
              </a:rPr>
              <a:t>PowerPoint template color palette</a:t>
            </a:r>
            <a:endParaRPr lang="en-US"/>
          </a:p>
        </p:txBody>
      </p:sp>
      <p:sp>
        <p:nvSpPr>
          <p:cNvPr id="40" name="Text Placeholder 4">
            <a:extLst>
              <a:ext uri="{FF2B5EF4-FFF2-40B4-BE49-F238E27FC236}">
                <a16:creationId xmlns:a16="http://schemas.microsoft.com/office/drawing/2014/main" id="{DB955E99-55F9-4863-A70F-9005FC59AA58}"/>
              </a:ext>
            </a:extLst>
          </p:cNvPr>
          <p:cNvSpPr>
            <a:spLocks noGrp="1"/>
          </p:cNvSpPr>
          <p:nvPr>
            <p:ph type="body" sz="quarter" idx="10" hasCustomPrompt="1"/>
          </p:nvPr>
        </p:nvSpPr>
        <p:spPr>
          <a:xfrm>
            <a:off x="10423464" y="696264"/>
            <a:ext cx="1287372" cy="257260"/>
          </a:xfrm>
        </p:spPr>
        <p:txBody>
          <a:bodyPr>
            <a:noAutofit/>
          </a:bodyPr>
          <a:lstStyle>
            <a:lvl1pPr marL="0" indent="0" algn="ctr">
              <a:buNone/>
              <a:defRPr sz="1200" b="0" cap="all" baseline="0">
                <a:solidFill>
                  <a:schemeClr val="accent3"/>
                </a:solidFill>
              </a:defRPr>
            </a:lvl1pPr>
          </a:lstStyle>
          <a:p>
            <a:pPr lvl="0"/>
            <a:r>
              <a:rPr lang="en-US"/>
              <a:t>CONFIDENTIAL</a:t>
            </a:r>
          </a:p>
        </p:txBody>
      </p:sp>
    </p:spTree>
    <p:extLst>
      <p:ext uri="{BB962C8B-B14F-4D97-AF65-F5344CB8AC3E}">
        <p14:creationId xmlns:p14="http://schemas.microsoft.com/office/powerpoint/2010/main" val="2069632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6F110D8-F6D1-4454-9D98-1F1EFAC9CD9C}"/>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9427"/>
          <a:stretch/>
        </p:blipFill>
        <p:spPr>
          <a:xfrm>
            <a:off x="0" y="646474"/>
            <a:ext cx="12192000" cy="6211525"/>
          </a:xfrm>
          <a:prstGeom prst="rect">
            <a:avLst/>
          </a:prstGeom>
        </p:spPr>
      </p:pic>
      <p:sp>
        <p:nvSpPr>
          <p:cNvPr id="10" name="SlideNo">
            <a:extLst>
              <a:ext uri="{FF2B5EF4-FFF2-40B4-BE49-F238E27FC236}">
                <a16:creationId xmlns:a16="http://schemas.microsoft.com/office/drawing/2014/main" id="{D2D7B9C5-A78D-465F-9966-7E842EC6258B}"/>
              </a:ext>
            </a:extLst>
          </p:cNvPr>
          <p:cNvSpPr txBox="1">
            <a:spLocks/>
          </p:cNvSpPr>
          <p:nvPr userDrawn="1"/>
        </p:nvSpPr>
        <p:spPr>
          <a:xfrm>
            <a:off x="400350" y="6438731"/>
            <a:ext cx="176331" cy="206210"/>
          </a:xfrm>
          <a:prstGeom prst="rect">
            <a:avLst/>
          </a:prstGeom>
          <a:noFill/>
        </p:spPr>
        <p:txBody>
          <a:bodyPr wrap="none" lIns="0" tIns="0" rIns="0" bIns="0" rtlCol="0" anchor="ctr">
            <a:spAutoFit/>
          </a:bodyPr>
          <a:lstStyle>
            <a:defPPr>
              <a:defRPr lang="en-US"/>
            </a:defPPr>
            <a:lvl1pPr marL="0" algn="ctr" defTabSz="457200" rtl="0" eaLnBrk="1" latinLnBrk="0" hangingPunct="1">
              <a:defRPr lang="en-ID" sz="1400" kern="1200" smtClean="0">
                <a:solidFill>
                  <a:schemeClr val="tx1">
                    <a:lumMod val="50000"/>
                    <a:lumOff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fld id="{F2030FAF-A4A4-40ED-9EAC-96740896EED7}" type="slidenum">
              <a:rPr sz="1000" b="1" smtClean="0">
                <a:solidFill>
                  <a:schemeClr val="accent1"/>
                </a:solidFill>
                <a:latin typeface="Open Sans" panose="020B0606030504020204" pitchFamily="34" charset="0"/>
                <a:ea typeface="Open Sans" panose="020B0606030504020204" pitchFamily="34" charset="0"/>
                <a:cs typeface="Open Sans" panose="020B0606030504020204" pitchFamily="34" charset="0"/>
              </a:rPr>
              <a:pPr>
                <a:lnSpc>
                  <a:spcPct val="150000"/>
                </a:lnSpc>
              </a:pPr>
              <a:t>‹#›</a:t>
            </a:fld>
            <a:endParaRPr sz="1000" b="1">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1" name="Straight Connector 10">
            <a:extLst>
              <a:ext uri="{FF2B5EF4-FFF2-40B4-BE49-F238E27FC236}">
                <a16:creationId xmlns:a16="http://schemas.microsoft.com/office/drawing/2014/main" id="{6960773B-1016-414C-BA65-9652271BC16B}"/>
              </a:ext>
            </a:extLst>
          </p:cNvPr>
          <p:cNvCxnSpPr/>
          <p:nvPr userDrawn="1"/>
        </p:nvCxnSpPr>
        <p:spPr>
          <a:xfrm>
            <a:off x="659200" y="6513261"/>
            <a:ext cx="0" cy="103105"/>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CFDEB5B-E5B6-412F-9AF6-46FB6DE327E8}"/>
              </a:ext>
            </a:extLst>
          </p:cNvPr>
          <p:cNvSpPr>
            <a:spLocks noGrp="1"/>
          </p:cNvSpPr>
          <p:nvPr>
            <p:ph type="title"/>
          </p:nvPr>
        </p:nvSpPr>
        <p:spPr>
          <a:xfrm>
            <a:off x="354623" y="537068"/>
            <a:ext cx="11154508" cy="5756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1B6580-9EAD-44F7-A52C-246AF7DB5DDB}"/>
              </a:ext>
            </a:extLst>
          </p:cNvPr>
          <p:cNvSpPr>
            <a:spLocks noGrp="1"/>
          </p:cNvSpPr>
          <p:nvPr>
            <p:ph type="body" idx="1"/>
          </p:nvPr>
        </p:nvSpPr>
        <p:spPr>
          <a:xfrm>
            <a:off x="1143000" y="1237849"/>
            <a:ext cx="10366130" cy="5083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F15856-4714-4481-A537-72CF00E033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Version No: 1.0 , Date: 17Jul2022</a:t>
            </a:r>
            <a:endParaRPr lang="en-IN"/>
          </a:p>
        </p:txBody>
      </p:sp>
      <p:sp>
        <p:nvSpPr>
          <p:cNvPr id="6" name="Footer Placeholder 5">
            <a:extLst>
              <a:ext uri="{FF2B5EF4-FFF2-40B4-BE49-F238E27FC236}">
                <a16:creationId xmlns:a16="http://schemas.microsoft.com/office/drawing/2014/main" id="{24659C48-7B81-4039-AECD-E6E6A5D6E4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1">
                    <a:lumMod val="60000"/>
                    <a:lumOff val="40000"/>
                  </a:schemeClr>
                </a:solidFill>
              </a:defRPr>
            </a:lvl1pPr>
          </a:lstStyle>
          <a:p>
            <a:r>
              <a:rPr lang="en-IN"/>
              <a:t>ABDM Hackathon Series - Round 1</a:t>
            </a:r>
          </a:p>
        </p:txBody>
      </p:sp>
      <p:pic>
        <p:nvPicPr>
          <p:cNvPr id="12" name="Picture 11" descr="A picture containing text, clipart&#10;&#10;Description automatically generated">
            <a:extLst>
              <a:ext uri="{FF2B5EF4-FFF2-40B4-BE49-F238E27FC236}">
                <a16:creationId xmlns:a16="http://schemas.microsoft.com/office/drawing/2014/main" id="{9D2C6277-FBA6-4289-8860-F9FC0D2C98F2}"/>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039130" y="173292"/>
            <a:ext cx="1470000" cy="504000"/>
          </a:xfrm>
          <a:prstGeom prst="rect">
            <a:avLst/>
          </a:prstGeom>
        </p:spPr>
      </p:pic>
    </p:spTree>
    <p:extLst>
      <p:ext uri="{BB962C8B-B14F-4D97-AF65-F5344CB8AC3E}">
        <p14:creationId xmlns:p14="http://schemas.microsoft.com/office/powerpoint/2010/main" val="818780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5" r:id="rId5"/>
    <p:sldLayoutId id="2147483654" r:id="rId6"/>
    <p:sldLayoutId id="2147483662" r:id="rId7"/>
    <p:sldLayoutId id="2147483672" r:id="rId8"/>
    <p:sldLayoutId id="2147483675" r:id="rId9"/>
  </p:sldLayoutIdLst>
  <p:hf sldNum="0" hdr="0"/>
  <p:txStyles>
    <p:titleStyle>
      <a:lvl1pPr algn="l" defTabSz="914400" rtl="0" eaLnBrk="1" latinLnBrk="0" hangingPunct="1">
        <a:lnSpc>
          <a:spcPct val="90000"/>
        </a:lnSpc>
        <a:spcBef>
          <a:spcPct val="0"/>
        </a:spcBef>
        <a:buNone/>
        <a:defRPr sz="2600" b="1" kern="120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900" indent="-342900" algn="l" defTabSz="914400" rtl="0" eaLnBrk="1" latinLnBrk="0" hangingPunct="1">
        <a:lnSpc>
          <a:spcPct val="90000"/>
        </a:lnSpc>
        <a:spcBef>
          <a:spcPts val="1000"/>
        </a:spcBef>
        <a:buClr>
          <a:schemeClr val="tx2"/>
        </a:buClr>
        <a:buFont typeface="+mj-lt"/>
        <a:buAutoNum type="arabicPeriod"/>
        <a:defRPr sz="1800" b="1"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40080" indent="-285750" algn="l" defTabSz="914400" rtl="0" eaLnBrk="1" latinLnBrk="0" hangingPunct="1">
        <a:lnSpc>
          <a:spcPct val="90000"/>
        </a:lnSpc>
        <a:spcBef>
          <a:spcPts val="500"/>
        </a:spcBef>
        <a:buFont typeface="Wingdings" panose="05000000000000000000" pitchFamily="2" charset="2"/>
        <a:buChar char="§"/>
        <a:defRPr sz="1600" b="0" kern="1200">
          <a:solidFill>
            <a:schemeClr val="bg2"/>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714500" indent="-342900" algn="l" defTabSz="914400" rtl="0" eaLnBrk="1" latinLnBrk="0" hangingPunct="1">
        <a:lnSpc>
          <a:spcPct val="90000"/>
        </a:lnSpc>
        <a:spcBef>
          <a:spcPts val="500"/>
        </a:spcBef>
        <a:buFont typeface="+mj-lt"/>
        <a:buAutoNum type="arabicPeriod"/>
        <a:defRPr sz="1600" kern="1200">
          <a:solidFill>
            <a:schemeClr val="bg2"/>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global-value-web.com/" TargetMode="External"/><Relationship Id="rId3" Type="http://schemas.openxmlformats.org/officeDocument/2006/relationships/hyperlink" Target="mailto:klakshmi@global-value-web.com" TargetMode="External"/><Relationship Id="rId7" Type="http://schemas.openxmlformats.org/officeDocument/2006/relationships/image" Target="../media/image40.png"/><Relationship Id="rId2" Type="http://schemas.openxmlformats.org/officeDocument/2006/relationships/hyperlink" Target="mailto:ananda.ramachandra@global-value-web.com" TargetMode="External"/><Relationship Id="rId1" Type="http://schemas.openxmlformats.org/officeDocument/2006/relationships/slideLayout" Target="../slideLayouts/slideLayout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1.svg"/><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3" Type="http://schemas.openxmlformats.org/officeDocument/2006/relationships/image" Target="../media/image23.svg"/><Relationship Id="rId7" Type="http://schemas.openxmlformats.org/officeDocument/2006/relationships/image" Target="../media/image25.svg"/><Relationship Id="rId12" Type="http://schemas.openxmlformats.org/officeDocument/2006/relationships/image" Target="../media/image30.png"/><Relationship Id="rId2"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image" Target="../media/image15.svg"/><Relationship Id="rId15" Type="http://schemas.openxmlformats.org/officeDocument/2006/relationships/image" Target="../media/image33.svg"/><Relationship Id="rId10" Type="http://schemas.openxmlformats.org/officeDocument/2006/relationships/image" Target="../media/image28.png"/><Relationship Id="rId4" Type="http://schemas.openxmlformats.org/officeDocument/2006/relationships/image" Target="../media/image14.png"/><Relationship Id="rId9" Type="http://schemas.openxmlformats.org/officeDocument/2006/relationships/image" Target="../media/image27.svg"/><Relationship Id="rId14"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3" Type="http://schemas.openxmlformats.org/officeDocument/2006/relationships/hyperlink" Target="mailto:klakshmi@global-value-web.com" TargetMode="External"/><Relationship Id="rId7" Type="http://schemas.openxmlformats.org/officeDocument/2006/relationships/hyperlink" Target="mailto:lshyamli@global-value-web.com" TargetMode="External"/><Relationship Id="rId2" Type="http://schemas.openxmlformats.org/officeDocument/2006/relationships/hyperlink" Target="mailto:ananda.ramachandra@global-value-web.com" TargetMode="External"/><Relationship Id="rId1" Type="http://schemas.openxmlformats.org/officeDocument/2006/relationships/slideLayout" Target="../slideLayouts/slideLayout4.xml"/><Relationship Id="rId6" Type="http://schemas.openxmlformats.org/officeDocument/2006/relationships/hyperlink" Target="mailto:giridhar.kandey@global-value-web.com" TargetMode="External"/><Relationship Id="rId5" Type="http://schemas.openxmlformats.org/officeDocument/2006/relationships/hyperlink" Target="mailto:mragashree@global-value-web.com" TargetMode="External"/><Relationship Id="rId4" Type="http://schemas.openxmlformats.org/officeDocument/2006/relationships/hyperlink" Target="mailto:jswetha@global-value-web.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084A79-1340-4333-B5F6-8D5711736DEF}"/>
              </a:ext>
            </a:extLst>
          </p:cNvPr>
          <p:cNvSpPr>
            <a:spLocks noGrp="1"/>
          </p:cNvSpPr>
          <p:nvPr>
            <p:ph type="ctrTitle"/>
          </p:nvPr>
        </p:nvSpPr>
        <p:spPr>
          <a:xfrm>
            <a:off x="5296277" y="670891"/>
            <a:ext cx="6218016" cy="1654628"/>
          </a:xfrm>
        </p:spPr>
        <p:txBody>
          <a:bodyPr>
            <a:normAutofit/>
          </a:bodyPr>
          <a:lstStyle/>
          <a:p>
            <a:r>
              <a:rPr lang="en-IN" sz="2800" b="1">
                <a:effectLst/>
              </a:rPr>
              <a:t>ABDM Hackathon Series - Round 1: Kickstarting UHI – Innovation Challenges </a:t>
            </a:r>
            <a:br>
              <a:rPr lang="en-IN" sz="2400">
                <a:effectLst/>
                <a:latin typeface="Calibri" panose="020F0502020204030204" pitchFamily="34" charset="0"/>
                <a:ea typeface="Calibri" panose="020F0502020204030204" pitchFamily="34" charset="0"/>
              </a:rPr>
            </a:br>
            <a:endParaRPr lang="en-US" sz="2400"/>
          </a:p>
        </p:txBody>
      </p:sp>
      <p:sp>
        <p:nvSpPr>
          <p:cNvPr id="5" name="Subtitle 4">
            <a:extLst>
              <a:ext uri="{FF2B5EF4-FFF2-40B4-BE49-F238E27FC236}">
                <a16:creationId xmlns:a16="http://schemas.microsoft.com/office/drawing/2014/main" id="{7613795E-BBEB-4943-9CD0-9FA866A63ED0}"/>
              </a:ext>
            </a:extLst>
          </p:cNvPr>
          <p:cNvSpPr>
            <a:spLocks noGrp="1"/>
          </p:cNvSpPr>
          <p:nvPr>
            <p:ph type="subTitle" idx="1"/>
          </p:nvPr>
        </p:nvSpPr>
        <p:spPr>
          <a:xfrm>
            <a:off x="5296277" y="2223919"/>
            <a:ext cx="5791517" cy="407254"/>
          </a:xfrm>
        </p:spPr>
        <p:txBody>
          <a:bodyPr>
            <a:normAutofit lnSpcReduction="10000"/>
          </a:bodyPr>
          <a:lstStyle/>
          <a:p>
            <a:r>
              <a:rPr lang="en-US"/>
              <a:t>Team from Global Value Web</a:t>
            </a:r>
          </a:p>
        </p:txBody>
      </p:sp>
      <p:sp>
        <p:nvSpPr>
          <p:cNvPr id="6" name="Text Placeholder 5">
            <a:extLst>
              <a:ext uri="{FF2B5EF4-FFF2-40B4-BE49-F238E27FC236}">
                <a16:creationId xmlns:a16="http://schemas.microsoft.com/office/drawing/2014/main" id="{CF123586-90CF-49EA-8EA3-0FD0610595F0}"/>
              </a:ext>
            </a:extLst>
          </p:cNvPr>
          <p:cNvSpPr>
            <a:spLocks noGrp="1"/>
          </p:cNvSpPr>
          <p:nvPr>
            <p:ph type="body" sz="quarter" idx="10"/>
          </p:nvPr>
        </p:nvSpPr>
        <p:spPr>
          <a:xfrm>
            <a:off x="486698" y="5937120"/>
            <a:ext cx="3291144" cy="256706"/>
          </a:xfrm>
        </p:spPr>
        <p:txBody>
          <a:bodyPr anchor="ctr">
            <a:noAutofit/>
          </a:bodyPr>
          <a:lstStyle/>
          <a:p>
            <a:r>
              <a:rPr lang="en-US"/>
              <a:t>Version No: 1.0 , Date: 17Jul2022</a:t>
            </a:r>
          </a:p>
        </p:txBody>
      </p:sp>
      <p:sp>
        <p:nvSpPr>
          <p:cNvPr id="8" name="Text Placeholder 16">
            <a:extLst>
              <a:ext uri="{FF2B5EF4-FFF2-40B4-BE49-F238E27FC236}">
                <a16:creationId xmlns:a16="http://schemas.microsoft.com/office/drawing/2014/main" id="{C847B5A7-3AB8-4A27-837F-E911550C9F71}"/>
              </a:ext>
            </a:extLst>
          </p:cNvPr>
          <p:cNvSpPr>
            <a:spLocks noGrp="1"/>
          </p:cNvSpPr>
          <p:nvPr>
            <p:ph type="body" sz="quarter" idx="11" hasCustomPrompt="1"/>
          </p:nvPr>
        </p:nvSpPr>
        <p:spPr>
          <a:xfrm>
            <a:off x="3052710" y="5937120"/>
            <a:ext cx="2162908" cy="256706"/>
          </a:xfrm>
          <a:noFill/>
          <a:ln>
            <a:noFill/>
          </a:ln>
        </p:spPr>
        <p:txBody>
          <a:bodyPr>
            <a:normAutofit lnSpcReduction="10000"/>
          </a:bodyPr>
          <a:lstStyle>
            <a:lvl1pPr marL="0" indent="0">
              <a:buNone/>
              <a:defRPr sz="1300" b="0">
                <a:solidFill>
                  <a:schemeClr val="bg2"/>
                </a:solidFill>
              </a:defRPr>
            </a:lvl1pPr>
          </a:lstStyle>
          <a:p>
            <a:pPr lvl="0"/>
            <a:r>
              <a:rPr lang="en-US"/>
              <a:t>| © Copyright GVW</a:t>
            </a:r>
          </a:p>
        </p:txBody>
      </p:sp>
    </p:spTree>
    <p:extLst>
      <p:ext uri="{BB962C8B-B14F-4D97-AF65-F5344CB8AC3E}">
        <p14:creationId xmlns:p14="http://schemas.microsoft.com/office/powerpoint/2010/main" val="159950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73C9557-2799-4E4A-930C-C05495BED894}"/>
              </a:ext>
            </a:extLst>
          </p:cNvPr>
          <p:cNvSpPr>
            <a:spLocks noGrp="1"/>
          </p:cNvSpPr>
          <p:nvPr>
            <p:ph type="body" sz="quarter" idx="12"/>
          </p:nvPr>
        </p:nvSpPr>
        <p:spPr/>
        <p:txBody>
          <a:bodyPr/>
          <a:lstStyle/>
          <a:p>
            <a:r>
              <a:rPr lang="en-US"/>
              <a:t>Ananda Ramachandra</a:t>
            </a:r>
          </a:p>
        </p:txBody>
      </p:sp>
      <p:sp>
        <p:nvSpPr>
          <p:cNvPr id="5" name="Text Placeholder 4">
            <a:extLst>
              <a:ext uri="{FF2B5EF4-FFF2-40B4-BE49-F238E27FC236}">
                <a16:creationId xmlns:a16="http://schemas.microsoft.com/office/drawing/2014/main" id="{DB455C0D-BAB0-4CA5-A972-2300C72FDE60}"/>
              </a:ext>
            </a:extLst>
          </p:cNvPr>
          <p:cNvSpPr>
            <a:spLocks noGrp="1"/>
          </p:cNvSpPr>
          <p:nvPr>
            <p:ph type="body" sz="quarter" idx="13"/>
          </p:nvPr>
        </p:nvSpPr>
        <p:spPr>
          <a:xfrm>
            <a:off x="6470228" y="1061630"/>
            <a:ext cx="4833647" cy="383067"/>
          </a:xfrm>
        </p:spPr>
        <p:txBody>
          <a:bodyPr/>
          <a:lstStyle/>
          <a:p>
            <a:r>
              <a:rPr lang="en-US"/>
              <a:t>Director – Technology Services</a:t>
            </a:r>
          </a:p>
        </p:txBody>
      </p:sp>
      <p:sp>
        <p:nvSpPr>
          <p:cNvPr id="8" name="Text Placeholder 7">
            <a:extLst>
              <a:ext uri="{FF2B5EF4-FFF2-40B4-BE49-F238E27FC236}">
                <a16:creationId xmlns:a16="http://schemas.microsoft.com/office/drawing/2014/main" id="{950B748A-6833-4920-818F-4A4CD12F8AA5}"/>
              </a:ext>
            </a:extLst>
          </p:cNvPr>
          <p:cNvSpPr>
            <a:spLocks noGrp="1"/>
          </p:cNvSpPr>
          <p:nvPr>
            <p:ph type="body" sz="quarter" idx="16"/>
          </p:nvPr>
        </p:nvSpPr>
        <p:spPr>
          <a:xfrm>
            <a:off x="6803731" y="1419082"/>
            <a:ext cx="3993578" cy="315912"/>
          </a:xfrm>
        </p:spPr>
        <p:txBody>
          <a:bodyPr/>
          <a:lstStyle/>
          <a:p>
            <a:pPr algn="l"/>
            <a:r>
              <a:rPr lang="en-US"/>
              <a:t>+91 </a:t>
            </a:r>
            <a:r>
              <a:rPr lang="en-US" b="0" i="0" u="none" strike="noStrike" baseline="0">
                <a:solidFill>
                  <a:srgbClr val="000000"/>
                </a:solidFill>
              </a:rPr>
              <a:t> 98450 24265 </a:t>
            </a:r>
            <a:endParaRPr lang="en-US"/>
          </a:p>
        </p:txBody>
      </p:sp>
      <p:sp>
        <p:nvSpPr>
          <p:cNvPr id="9" name="Text Placeholder 8">
            <a:extLst>
              <a:ext uri="{FF2B5EF4-FFF2-40B4-BE49-F238E27FC236}">
                <a16:creationId xmlns:a16="http://schemas.microsoft.com/office/drawing/2014/main" id="{196FF0AB-E325-430E-A99A-0235EE654591}"/>
              </a:ext>
            </a:extLst>
          </p:cNvPr>
          <p:cNvSpPr>
            <a:spLocks noGrp="1"/>
          </p:cNvSpPr>
          <p:nvPr>
            <p:ph type="body" sz="quarter" idx="17"/>
          </p:nvPr>
        </p:nvSpPr>
        <p:spPr/>
        <p:txBody>
          <a:bodyPr/>
          <a:lstStyle/>
          <a:p>
            <a:r>
              <a:rPr lang="en-US"/>
              <a:t>Lakshmi K</a:t>
            </a:r>
          </a:p>
        </p:txBody>
      </p:sp>
      <p:sp>
        <p:nvSpPr>
          <p:cNvPr id="10" name="Text Placeholder 9">
            <a:extLst>
              <a:ext uri="{FF2B5EF4-FFF2-40B4-BE49-F238E27FC236}">
                <a16:creationId xmlns:a16="http://schemas.microsoft.com/office/drawing/2014/main" id="{A1F1948F-011A-4FBE-BB77-551A4B5C060E}"/>
              </a:ext>
            </a:extLst>
          </p:cNvPr>
          <p:cNvSpPr>
            <a:spLocks noGrp="1"/>
          </p:cNvSpPr>
          <p:nvPr>
            <p:ph type="body" sz="quarter" idx="18"/>
          </p:nvPr>
        </p:nvSpPr>
        <p:spPr/>
        <p:txBody>
          <a:bodyPr/>
          <a:lstStyle/>
          <a:p>
            <a:r>
              <a:rPr lang="en-IN" b="0">
                <a:solidFill>
                  <a:srgbClr val="242424"/>
                </a:solidFill>
                <a:effectLst/>
              </a:rPr>
              <a:t>Project Manager</a:t>
            </a:r>
            <a:endParaRPr lang="en-US"/>
          </a:p>
        </p:txBody>
      </p:sp>
      <p:sp>
        <p:nvSpPr>
          <p:cNvPr id="11" name="Text Placeholder 10">
            <a:extLst>
              <a:ext uri="{FF2B5EF4-FFF2-40B4-BE49-F238E27FC236}">
                <a16:creationId xmlns:a16="http://schemas.microsoft.com/office/drawing/2014/main" id="{186E6331-4880-4F6D-B879-8D0AA556F479}"/>
              </a:ext>
            </a:extLst>
          </p:cNvPr>
          <p:cNvSpPr>
            <a:spLocks noGrp="1"/>
          </p:cNvSpPr>
          <p:nvPr>
            <p:ph type="body" sz="quarter" idx="19"/>
          </p:nvPr>
        </p:nvSpPr>
        <p:spPr/>
        <p:txBody>
          <a:bodyPr/>
          <a:lstStyle/>
          <a:p>
            <a:r>
              <a:rPr lang="en-IN">
                <a:solidFill>
                  <a:srgbClr val="242424"/>
                </a:solidFill>
                <a:effectLst/>
              </a:rPr>
              <a:t>+91 99629 23435</a:t>
            </a:r>
            <a:endParaRPr lang="en-US"/>
          </a:p>
        </p:txBody>
      </p:sp>
      <p:sp>
        <p:nvSpPr>
          <p:cNvPr id="12" name="Text Placeholder 11">
            <a:extLst>
              <a:ext uri="{FF2B5EF4-FFF2-40B4-BE49-F238E27FC236}">
                <a16:creationId xmlns:a16="http://schemas.microsoft.com/office/drawing/2014/main" id="{DE6505F5-C82F-4486-94A3-72A78E737C2C}"/>
              </a:ext>
            </a:extLst>
          </p:cNvPr>
          <p:cNvSpPr>
            <a:spLocks noGrp="1"/>
          </p:cNvSpPr>
          <p:nvPr>
            <p:ph type="body" sz="quarter" idx="20"/>
          </p:nvPr>
        </p:nvSpPr>
        <p:spPr>
          <a:xfrm>
            <a:off x="6808350" y="1776321"/>
            <a:ext cx="3993578" cy="315912"/>
          </a:xfrm>
        </p:spPr>
        <p:txBody>
          <a:bodyPr/>
          <a:lstStyle/>
          <a:p>
            <a:r>
              <a:rPr lang="en-US">
                <a:hlinkClick r:id="rId2"/>
              </a:rPr>
              <a:t>ananda.ramachandra@global-value-web.com</a:t>
            </a:r>
            <a:endParaRPr lang="en-US"/>
          </a:p>
        </p:txBody>
      </p:sp>
      <p:sp>
        <p:nvSpPr>
          <p:cNvPr id="13" name="Text Placeholder 12">
            <a:extLst>
              <a:ext uri="{FF2B5EF4-FFF2-40B4-BE49-F238E27FC236}">
                <a16:creationId xmlns:a16="http://schemas.microsoft.com/office/drawing/2014/main" id="{E3B7391C-4A7D-46EA-A8DD-C5D58B7B02EA}"/>
              </a:ext>
            </a:extLst>
          </p:cNvPr>
          <p:cNvSpPr>
            <a:spLocks noGrp="1"/>
          </p:cNvSpPr>
          <p:nvPr>
            <p:ph type="body" sz="quarter" idx="21"/>
          </p:nvPr>
        </p:nvSpPr>
        <p:spPr/>
        <p:txBody>
          <a:bodyPr/>
          <a:lstStyle/>
          <a:p>
            <a:r>
              <a:rPr lang="en-IN" b="0" i="0">
                <a:solidFill>
                  <a:srgbClr val="242424"/>
                </a:solidFill>
                <a:effectLst/>
                <a:hlinkClick r:id="rId3"/>
              </a:rPr>
              <a:t>klakshmi@global-value-web.com</a:t>
            </a:r>
            <a:endParaRPr lang="en-US"/>
          </a:p>
        </p:txBody>
      </p:sp>
      <p:sp>
        <p:nvSpPr>
          <p:cNvPr id="19" name="Title 18">
            <a:extLst>
              <a:ext uri="{FF2B5EF4-FFF2-40B4-BE49-F238E27FC236}">
                <a16:creationId xmlns:a16="http://schemas.microsoft.com/office/drawing/2014/main" id="{3A706C08-68A4-4360-AAA3-6B6712777B71}"/>
              </a:ext>
            </a:extLst>
          </p:cNvPr>
          <p:cNvSpPr>
            <a:spLocks noGrp="1"/>
          </p:cNvSpPr>
          <p:nvPr>
            <p:ph type="title"/>
          </p:nvPr>
        </p:nvSpPr>
        <p:spPr/>
        <p:txBody>
          <a:bodyPr/>
          <a:lstStyle/>
          <a:p>
            <a:r>
              <a:rPr lang="en-US"/>
              <a:t>Thank You!</a:t>
            </a:r>
          </a:p>
        </p:txBody>
      </p:sp>
      <p:pic>
        <p:nvPicPr>
          <p:cNvPr id="15" name="object 22">
            <a:extLst>
              <a:ext uri="{FF2B5EF4-FFF2-40B4-BE49-F238E27FC236}">
                <a16:creationId xmlns:a16="http://schemas.microsoft.com/office/drawing/2014/main" id="{934A1A24-F0CE-4D9C-A86C-E6770C38DD5D}"/>
              </a:ext>
            </a:extLst>
          </p:cNvPr>
          <p:cNvPicPr/>
          <p:nvPr/>
        </p:nvPicPr>
        <p:blipFill>
          <a:blip r:embed="rId4" cstate="print"/>
          <a:stretch>
            <a:fillRect/>
          </a:stretch>
        </p:blipFill>
        <p:spPr>
          <a:xfrm>
            <a:off x="6547063" y="1444698"/>
            <a:ext cx="238607" cy="238594"/>
          </a:xfrm>
          <a:prstGeom prst="rect">
            <a:avLst/>
          </a:prstGeom>
        </p:spPr>
      </p:pic>
      <p:pic>
        <p:nvPicPr>
          <p:cNvPr id="16" name="object 23">
            <a:extLst>
              <a:ext uri="{FF2B5EF4-FFF2-40B4-BE49-F238E27FC236}">
                <a16:creationId xmlns:a16="http://schemas.microsoft.com/office/drawing/2014/main" id="{2EBC9A87-18BA-4CD5-AC07-1C1F81FFB78B}"/>
              </a:ext>
            </a:extLst>
          </p:cNvPr>
          <p:cNvPicPr/>
          <p:nvPr/>
        </p:nvPicPr>
        <p:blipFill>
          <a:blip r:embed="rId5" cstate="print"/>
          <a:stretch>
            <a:fillRect/>
          </a:stretch>
        </p:blipFill>
        <p:spPr>
          <a:xfrm>
            <a:off x="6547063" y="1785804"/>
            <a:ext cx="238607" cy="238594"/>
          </a:xfrm>
          <a:prstGeom prst="rect">
            <a:avLst/>
          </a:prstGeom>
        </p:spPr>
      </p:pic>
      <p:pic>
        <p:nvPicPr>
          <p:cNvPr id="17" name="object 24">
            <a:extLst>
              <a:ext uri="{FF2B5EF4-FFF2-40B4-BE49-F238E27FC236}">
                <a16:creationId xmlns:a16="http://schemas.microsoft.com/office/drawing/2014/main" id="{64A29046-185B-4292-899A-A8582A39038C}"/>
              </a:ext>
            </a:extLst>
          </p:cNvPr>
          <p:cNvPicPr/>
          <p:nvPr/>
        </p:nvPicPr>
        <p:blipFill>
          <a:blip r:embed="rId4" cstate="print"/>
          <a:stretch>
            <a:fillRect/>
          </a:stretch>
        </p:blipFill>
        <p:spPr>
          <a:xfrm>
            <a:off x="6547063" y="3635998"/>
            <a:ext cx="238607" cy="238594"/>
          </a:xfrm>
          <a:prstGeom prst="rect">
            <a:avLst/>
          </a:prstGeom>
        </p:spPr>
      </p:pic>
      <p:pic>
        <p:nvPicPr>
          <p:cNvPr id="18" name="object 25">
            <a:extLst>
              <a:ext uri="{FF2B5EF4-FFF2-40B4-BE49-F238E27FC236}">
                <a16:creationId xmlns:a16="http://schemas.microsoft.com/office/drawing/2014/main" id="{6CC2E608-8015-4330-B22F-E3CD52E87C0E}"/>
              </a:ext>
            </a:extLst>
          </p:cNvPr>
          <p:cNvPicPr/>
          <p:nvPr/>
        </p:nvPicPr>
        <p:blipFill>
          <a:blip r:embed="rId5" cstate="print"/>
          <a:stretch>
            <a:fillRect/>
          </a:stretch>
        </p:blipFill>
        <p:spPr>
          <a:xfrm>
            <a:off x="6547063" y="3981047"/>
            <a:ext cx="238607" cy="238594"/>
          </a:xfrm>
          <a:prstGeom prst="rect">
            <a:avLst/>
          </a:prstGeom>
        </p:spPr>
      </p:pic>
      <p:pic>
        <p:nvPicPr>
          <p:cNvPr id="7" name="Picture Placeholder 6" descr="A person wearing a red shirt&#10;&#10;Description automatically generated with low confidence">
            <a:extLst>
              <a:ext uri="{FF2B5EF4-FFF2-40B4-BE49-F238E27FC236}">
                <a16:creationId xmlns:a16="http://schemas.microsoft.com/office/drawing/2014/main" id="{1C4D75D2-2A58-9843-1BF2-8BAAA4601DE1}"/>
              </a:ext>
            </a:extLst>
          </p:cNvPr>
          <p:cNvPicPr>
            <a:picLocks noGrp="1" noChangeAspect="1"/>
          </p:cNvPicPr>
          <p:nvPr>
            <p:ph type="pic" sz="quarter" idx="11"/>
          </p:nvPr>
        </p:nvPicPr>
        <p:blipFill>
          <a:blip r:embed="rId6">
            <a:extLst>
              <a:ext uri="{28A0092B-C50C-407E-A947-70E740481C1C}">
                <a14:useLocalDpi xmlns:a14="http://schemas.microsoft.com/office/drawing/2010/main" val="0"/>
              </a:ext>
            </a:extLst>
          </a:blip>
          <a:srcRect t="8611" b="8611"/>
          <a:stretch>
            <a:fillRect/>
          </a:stretch>
        </p:blipFill>
        <p:spPr/>
      </p:pic>
      <p:pic>
        <p:nvPicPr>
          <p:cNvPr id="32" name="Picture Placeholder 31" descr="A person with his arms crossed&#10;&#10;Description automatically generated with low confidence">
            <a:extLst>
              <a:ext uri="{FF2B5EF4-FFF2-40B4-BE49-F238E27FC236}">
                <a16:creationId xmlns:a16="http://schemas.microsoft.com/office/drawing/2014/main" id="{C94F5EE1-6059-2CBB-2B98-29F6BBE25FA9}"/>
              </a:ext>
            </a:extLst>
          </p:cNvPr>
          <p:cNvPicPr>
            <a:picLocks noGrp="1" noChangeAspect="1"/>
          </p:cNvPicPr>
          <p:nvPr>
            <p:ph type="pic" sz="quarter" idx="10"/>
          </p:nvPr>
        </p:nvPicPr>
        <p:blipFill>
          <a:blip r:embed="rId7">
            <a:extLst>
              <a:ext uri="{28A0092B-C50C-407E-A947-70E740481C1C}">
                <a14:useLocalDpi xmlns:a14="http://schemas.microsoft.com/office/drawing/2010/main" val="0"/>
              </a:ext>
            </a:extLst>
          </a:blip>
          <a:srcRect t="10511" b="10511"/>
          <a:stretch>
            <a:fillRect/>
          </a:stretch>
        </p:blipFill>
        <p:spPr/>
      </p:pic>
      <p:sp>
        <p:nvSpPr>
          <p:cNvPr id="33" name="Rectangle 32">
            <a:hlinkClick r:id="rId8"/>
            <a:extLst>
              <a:ext uri="{FF2B5EF4-FFF2-40B4-BE49-F238E27FC236}">
                <a16:creationId xmlns:a16="http://schemas.microsoft.com/office/drawing/2014/main" id="{7E328F23-A96A-0921-EDDE-11CFA92D615C}"/>
              </a:ext>
            </a:extLst>
          </p:cNvPr>
          <p:cNvSpPr/>
          <p:nvPr/>
        </p:nvSpPr>
        <p:spPr>
          <a:xfrm>
            <a:off x="563557" y="5884606"/>
            <a:ext cx="2445114" cy="397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5258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251B-A102-213C-0EB9-A5C57EB4443C}"/>
              </a:ext>
            </a:extLst>
          </p:cNvPr>
          <p:cNvSpPr>
            <a:spLocks noGrp="1"/>
          </p:cNvSpPr>
          <p:nvPr>
            <p:ph type="title"/>
          </p:nvPr>
        </p:nvSpPr>
        <p:spPr/>
        <p:txBody>
          <a:bodyPr>
            <a:noAutofit/>
          </a:bodyPr>
          <a:lstStyle/>
          <a:p>
            <a:r>
              <a:rPr lang="en-IN" sz="2400" b="1">
                <a:effectLst/>
              </a:rPr>
              <a:t>Innovation Challenges - Intelligent Search</a:t>
            </a:r>
            <a:endParaRPr lang="en-IN" sz="2400"/>
          </a:p>
        </p:txBody>
      </p:sp>
      <p:sp>
        <p:nvSpPr>
          <p:cNvPr id="3" name="Content Placeholder 2">
            <a:extLst>
              <a:ext uri="{FF2B5EF4-FFF2-40B4-BE49-F238E27FC236}">
                <a16:creationId xmlns:a16="http://schemas.microsoft.com/office/drawing/2014/main" id="{D15CF988-0F01-0424-C766-01BCA2E078A4}"/>
              </a:ext>
            </a:extLst>
          </p:cNvPr>
          <p:cNvSpPr>
            <a:spLocks noGrp="1"/>
          </p:cNvSpPr>
          <p:nvPr>
            <p:ph idx="1"/>
          </p:nvPr>
        </p:nvSpPr>
        <p:spPr/>
        <p:txBody>
          <a:bodyPr>
            <a:noAutofit/>
          </a:bodyPr>
          <a:lstStyle/>
          <a:p>
            <a:pPr marL="0" indent="0">
              <a:lnSpc>
                <a:spcPct val="150000"/>
              </a:lnSpc>
              <a:buNone/>
            </a:pPr>
            <a:r>
              <a:rPr lang="en-US" sz="1600" i="0">
                <a:solidFill>
                  <a:srgbClr val="242424"/>
                </a:solidFill>
                <a:effectLst/>
              </a:rPr>
              <a:t>Challenge 1: Intelligent Search: The objective of this challenge is to enable intelligent searches for better searchability via the UHI network</a:t>
            </a:r>
            <a:endParaRPr lang="en-US" sz="1600"/>
          </a:p>
          <a:p>
            <a:pPr marL="297180" lvl="1">
              <a:lnSpc>
                <a:spcPct val="150000"/>
              </a:lnSpc>
            </a:pPr>
            <a:r>
              <a:rPr lang="en-US" sz="1400" i="0">
                <a:solidFill>
                  <a:srgbClr val="242424"/>
                </a:solidFill>
                <a:effectLst/>
              </a:rPr>
              <a:t>Mandatory Requirements</a:t>
            </a:r>
            <a:br>
              <a:rPr lang="en-US" sz="1400"/>
            </a:br>
            <a:r>
              <a:rPr lang="en-US" sz="1400" b="0" i="0">
                <a:solidFill>
                  <a:srgbClr val="898989"/>
                </a:solidFill>
                <a:effectLst/>
              </a:rPr>
              <a:t>Develop a software component that provides the following functionality on text input in English:</a:t>
            </a:r>
            <a:br>
              <a:rPr lang="en-US" sz="1400">
                <a:solidFill>
                  <a:srgbClr val="898989"/>
                </a:solidFill>
              </a:rPr>
            </a:br>
            <a:r>
              <a:rPr lang="en-US" sz="1400" b="0" i="0">
                <a:solidFill>
                  <a:srgbClr val="898989"/>
                </a:solidFill>
                <a:effectLst/>
              </a:rPr>
              <a:t>● Autocorrect</a:t>
            </a:r>
            <a:br>
              <a:rPr lang="en-US" sz="1400">
                <a:solidFill>
                  <a:srgbClr val="898989"/>
                </a:solidFill>
              </a:rPr>
            </a:br>
            <a:r>
              <a:rPr lang="en-US" sz="1400" b="0" i="0">
                <a:solidFill>
                  <a:srgbClr val="898989"/>
                </a:solidFill>
                <a:effectLst/>
              </a:rPr>
              <a:t>● Autosuggest</a:t>
            </a:r>
            <a:br>
              <a:rPr lang="en-US" sz="1400">
                <a:solidFill>
                  <a:srgbClr val="898989"/>
                </a:solidFill>
              </a:rPr>
            </a:br>
            <a:r>
              <a:rPr lang="en-US" sz="1400" b="0" i="0">
                <a:solidFill>
                  <a:srgbClr val="898989"/>
                </a:solidFill>
                <a:effectLst/>
              </a:rPr>
              <a:t>● Conversion of unstructured text into structured text (e.g.: Cardiologist near me – gets parsed on the EUA and search request is sent to the gateway for appropriate results)</a:t>
            </a:r>
            <a:br>
              <a:rPr lang="en-US" sz="1400">
                <a:solidFill>
                  <a:srgbClr val="898989"/>
                </a:solidFill>
              </a:rPr>
            </a:br>
            <a:r>
              <a:rPr lang="en-US" sz="1400" b="0" i="0">
                <a:solidFill>
                  <a:srgbClr val="898989"/>
                </a:solidFill>
                <a:effectLst/>
              </a:rPr>
              <a:t>● Location awareness</a:t>
            </a:r>
            <a:endParaRPr lang="en-US" sz="1400">
              <a:solidFill>
                <a:srgbClr val="898989"/>
              </a:solidFill>
            </a:endParaRPr>
          </a:p>
          <a:p>
            <a:pPr marL="297180" lvl="1">
              <a:lnSpc>
                <a:spcPct val="150000"/>
              </a:lnSpc>
            </a:pPr>
            <a:r>
              <a:rPr lang="en-US" sz="1400">
                <a:solidFill>
                  <a:srgbClr val="242424"/>
                </a:solidFill>
              </a:rPr>
              <a:t>Optional Requirements</a:t>
            </a:r>
            <a:br>
              <a:rPr lang="en-US" sz="1400"/>
            </a:br>
            <a:r>
              <a:rPr lang="en-US" sz="1400" b="0" i="0">
                <a:solidFill>
                  <a:srgbClr val="898989"/>
                </a:solidFill>
                <a:effectLst/>
              </a:rPr>
              <a:t>● Extend the support for language to any one of the following Indic languages - Hindi, Telugu, Tamil, Marathi, Gujarati, Bengali, Kannada, Urdu;</a:t>
            </a:r>
            <a:br>
              <a:rPr lang="en-US" sz="1400">
                <a:solidFill>
                  <a:srgbClr val="898989"/>
                </a:solidFill>
              </a:rPr>
            </a:br>
            <a:r>
              <a:rPr lang="en-US" sz="1400" b="0" i="0">
                <a:solidFill>
                  <a:srgbClr val="898989"/>
                </a:solidFill>
                <a:effectLst/>
              </a:rPr>
              <a:t>● Any additional feature developed will be considered in the evaluation</a:t>
            </a:r>
            <a:br>
              <a:rPr lang="en-US" sz="1200"/>
            </a:br>
            <a:endParaRPr lang="en-IN" sz="1200"/>
          </a:p>
        </p:txBody>
      </p:sp>
      <p:sp>
        <p:nvSpPr>
          <p:cNvPr id="4" name="Date Placeholder 3">
            <a:extLst>
              <a:ext uri="{FF2B5EF4-FFF2-40B4-BE49-F238E27FC236}">
                <a16:creationId xmlns:a16="http://schemas.microsoft.com/office/drawing/2014/main" id="{E1B7F2A2-349D-4EC1-7F2F-F4880D91A2C6}"/>
              </a:ext>
            </a:extLst>
          </p:cNvPr>
          <p:cNvSpPr>
            <a:spLocks noGrp="1"/>
          </p:cNvSpPr>
          <p:nvPr>
            <p:ph type="dt" sz="half" idx="2"/>
          </p:nvPr>
        </p:nvSpPr>
        <p:spPr/>
        <p:txBody>
          <a:bodyPr/>
          <a:lstStyle/>
          <a:p>
            <a:r>
              <a:rPr lang="en-US"/>
              <a:t>Version No: 1.0 , Date: 17Jul2022</a:t>
            </a:r>
            <a:endParaRPr lang="en-IN"/>
          </a:p>
        </p:txBody>
      </p:sp>
      <p:sp>
        <p:nvSpPr>
          <p:cNvPr id="5" name="Footer Placeholder 4">
            <a:extLst>
              <a:ext uri="{FF2B5EF4-FFF2-40B4-BE49-F238E27FC236}">
                <a16:creationId xmlns:a16="http://schemas.microsoft.com/office/drawing/2014/main" id="{07140054-61E9-8CB5-3398-3AF3CBBADD78}"/>
              </a:ext>
            </a:extLst>
          </p:cNvPr>
          <p:cNvSpPr>
            <a:spLocks noGrp="1"/>
          </p:cNvSpPr>
          <p:nvPr>
            <p:ph type="ftr" sz="quarter" idx="3"/>
          </p:nvPr>
        </p:nvSpPr>
        <p:spPr/>
        <p:txBody>
          <a:bodyPr/>
          <a:lstStyle/>
          <a:p>
            <a:r>
              <a:rPr lang="en-IN"/>
              <a:t>ABDM Hackathon Series - Round 1</a:t>
            </a:r>
          </a:p>
        </p:txBody>
      </p:sp>
      <p:sp>
        <p:nvSpPr>
          <p:cNvPr id="7" name="Text Placeholder 6">
            <a:extLst>
              <a:ext uri="{FF2B5EF4-FFF2-40B4-BE49-F238E27FC236}">
                <a16:creationId xmlns:a16="http://schemas.microsoft.com/office/drawing/2014/main" id="{DDC803A8-706C-939A-CD85-28C7B26A0BB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77481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E1C12-5B01-47CC-92AB-2398D68992B8}"/>
              </a:ext>
            </a:extLst>
          </p:cNvPr>
          <p:cNvSpPr>
            <a:spLocks noGrp="1"/>
          </p:cNvSpPr>
          <p:nvPr>
            <p:ph type="title"/>
          </p:nvPr>
        </p:nvSpPr>
        <p:spPr/>
        <p:txBody>
          <a:bodyPr/>
          <a:lstStyle/>
          <a:p>
            <a:r>
              <a:rPr lang="en-IN"/>
              <a:t>Find a Doctor - App Design</a:t>
            </a:r>
          </a:p>
        </p:txBody>
      </p:sp>
      <p:pic>
        <p:nvPicPr>
          <p:cNvPr id="8" name="Content Placeholder 7" descr="Users with solid fill">
            <a:extLst>
              <a:ext uri="{FF2B5EF4-FFF2-40B4-BE49-F238E27FC236}">
                <a16:creationId xmlns:a16="http://schemas.microsoft.com/office/drawing/2014/main" id="{739F111B-A150-310E-AFA3-6FA5D17ED57F}"/>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2167" y="2514600"/>
            <a:ext cx="914400" cy="914400"/>
          </a:xfrm>
          <a:ln>
            <a:solidFill>
              <a:schemeClr val="accent1"/>
            </a:solidFill>
            <a:prstDash val="lgDash"/>
          </a:ln>
        </p:spPr>
      </p:pic>
      <p:sp>
        <p:nvSpPr>
          <p:cNvPr id="4" name="Date Placeholder 3">
            <a:extLst>
              <a:ext uri="{FF2B5EF4-FFF2-40B4-BE49-F238E27FC236}">
                <a16:creationId xmlns:a16="http://schemas.microsoft.com/office/drawing/2014/main" id="{797AE7C8-EF0F-BBC3-F661-01B38D70BE61}"/>
              </a:ext>
            </a:extLst>
          </p:cNvPr>
          <p:cNvSpPr>
            <a:spLocks noGrp="1"/>
          </p:cNvSpPr>
          <p:nvPr>
            <p:ph type="dt" sz="half" idx="2"/>
          </p:nvPr>
        </p:nvSpPr>
        <p:spPr/>
        <p:txBody>
          <a:bodyPr/>
          <a:lstStyle/>
          <a:p>
            <a:r>
              <a:rPr lang="en-US"/>
              <a:t>Version No: 1.0 , Date: 17Jul2022</a:t>
            </a:r>
            <a:endParaRPr lang="en-IN"/>
          </a:p>
        </p:txBody>
      </p:sp>
      <p:sp>
        <p:nvSpPr>
          <p:cNvPr id="5" name="Footer Placeholder 4">
            <a:extLst>
              <a:ext uri="{FF2B5EF4-FFF2-40B4-BE49-F238E27FC236}">
                <a16:creationId xmlns:a16="http://schemas.microsoft.com/office/drawing/2014/main" id="{B97B7BA4-1700-A11A-24DA-57EEFF38E07C}"/>
              </a:ext>
            </a:extLst>
          </p:cNvPr>
          <p:cNvSpPr>
            <a:spLocks noGrp="1"/>
          </p:cNvSpPr>
          <p:nvPr>
            <p:ph type="ftr" sz="quarter" idx="3"/>
          </p:nvPr>
        </p:nvSpPr>
        <p:spPr/>
        <p:txBody>
          <a:bodyPr/>
          <a:lstStyle/>
          <a:p>
            <a:r>
              <a:rPr lang="en-IN"/>
              <a:t>ABDM Hackathon Series - Round 1</a:t>
            </a:r>
          </a:p>
        </p:txBody>
      </p:sp>
      <p:sp>
        <p:nvSpPr>
          <p:cNvPr id="6" name="Text Placeholder 5">
            <a:extLst>
              <a:ext uri="{FF2B5EF4-FFF2-40B4-BE49-F238E27FC236}">
                <a16:creationId xmlns:a16="http://schemas.microsoft.com/office/drawing/2014/main" id="{973C253A-BBB4-7F1A-26E3-8EA3F9D79013}"/>
              </a:ext>
            </a:extLst>
          </p:cNvPr>
          <p:cNvSpPr>
            <a:spLocks noGrp="1"/>
          </p:cNvSpPr>
          <p:nvPr>
            <p:ph type="body" sz="quarter" idx="10"/>
          </p:nvPr>
        </p:nvSpPr>
        <p:spPr/>
        <p:txBody>
          <a:bodyPr/>
          <a:lstStyle/>
          <a:p>
            <a:endParaRPr lang="en-IN"/>
          </a:p>
        </p:txBody>
      </p:sp>
      <p:sp>
        <p:nvSpPr>
          <p:cNvPr id="9" name="TextBox 8">
            <a:extLst>
              <a:ext uri="{FF2B5EF4-FFF2-40B4-BE49-F238E27FC236}">
                <a16:creationId xmlns:a16="http://schemas.microsoft.com/office/drawing/2014/main" id="{CE1C733E-5A7A-D471-85B1-0BF46E68F9DA}"/>
              </a:ext>
            </a:extLst>
          </p:cNvPr>
          <p:cNvSpPr txBox="1"/>
          <p:nvPr/>
        </p:nvSpPr>
        <p:spPr>
          <a:xfrm flipH="1">
            <a:off x="3039571" y="1745780"/>
            <a:ext cx="7182187" cy="3366440"/>
          </a:xfrm>
          <a:prstGeom prst="rect">
            <a:avLst/>
          </a:prstGeom>
          <a:noFill/>
          <a:ln w="12700">
            <a:solidFill>
              <a:schemeClr val="accent1"/>
            </a:solidFill>
            <a:prstDash val="dash"/>
          </a:ln>
        </p:spPr>
        <p:txBody>
          <a:bodyPr wrap="square" rtlCol="0">
            <a:spAutoFit/>
          </a:bodyPr>
          <a:lstStyle/>
          <a:p>
            <a:endParaRPr lang="en-IN"/>
          </a:p>
        </p:txBody>
      </p:sp>
      <p:sp>
        <p:nvSpPr>
          <p:cNvPr id="10" name="TextBox 9">
            <a:extLst>
              <a:ext uri="{FF2B5EF4-FFF2-40B4-BE49-F238E27FC236}">
                <a16:creationId xmlns:a16="http://schemas.microsoft.com/office/drawing/2014/main" id="{6B43E627-57B6-ADB8-867F-B37058DDE1AA}"/>
              </a:ext>
            </a:extLst>
          </p:cNvPr>
          <p:cNvSpPr txBox="1"/>
          <p:nvPr/>
        </p:nvSpPr>
        <p:spPr>
          <a:xfrm flipH="1">
            <a:off x="1212167" y="3536389"/>
            <a:ext cx="914400" cy="369332"/>
          </a:xfrm>
          <a:prstGeom prst="rect">
            <a:avLst/>
          </a:prstGeom>
          <a:noFill/>
        </p:spPr>
        <p:txBody>
          <a:bodyPr wrap="square" rtlCol="0">
            <a:spAutoFit/>
          </a:bodyPr>
          <a:lstStyle/>
          <a:p>
            <a:pPr algn="ctr"/>
            <a:r>
              <a:rPr lang="en-IN">
                <a:latin typeface="Open Sans" panose="020B0606030504020204" pitchFamily="34" charset="0"/>
                <a:ea typeface="Open Sans" panose="020B0606030504020204" pitchFamily="34" charset="0"/>
                <a:cs typeface="Open Sans" panose="020B0606030504020204" pitchFamily="34" charset="0"/>
              </a:rPr>
              <a:t>Users</a:t>
            </a:r>
          </a:p>
        </p:txBody>
      </p:sp>
      <p:sp>
        <p:nvSpPr>
          <p:cNvPr id="11" name="Rectangle 10">
            <a:extLst>
              <a:ext uri="{FF2B5EF4-FFF2-40B4-BE49-F238E27FC236}">
                <a16:creationId xmlns:a16="http://schemas.microsoft.com/office/drawing/2014/main" id="{20CC03AC-FFC1-4546-87CC-81D7E5950FEE}"/>
              </a:ext>
            </a:extLst>
          </p:cNvPr>
          <p:cNvSpPr/>
          <p:nvPr/>
        </p:nvSpPr>
        <p:spPr>
          <a:xfrm>
            <a:off x="3736147" y="2016346"/>
            <a:ext cx="1215683" cy="1630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latin typeface="Open Sans" panose="020B0606030504020204" pitchFamily="34" charset="0"/>
                <a:ea typeface="Open Sans" panose="020B0606030504020204" pitchFamily="34" charset="0"/>
                <a:cs typeface="Open Sans" panose="020B0606030504020204" pitchFamily="34" charset="0"/>
              </a:rPr>
              <a:t>Description</a:t>
            </a:r>
          </a:p>
          <a:p>
            <a:pPr algn="ctr"/>
            <a:r>
              <a:rPr lang="en-IN" sz="1200">
                <a:latin typeface="Open Sans" panose="020B0606030504020204" pitchFamily="34" charset="0"/>
                <a:ea typeface="Open Sans" panose="020B0606030504020204" pitchFamily="34" charset="0"/>
                <a:cs typeface="Open Sans" panose="020B0606030504020204" pitchFamily="34" charset="0"/>
              </a:rPr>
              <a:t>Doctor name</a:t>
            </a:r>
          </a:p>
          <a:p>
            <a:pPr algn="ctr"/>
            <a:r>
              <a:rPr lang="en-IN" sz="1200">
                <a:latin typeface="Open Sans" panose="020B0606030504020204" pitchFamily="34" charset="0"/>
                <a:ea typeface="Open Sans" panose="020B0606030504020204" pitchFamily="34" charset="0"/>
                <a:cs typeface="Open Sans" panose="020B0606030504020204" pitchFamily="34" charset="0"/>
              </a:rPr>
              <a:t>Specialization</a:t>
            </a:r>
          </a:p>
          <a:p>
            <a:pPr algn="ctr"/>
            <a:r>
              <a:rPr lang="en-IN" sz="1200">
                <a:latin typeface="Open Sans" panose="020B0606030504020204" pitchFamily="34" charset="0"/>
                <a:ea typeface="Open Sans" panose="020B0606030504020204" pitchFamily="34" charset="0"/>
                <a:cs typeface="Open Sans" panose="020B0606030504020204" pitchFamily="34" charset="0"/>
              </a:rPr>
              <a:t>Location</a:t>
            </a:r>
          </a:p>
          <a:p>
            <a:pPr algn="ctr"/>
            <a:r>
              <a:rPr lang="en-IN" sz="1200">
                <a:latin typeface="Open Sans" panose="020B0606030504020204" pitchFamily="34" charset="0"/>
                <a:ea typeface="Open Sans" panose="020B0606030504020204" pitchFamily="34" charset="0"/>
                <a:cs typeface="Open Sans" panose="020B0606030504020204" pitchFamily="34" charset="0"/>
              </a:rPr>
              <a:t>Symptoms</a:t>
            </a:r>
          </a:p>
          <a:p>
            <a:pPr algn="ctr"/>
            <a:r>
              <a:rPr lang="en-IN" sz="1200">
                <a:latin typeface="Open Sans" panose="020B0606030504020204" pitchFamily="34" charset="0"/>
                <a:ea typeface="Open Sans" panose="020B0606030504020204" pitchFamily="34" charset="0"/>
                <a:cs typeface="Open Sans" panose="020B0606030504020204" pitchFamily="34" charset="0"/>
              </a:rPr>
              <a:t>Gender</a:t>
            </a:r>
          </a:p>
          <a:p>
            <a:pPr algn="ctr"/>
            <a:r>
              <a:rPr lang="en-IN" sz="1200">
                <a:latin typeface="Open Sans" panose="020B0606030504020204" pitchFamily="34" charset="0"/>
                <a:ea typeface="Open Sans" panose="020B0606030504020204" pitchFamily="34" charset="0"/>
                <a:cs typeface="Open Sans" panose="020B0606030504020204" pitchFamily="34" charset="0"/>
              </a:rPr>
              <a:t>Hospitals</a:t>
            </a:r>
          </a:p>
          <a:p>
            <a:pPr algn="ctr"/>
            <a:r>
              <a:rPr lang="en-IN" sz="1200">
                <a:latin typeface="Open Sans" panose="020B0606030504020204" pitchFamily="34" charset="0"/>
                <a:ea typeface="Open Sans" panose="020B0606030504020204" pitchFamily="34" charset="0"/>
                <a:cs typeface="Open Sans" panose="020B0606030504020204" pitchFamily="34" charset="0"/>
              </a:rPr>
              <a:t>Language</a:t>
            </a:r>
          </a:p>
        </p:txBody>
      </p:sp>
      <p:sp>
        <p:nvSpPr>
          <p:cNvPr id="12" name="TextBox 11">
            <a:extLst>
              <a:ext uri="{FF2B5EF4-FFF2-40B4-BE49-F238E27FC236}">
                <a16:creationId xmlns:a16="http://schemas.microsoft.com/office/drawing/2014/main" id="{FDFC665C-BDFE-FD67-BB9E-16AA2A57E010}"/>
              </a:ext>
            </a:extLst>
          </p:cNvPr>
          <p:cNvSpPr txBox="1"/>
          <p:nvPr/>
        </p:nvSpPr>
        <p:spPr>
          <a:xfrm>
            <a:off x="3736147" y="4431728"/>
            <a:ext cx="1215683" cy="369332"/>
          </a:xfrm>
          <a:prstGeom prst="rect">
            <a:avLst/>
          </a:prstGeom>
          <a:noFill/>
        </p:spPr>
        <p:txBody>
          <a:bodyPr wrap="square" rtlCol="0">
            <a:spAutoFit/>
          </a:bodyPr>
          <a:lstStyle/>
          <a:p>
            <a:pPr algn="ctr"/>
            <a:r>
              <a:rPr lang="en-IN" b="1"/>
              <a:t>Frontend</a:t>
            </a:r>
          </a:p>
        </p:txBody>
      </p:sp>
      <p:sp>
        <p:nvSpPr>
          <p:cNvPr id="13" name="TextBox 12">
            <a:extLst>
              <a:ext uri="{FF2B5EF4-FFF2-40B4-BE49-F238E27FC236}">
                <a16:creationId xmlns:a16="http://schemas.microsoft.com/office/drawing/2014/main" id="{FD30C649-8DF0-7216-4522-F3E847419A9F}"/>
              </a:ext>
            </a:extLst>
          </p:cNvPr>
          <p:cNvSpPr txBox="1"/>
          <p:nvPr/>
        </p:nvSpPr>
        <p:spPr>
          <a:xfrm flipH="1">
            <a:off x="3434556" y="3773698"/>
            <a:ext cx="2032750" cy="461665"/>
          </a:xfrm>
          <a:prstGeom prst="rect">
            <a:avLst/>
          </a:prstGeom>
          <a:noFill/>
        </p:spPr>
        <p:txBody>
          <a:bodyPr wrap="square" rtlCol="0">
            <a:spAutoFit/>
          </a:bodyPr>
          <a:lstStyle/>
          <a:p>
            <a:r>
              <a:rPr lang="en-IN" sz="1200">
                <a:latin typeface="Open Sans" panose="020B0606030504020204" pitchFamily="34" charset="0"/>
                <a:ea typeface="Open Sans" panose="020B0606030504020204" pitchFamily="34" charset="0"/>
                <a:cs typeface="Open Sans" panose="020B0606030504020204" pitchFamily="34" charset="0"/>
              </a:rPr>
              <a:t>What the users see &amp; interacts with Kotlin  </a:t>
            </a:r>
          </a:p>
        </p:txBody>
      </p:sp>
      <p:cxnSp>
        <p:nvCxnSpPr>
          <p:cNvPr id="16" name="Straight Arrow Connector 15">
            <a:extLst>
              <a:ext uri="{FF2B5EF4-FFF2-40B4-BE49-F238E27FC236}">
                <a16:creationId xmlns:a16="http://schemas.microsoft.com/office/drawing/2014/main" id="{47CFE824-9D8B-74D2-D581-6E619701E06C}"/>
              </a:ext>
            </a:extLst>
          </p:cNvPr>
          <p:cNvCxnSpPr>
            <a:cxnSpLocks/>
          </p:cNvCxnSpPr>
          <p:nvPr/>
        </p:nvCxnSpPr>
        <p:spPr>
          <a:xfrm>
            <a:off x="5569073" y="2819346"/>
            <a:ext cx="1012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0274735-A1F9-FFBD-CCA7-DEEED6B3CE5F}"/>
              </a:ext>
            </a:extLst>
          </p:cNvPr>
          <p:cNvCxnSpPr>
            <a:cxnSpLocks/>
          </p:cNvCxnSpPr>
          <p:nvPr/>
        </p:nvCxnSpPr>
        <p:spPr>
          <a:xfrm flipH="1">
            <a:off x="5569073" y="3120466"/>
            <a:ext cx="1012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Cylinder 21">
            <a:extLst>
              <a:ext uri="{FF2B5EF4-FFF2-40B4-BE49-F238E27FC236}">
                <a16:creationId xmlns:a16="http://schemas.microsoft.com/office/drawing/2014/main" id="{D89D979C-A36A-9A8E-4121-6FE3DDEB3CE0}"/>
              </a:ext>
            </a:extLst>
          </p:cNvPr>
          <p:cNvSpPr/>
          <p:nvPr/>
        </p:nvSpPr>
        <p:spPr>
          <a:xfrm>
            <a:off x="8836646" y="2338821"/>
            <a:ext cx="1215683" cy="10968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latin typeface="Open Sans" panose="020B0606030504020204" pitchFamily="34" charset="0"/>
                <a:ea typeface="Open Sans" panose="020B0606030504020204" pitchFamily="34" charset="0"/>
                <a:cs typeface="Open Sans" panose="020B0606030504020204" pitchFamily="34" charset="0"/>
              </a:rPr>
              <a:t>Healthcare Professionals Registry</a:t>
            </a:r>
          </a:p>
        </p:txBody>
      </p:sp>
      <p:sp>
        <p:nvSpPr>
          <p:cNvPr id="25" name="Rectangle 24">
            <a:extLst>
              <a:ext uri="{FF2B5EF4-FFF2-40B4-BE49-F238E27FC236}">
                <a16:creationId xmlns:a16="http://schemas.microsoft.com/office/drawing/2014/main" id="{2EBA4635-D817-9B37-B018-8112BDE896A4}"/>
              </a:ext>
            </a:extLst>
          </p:cNvPr>
          <p:cNvSpPr/>
          <p:nvPr/>
        </p:nvSpPr>
        <p:spPr>
          <a:xfrm>
            <a:off x="5750168" y="3461472"/>
            <a:ext cx="762713" cy="238538"/>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200">
                <a:latin typeface="Open Sans" panose="020B0606030504020204" pitchFamily="34" charset="0"/>
                <a:ea typeface="Open Sans" panose="020B0606030504020204" pitchFamily="34" charset="0"/>
                <a:cs typeface="Open Sans" panose="020B0606030504020204" pitchFamily="34" charset="0"/>
              </a:rPr>
              <a:t>Rest API</a:t>
            </a:r>
          </a:p>
        </p:txBody>
      </p:sp>
      <p:sp>
        <p:nvSpPr>
          <p:cNvPr id="26" name="TextBox 25">
            <a:extLst>
              <a:ext uri="{FF2B5EF4-FFF2-40B4-BE49-F238E27FC236}">
                <a16:creationId xmlns:a16="http://schemas.microsoft.com/office/drawing/2014/main" id="{10FFA883-8D3D-F5D6-8981-7EB6B9693C2B}"/>
              </a:ext>
            </a:extLst>
          </p:cNvPr>
          <p:cNvSpPr txBox="1"/>
          <p:nvPr/>
        </p:nvSpPr>
        <p:spPr>
          <a:xfrm>
            <a:off x="5596415" y="3120466"/>
            <a:ext cx="1012874" cy="276999"/>
          </a:xfrm>
          <a:prstGeom prst="rect">
            <a:avLst/>
          </a:prstGeom>
          <a:noFill/>
        </p:spPr>
        <p:txBody>
          <a:bodyPr wrap="square" rtlCol="0">
            <a:spAutoFit/>
          </a:bodyPr>
          <a:lstStyle/>
          <a:p>
            <a:pPr algn="ctr"/>
            <a:r>
              <a:rPr lang="en-IN" sz="1200">
                <a:latin typeface="Open Sans" panose="020B0606030504020204" pitchFamily="34" charset="0"/>
                <a:ea typeface="Open Sans" panose="020B0606030504020204" pitchFamily="34" charset="0"/>
                <a:cs typeface="Open Sans" panose="020B0606030504020204" pitchFamily="34" charset="0"/>
              </a:rPr>
              <a:t>Response </a:t>
            </a:r>
          </a:p>
        </p:txBody>
      </p:sp>
      <p:sp>
        <p:nvSpPr>
          <p:cNvPr id="27" name="TextBox 26">
            <a:extLst>
              <a:ext uri="{FF2B5EF4-FFF2-40B4-BE49-F238E27FC236}">
                <a16:creationId xmlns:a16="http://schemas.microsoft.com/office/drawing/2014/main" id="{4DCE456B-6D5F-736D-87F0-BDC2849A5A8C}"/>
              </a:ext>
            </a:extLst>
          </p:cNvPr>
          <p:cNvSpPr txBox="1"/>
          <p:nvPr/>
        </p:nvSpPr>
        <p:spPr>
          <a:xfrm flipH="1">
            <a:off x="5694153" y="2554408"/>
            <a:ext cx="762714" cy="276999"/>
          </a:xfrm>
          <a:prstGeom prst="rect">
            <a:avLst/>
          </a:prstGeom>
          <a:noFill/>
        </p:spPr>
        <p:txBody>
          <a:bodyPr wrap="square" rtlCol="0">
            <a:spAutoFit/>
          </a:bodyPr>
          <a:lstStyle/>
          <a:p>
            <a:pPr algn="ctr"/>
            <a:r>
              <a:rPr lang="en-IN" sz="1200">
                <a:latin typeface="Open Sans" panose="020B0606030504020204" pitchFamily="34" charset="0"/>
                <a:ea typeface="Open Sans" panose="020B0606030504020204" pitchFamily="34" charset="0"/>
                <a:cs typeface="Open Sans" panose="020B0606030504020204" pitchFamily="34" charset="0"/>
              </a:rPr>
              <a:t>Search </a:t>
            </a:r>
          </a:p>
        </p:txBody>
      </p:sp>
      <p:cxnSp>
        <p:nvCxnSpPr>
          <p:cNvPr id="28" name="Straight Arrow Connector 27">
            <a:extLst>
              <a:ext uri="{FF2B5EF4-FFF2-40B4-BE49-F238E27FC236}">
                <a16:creationId xmlns:a16="http://schemas.microsoft.com/office/drawing/2014/main" id="{E5E1F623-39D2-E9E9-40A2-AAF1AB7C7716}"/>
              </a:ext>
            </a:extLst>
          </p:cNvPr>
          <p:cNvCxnSpPr>
            <a:cxnSpLocks/>
          </p:cNvCxnSpPr>
          <p:nvPr/>
        </p:nvCxnSpPr>
        <p:spPr>
          <a:xfrm>
            <a:off x="2421682" y="2799938"/>
            <a:ext cx="1012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02FC1F8-969B-3FD1-9461-FB4C17BC8153}"/>
              </a:ext>
            </a:extLst>
          </p:cNvPr>
          <p:cNvCxnSpPr>
            <a:cxnSpLocks/>
          </p:cNvCxnSpPr>
          <p:nvPr/>
        </p:nvCxnSpPr>
        <p:spPr>
          <a:xfrm flipH="1">
            <a:off x="2448646" y="3139092"/>
            <a:ext cx="9859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35757CC-3D29-F85B-7D00-1A17E260D912}"/>
              </a:ext>
            </a:extLst>
          </p:cNvPr>
          <p:cNvSpPr txBox="1"/>
          <p:nvPr/>
        </p:nvSpPr>
        <p:spPr>
          <a:xfrm>
            <a:off x="2359737" y="3148319"/>
            <a:ext cx="1215683" cy="276999"/>
          </a:xfrm>
          <a:prstGeom prst="rect">
            <a:avLst/>
          </a:prstGeom>
          <a:noFill/>
        </p:spPr>
        <p:txBody>
          <a:bodyPr wrap="square">
            <a:spAutoFit/>
          </a:bodyPr>
          <a:lstStyle/>
          <a:p>
            <a:r>
              <a:rPr lang="en-IN" sz="1200">
                <a:latin typeface="Open Sans" panose="020B0606030504020204" pitchFamily="34" charset="0"/>
                <a:ea typeface="Open Sans" panose="020B0606030504020204" pitchFamily="34" charset="0"/>
                <a:cs typeface="Open Sans" panose="020B0606030504020204" pitchFamily="34" charset="0"/>
              </a:rPr>
              <a:t>Display results</a:t>
            </a:r>
          </a:p>
        </p:txBody>
      </p:sp>
      <p:sp>
        <p:nvSpPr>
          <p:cNvPr id="36" name="TextBox 35">
            <a:extLst>
              <a:ext uri="{FF2B5EF4-FFF2-40B4-BE49-F238E27FC236}">
                <a16:creationId xmlns:a16="http://schemas.microsoft.com/office/drawing/2014/main" id="{92B2C353-85DD-2CBF-9FF2-535542B6A826}"/>
              </a:ext>
            </a:extLst>
          </p:cNvPr>
          <p:cNvSpPr txBox="1"/>
          <p:nvPr/>
        </p:nvSpPr>
        <p:spPr>
          <a:xfrm>
            <a:off x="2611387" y="2533439"/>
            <a:ext cx="712385" cy="276999"/>
          </a:xfrm>
          <a:prstGeom prst="rect">
            <a:avLst/>
          </a:prstGeom>
          <a:noFill/>
        </p:spPr>
        <p:txBody>
          <a:bodyPr wrap="square">
            <a:spAutoFit/>
          </a:bodyPr>
          <a:lstStyle/>
          <a:p>
            <a:r>
              <a:rPr lang="en-IN" sz="1200">
                <a:latin typeface="Open Sans" panose="020B0606030504020204" pitchFamily="34" charset="0"/>
                <a:ea typeface="Open Sans" panose="020B0606030504020204" pitchFamily="34" charset="0"/>
                <a:cs typeface="Open Sans" panose="020B0606030504020204" pitchFamily="34" charset="0"/>
              </a:rPr>
              <a:t>Search</a:t>
            </a:r>
          </a:p>
        </p:txBody>
      </p:sp>
      <p:sp>
        <p:nvSpPr>
          <p:cNvPr id="37" name="TextBox 36">
            <a:extLst>
              <a:ext uri="{FF2B5EF4-FFF2-40B4-BE49-F238E27FC236}">
                <a16:creationId xmlns:a16="http://schemas.microsoft.com/office/drawing/2014/main" id="{D0C2C899-A568-A65D-8DDE-7BC1FF4EBBE0}"/>
              </a:ext>
            </a:extLst>
          </p:cNvPr>
          <p:cNvSpPr txBox="1"/>
          <p:nvPr/>
        </p:nvSpPr>
        <p:spPr>
          <a:xfrm flipH="1">
            <a:off x="7346015" y="4416127"/>
            <a:ext cx="2278339" cy="369332"/>
          </a:xfrm>
          <a:prstGeom prst="rect">
            <a:avLst/>
          </a:prstGeom>
          <a:noFill/>
          <a:ln w="12700">
            <a:noFill/>
            <a:prstDash val="dash"/>
          </a:ln>
        </p:spPr>
        <p:txBody>
          <a:bodyPr wrap="square" rtlCol="0">
            <a:spAutoFit/>
          </a:bodyPr>
          <a:lstStyle/>
          <a:p>
            <a:pPr algn="ctr"/>
            <a:r>
              <a:rPr lang="en-IN" b="1"/>
              <a:t>Backend</a:t>
            </a:r>
          </a:p>
        </p:txBody>
      </p:sp>
      <p:sp>
        <p:nvSpPr>
          <p:cNvPr id="38" name="Rectangle: Rounded Corners 37">
            <a:extLst>
              <a:ext uri="{FF2B5EF4-FFF2-40B4-BE49-F238E27FC236}">
                <a16:creationId xmlns:a16="http://schemas.microsoft.com/office/drawing/2014/main" id="{EBC0C6F6-77C8-ECD8-8DEE-560FBE98423E}"/>
              </a:ext>
            </a:extLst>
          </p:cNvPr>
          <p:cNvSpPr/>
          <p:nvPr/>
        </p:nvSpPr>
        <p:spPr>
          <a:xfrm>
            <a:off x="7189788" y="2425357"/>
            <a:ext cx="972478" cy="1010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latin typeface="Open Sans" panose="020B0606030504020204" pitchFamily="34" charset="0"/>
                <a:ea typeface="Open Sans" panose="020B0606030504020204" pitchFamily="34" charset="0"/>
                <a:cs typeface="Open Sans" panose="020B0606030504020204" pitchFamily="34" charset="0"/>
              </a:rPr>
              <a:t>ABDM Server</a:t>
            </a:r>
          </a:p>
        </p:txBody>
      </p:sp>
      <p:sp>
        <p:nvSpPr>
          <p:cNvPr id="39" name="Arrow: Left-Right 38">
            <a:extLst>
              <a:ext uri="{FF2B5EF4-FFF2-40B4-BE49-F238E27FC236}">
                <a16:creationId xmlns:a16="http://schemas.microsoft.com/office/drawing/2014/main" id="{5EFFA261-5E01-305A-2EC6-7E42B9251CBC}"/>
              </a:ext>
            </a:extLst>
          </p:cNvPr>
          <p:cNvSpPr/>
          <p:nvPr/>
        </p:nvSpPr>
        <p:spPr>
          <a:xfrm>
            <a:off x="8200264" y="2781458"/>
            <a:ext cx="569843" cy="28315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FE432650-BEF5-AAA5-466A-EB6EFFF8B7DB}"/>
              </a:ext>
            </a:extLst>
          </p:cNvPr>
          <p:cNvSpPr txBox="1"/>
          <p:nvPr/>
        </p:nvSpPr>
        <p:spPr>
          <a:xfrm>
            <a:off x="3039571" y="5263716"/>
            <a:ext cx="7350134" cy="646331"/>
          </a:xfrm>
          <a:prstGeom prst="rect">
            <a:avLst/>
          </a:prstGeom>
          <a:noFill/>
        </p:spPr>
        <p:txBody>
          <a:bodyPr wrap="square">
            <a:spAutoFit/>
          </a:bodyPr>
          <a:lstStyle/>
          <a:p>
            <a:pPr lvl="0" algn="ctr">
              <a:defRPr/>
            </a:pPr>
            <a:r>
              <a:rPr kumimoji="0" lang="en-US" sz="1800" b="1" i="0" u="none" strike="noStrike" kern="1200" cap="none" spc="0" normalizeH="0" baseline="0" noProof="0">
                <a:ln>
                  <a:noFill/>
                </a:ln>
                <a:solidFill>
                  <a:srgbClr val="ED7D31"/>
                </a:solidFill>
                <a:effectLst/>
                <a:uLnTx/>
                <a:uFillTx/>
                <a:latin typeface="Calibri"/>
                <a:ea typeface="+mn-ea"/>
                <a:cs typeface="+mn-cs"/>
              </a:rPr>
              <a:t>Find a doctor is an</a:t>
            </a:r>
            <a:r>
              <a:rPr kumimoji="0" lang="en-US" sz="1800" b="1" i="0" u="none" strike="noStrike" kern="1200" cap="none" spc="0" normalizeH="0" noProof="0">
                <a:ln>
                  <a:noFill/>
                </a:ln>
                <a:solidFill>
                  <a:srgbClr val="ED7D31"/>
                </a:solidFill>
                <a:effectLst/>
                <a:uLnTx/>
                <a:uFillTx/>
                <a:latin typeface="Calibri"/>
                <a:ea typeface="+mn-ea"/>
                <a:cs typeface="+mn-cs"/>
              </a:rPr>
              <a:t> application that quickly </a:t>
            </a:r>
            <a:r>
              <a:rPr lang="en-US" b="1">
                <a:solidFill>
                  <a:srgbClr val="ED7D31"/>
                </a:solidFill>
                <a:latin typeface="Calibri"/>
              </a:rPr>
              <a:t>connects patients to their chosen doctors or healthcare professionals for consultations.</a:t>
            </a:r>
            <a:endParaRPr kumimoji="0" lang="en-US" sz="1800" b="1" i="0" u="none" strike="noStrike" kern="1200" cap="none" spc="0" normalizeH="0" baseline="0" noProof="0">
              <a:ln>
                <a:noFill/>
              </a:ln>
              <a:solidFill>
                <a:srgbClr val="ED7D31"/>
              </a:solidFill>
              <a:effectLst/>
              <a:uLnTx/>
              <a:uFillTx/>
              <a:latin typeface="Calibri"/>
              <a:ea typeface="+mn-ea"/>
              <a:cs typeface="+mn-cs"/>
            </a:endParaRPr>
          </a:p>
        </p:txBody>
      </p:sp>
    </p:spTree>
    <p:extLst>
      <p:ext uri="{BB962C8B-B14F-4D97-AF65-F5344CB8AC3E}">
        <p14:creationId xmlns:p14="http://schemas.microsoft.com/office/powerpoint/2010/main" val="228022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E214F-0F59-2411-C3D9-EEE7580EA0A4}"/>
              </a:ext>
            </a:extLst>
          </p:cNvPr>
          <p:cNvSpPr>
            <a:spLocks noGrp="1"/>
          </p:cNvSpPr>
          <p:nvPr>
            <p:ph type="title"/>
          </p:nvPr>
        </p:nvSpPr>
        <p:spPr/>
        <p:txBody>
          <a:bodyPr>
            <a:normAutofit/>
          </a:bodyPr>
          <a:lstStyle/>
          <a:p>
            <a:r>
              <a:rPr lang="en-IN" dirty="0">
                <a:latin typeface="Open Sans"/>
                <a:ea typeface="Open Sans"/>
                <a:cs typeface="Open Sans"/>
              </a:rPr>
              <a:t>Intelligent search – Description based</a:t>
            </a:r>
            <a:endParaRPr lang="en-IN" dirty="0"/>
          </a:p>
        </p:txBody>
      </p:sp>
      <p:sp>
        <p:nvSpPr>
          <p:cNvPr id="4" name="Date Placeholder 3">
            <a:extLst>
              <a:ext uri="{FF2B5EF4-FFF2-40B4-BE49-F238E27FC236}">
                <a16:creationId xmlns:a16="http://schemas.microsoft.com/office/drawing/2014/main" id="{83D8CF9A-C153-2247-AB14-BA682E48D6BA}"/>
              </a:ext>
            </a:extLst>
          </p:cNvPr>
          <p:cNvSpPr>
            <a:spLocks noGrp="1"/>
          </p:cNvSpPr>
          <p:nvPr>
            <p:ph type="dt" sz="half" idx="2"/>
          </p:nvPr>
        </p:nvSpPr>
        <p:spPr/>
        <p:txBody>
          <a:bodyPr/>
          <a:lstStyle/>
          <a:p>
            <a:r>
              <a:rPr lang="en-US"/>
              <a:t>Version No: 1.0 , Date: 17Jul2022</a:t>
            </a:r>
            <a:endParaRPr lang="en-IN"/>
          </a:p>
        </p:txBody>
      </p:sp>
      <p:sp>
        <p:nvSpPr>
          <p:cNvPr id="5" name="Footer Placeholder 4">
            <a:extLst>
              <a:ext uri="{FF2B5EF4-FFF2-40B4-BE49-F238E27FC236}">
                <a16:creationId xmlns:a16="http://schemas.microsoft.com/office/drawing/2014/main" id="{6E04814A-1958-5FE0-6906-3989D42BC245}"/>
              </a:ext>
            </a:extLst>
          </p:cNvPr>
          <p:cNvSpPr>
            <a:spLocks noGrp="1"/>
          </p:cNvSpPr>
          <p:nvPr>
            <p:ph type="ftr" sz="quarter" idx="3"/>
          </p:nvPr>
        </p:nvSpPr>
        <p:spPr/>
        <p:txBody>
          <a:bodyPr/>
          <a:lstStyle/>
          <a:p>
            <a:r>
              <a:rPr lang="en-IN"/>
              <a:t>ABDM Hackathon Series - Round 1</a:t>
            </a:r>
          </a:p>
        </p:txBody>
      </p:sp>
      <p:sp>
        <p:nvSpPr>
          <p:cNvPr id="7" name="Text Placeholder 6">
            <a:extLst>
              <a:ext uri="{FF2B5EF4-FFF2-40B4-BE49-F238E27FC236}">
                <a16:creationId xmlns:a16="http://schemas.microsoft.com/office/drawing/2014/main" id="{6AC406F7-5358-868E-ED04-7262124D803B}"/>
              </a:ext>
            </a:extLst>
          </p:cNvPr>
          <p:cNvSpPr>
            <a:spLocks noGrp="1"/>
          </p:cNvSpPr>
          <p:nvPr>
            <p:ph type="body" sz="quarter" idx="10"/>
          </p:nvPr>
        </p:nvSpPr>
        <p:spPr/>
        <p:txBody>
          <a:bodyPr/>
          <a:lstStyle/>
          <a:p>
            <a:endParaRPr lang="en-US"/>
          </a:p>
        </p:txBody>
      </p:sp>
      <p:sp>
        <p:nvSpPr>
          <p:cNvPr id="15" name="Oval 14">
            <a:extLst>
              <a:ext uri="{FF2B5EF4-FFF2-40B4-BE49-F238E27FC236}">
                <a16:creationId xmlns:a16="http://schemas.microsoft.com/office/drawing/2014/main" id="{641E3C42-AA62-B33B-19B8-8FDDDD108DFA}"/>
              </a:ext>
            </a:extLst>
          </p:cNvPr>
          <p:cNvSpPr/>
          <p:nvPr/>
        </p:nvSpPr>
        <p:spPr>
          <a:xfrm>
            <a:off x="2735607" y="2491564"/>
            <a:ext cx="1116000" cy="864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4F91"/>
              </a:solidFill>
            </a:endParaRPr>
          </a:p>
        </p:txBody>
      </p:sp>
      <p:sp>
        <p:nvSpPr>
          <p:cNvPr id="16" name="TextBox 15">
            <a:extLst>
              <a:ext uri="{FF2B5EF4-FFF2-40B4-BE49-F238E27FC236}">
                <a16:creationId xmlns:a16="http://schemas.microsoft.com/office/drawing/2014/main" id="{DE0AE463-3F4D-D150-3798-304AAB2ADE17}"/>
              </a:ext>
            </a:extLst>
          </p:cNvPr>
          <p:cNvSpPr txBox="1"/>
          <p:nvPr/>
        </p:nvSpPr>
        <p:spPr>
          <a:xfrm>
            <a:off x="2209403" y="3495569"/>
            <a:ext cx="2168406" cy="276999"/>
          </a:xfrm>
          <a:prstGeom prst="rect">
            <a:avLst/>
          </a:prstGeom>
          <a:noFill/>
        </p:spPr>
        <p:txBody>
          <a:bodyPr wrap="square" rtlCol="0">
            <a:spAutoFit/>
          </a:bodyPr>
          <a:lstStyle/>
          <a:p>
            <a:pPr algn="ctr"/>
            <a:r>
              <a:rPr lang="en-IN" sz="1200" b="1">
                <a:solidFill>
                  <a:srgbClr val="004F91"/>
                </a:solidFill>
                <a:latin typeface="Open Sans" panose="020B0606030504020204" pitchFamily="34" charset="0"/>
                <a:ea typeface="Open Sans" panose="020B0606030504020204" pitchFamily="34" charset="0"/>
                <a:cs typeface="Open Sans" panose="020B0606030504020204" pitchFamily="34" charset="0"/>
              </a:rPr>
              <a:t>Best Cardiologist near me</a:t>
            </a:r>
          </a:p>
        </p:txBody>
      </p:sp>
      <p:sp>
        <p:nvSpPr>
          <p:cNvPr id="19" name="Oval 18">
            <a:extLst>
              <a:ext uri="{FF2B5EF4-FFF2-40B4-BE49-F238E27FC236}">
                <a16:creationId xmlns:a16="http://schemas.microsoft.com/office/drawing/2014/main" id="{7CBDC7D4-1274-7980-E353-148732FA54E8}"/>
              </a:ext>
            </a:extLst>
          </p:cNvPr>
          <p:cNvSpPr/>
          <p:nvPr/>
        </p:nvSpPr>
        <p:spPr>
          <a:xfrm>
            <a:off x="5417540" y="2491564"/>
            <a:ext cx="1116000" cy="864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4F91"/>
              </a:solidFill>
            </a:endParaRPr>
          </a:p>
        </p:txBody>
      </p:sp>
      <p:sp>
        <p:nvSpPr>
          <p:cNvPr id="20" name="TextBox 19">
            <a:extLst>
              <a:ext uri="{FF2B5EF4-FFF2-40B4-BE49-F238E27FC236}">
                <a16:creationId xmlns:a16="http://schemas.microsoft.com/office/drawing/2014/main" id="{A426D1D1-8249-5A5D-9774-AB105A481C20}"/>
              </a:ext>
            </a:extLst>
          </p:cNvPr>
          <p:cNvSpPr txBox="1"/>
          <p:nvPr/>
        </p:nvSpPr>
        <p:spPr>
          <a:xfrm>
            <a:off x="4529253" y="3403236"/>
            <a:ext cx="2892573" cy="461665"/>
          </a:xfrm>
          <a:prstGeom prst="rect">
            <a:avLst/>
          </a:prstGeom>
          <a:noFill/>
        </p:spPr>
        <p:txBody>
          <a:bodyPr wrap="square" rtlCol="0">
            <a:spAutoFit/>
          </a:bodyPr>
          <a:lstStyle/>
          <a:p>
            <a:pPr algn="ctr" latinLnBrk="0"/>
            <a:r>
              <a:rPr lang="en-US" sz="1200" b="1">
                <a:solidFill>
                  <a:srgbClr val="004F91"/>
                </a:solidFill>
                <a:effectLst/>
                <a:latin typeface="Open Sans" panose="020B0606030504020204" pitchFamily="34" charset="0"/>
                <a:ea typeface="Open Sans" panose="020B0606030504020204" pitchFamily="34" charset="0"/>
                <a:cs typeface="Open Sans" panose="020B0606030504020204" pitchFamily="34" charset="0"/>
              </a:rPr>
              <a:t>Having stomach pain find a doctor near me</a:t>
            </a:r>
          </a:p>
        </p:txBody>
      </p:sp>
      <p:pic>
        <p:nvPicPr>
          <p:cNvPr id="21" name="Graphic 20" descr="Comment Like with solid fill">
            <a:extLst>
              <a:ext uri="{FF2B5EF4-FFF2-40B4-BE49-F238E27FC236}">
                <a16:creationId xmlns:a16="http://schemas.microsoft.com/office/drawing/2014/main" id="{1DCD9F49-5726-3A17-E17A-331DFB9606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5182" y="2566089"/>
            <a:ext cx="820714" cy="820714"/>
          </a:xfrm>
          <a:prstGeom prst="rect">
            <a:avLst/>
          </a:prstGeom>
        </p:spPr>
      </p:pic>
      <p:sp>
        <p:nvSpPr>
          <p:cNvPr id="23" name="Oval 22">
            <a:extLst>
              <a:ext uri="{FF2B5EF4-FFF2-40B4-BE49-F238E27FC236}">
                <a16:creationId xmlns:a16="http://schemas.microsoft.com/office/drawing/2014/main" id="{7E35E011-BAAC-DAC4-CFF8-0A5E79DDFB82}"/>
              </a:ext>
            </a:extLst>
          </p:cNvPr>
          <p:cNvSpPr/>
          <p:nvPr/>
        </p:nvSpPr>
        <p:spPr>
          <a:xfrm>
            <a:off x="8419391" y="2491564"/>
            <a:ext cx="1116000" cy="864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4F91"/>
              </a:solidFill>
            </a:endParaRPr>
          </a:p>
        </p:txBody>
      </p:sp>
      <p:sp>
        <p:nvSpPr>
          <p:cNvPr id="24" name="TextBox 23">
            <a:extLst>
              <a:ext uri="{FF2B5EF4-FFF2-40B4-BE49-F238E27FC236}">
                <a16:creationId xmlns:a16="http://schemas.microsoft.com/office/drawing/2014/main" id="{FF9C103E-5697-990A-B1AA-B2C094466CE2}"/>
              </a:ext>
            </a:extLst>
          </p:cNvPr>
          <p:cNvSpPr txBox="1"/>
          <p:nvPr/>
        </p:nvSpPr>
        <p:spPr>
          <a:xfrm>
            <a:off x="7527647" y="3403236"/>
            <a:ext cx="2892573" cy="461665"/>
          </a:xfrm>
          <a:prstGeom prst="rect">
            <a:avLst/>
          </a:prstGeom>
          <a:noFill/>
        </p:spPr>
        <p:txBody>
          <a:bodyPr wrap="square" rtlCol="0">
            <a:spAutoFit/>
          </a:bodyPr>
          <a:lstStyle/>
          <a:p>
            <a:pPr algn="ctr" latinLnBrk="0"/>
            <a:r>
              <a:rPr lang="en-US" sz="1200" b="1">
                <a:solidFill>
                  <a:srgbClr val="004F91"/>
                </a:solidFill>
                <a:effectLst/>
                <a:latin typeface="Open Sans" panose="020B0606030504020204" pitchFamily="34" charset="0"/>
                <a:ea typeface="Open Sans" panose="020B0606030504020204" pitchFamily="34" charset="0"/>
                <a:cs typeface="Open Sans" panose="020B0606030504020204" pitchFamily="34" charset="0"/>
              </a:rPr>
              <a:t>Insurance approved hospitals </a:t>
            </a:r>
          </a:p>
          <a:p>
            <a:pPr algn="ctr" latinLnBrk="0"/>
            <a:r>
              <a:rPr lang="en-US" sz="1200" b="1">
                <a:solidFill>
                  <a:srgbClr val="004F91"/>
                </a:solidFill>
                <a:effectLst/>
                <a:latin typeface="Open Sans" panose="020B0606030504020204" pitchFamily="34" charset="0"/>
                <a:ea typeface="Open Sans" panose="020B0606030504020204" pitchFamily="34" charset="0"/>
                <a:cs typeface="Open Sans" panose="020B0606030504020204" pitchFamily="34" charset="0"/>
              </a:rPr>
              <a:t>near me</a:t>
            </a:r>
          </a:p>
        </p:txBody>
      </p:sp>
      <p:pic>
        <p:nvPicPr>
          <p:cNvPr id="25" name="Graphic 24" descr="Laptop with solid fill">
            <a:extLst>
              <a:ext uri="{FF2B5EF4-FFF2-40B4-BE49-F238E27FC236}">
                <a16:creationId xmlns:a16="http://schemas.microsoft.com/office/drawing/2014/main" id="{6BF2D362-5C4D-E360-18E9-FFC4900456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21403" y="2546523"/>
            <a:ext cx="705059" cy="705059"/>
          </a:xfrm>
          <a:prstGeom prst="rect">
            <a:avLst/>
          </a:prstGeom>
        </p:spPr>
      </p:pic>
      <p:pic>
        <p:nvPicPr>
          <p:cNvPr id="26" name="Graphic 25" descr="Medical with solid fill">
            <a:extLst>
              <a:ext uri="{FF2B5EF4-FFF2-40B4-BE49-F238E27FC236}">
                <a16:creationId xmlns:a16="http://schemas.microsoft.com/office/drawing/2014/main" id="{0EC0C50A-FE97-121A-6A18-C8196F7CCB6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27153" y="2716408"/>
            <a:ext cx="293557" cy="293557"/>
          </a:xfrm>
          <a:prstGeom prst="rect">
            <a:avLst/>
          </a:prstGeom>
        </p:spPr>
      </p:pic>
      <p:sp>
        <p:nvSpPr>
          <p:cNvPr id="28" name="Oval 27">
            <a:extLst>
              <a:ext uri="{FF2B5EF4-FFF2-40B4-BE49-F238E27FC236}">
                <a16:creationId xmlns:a16="http://schemas.microsoft.com/office/drawing/2014/main" id="{55450B82-C411-D70F-FAC5-3E91B7CAFD07}"/>
              </a:ext>
            </a:extLst>
          </p:cNvPr>
          <p:cNvSpPr/>
          <p:nvPr/>
        </p:nvSpPr>
        <p:spPr>
          <a:xfrm>
            <a:off x="3782264" y="4525314"/>
            <a:ext cx="1116000" cy="864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4F91"/>
              </a:solidFill>
            </a:endParaRPr>
          </a:p>
        </p:txBody>
      </p:sp>
      <p:sp>
        <p:nvSpPr>
          <p:cNvPr id="29" name="TextBox 28">
            <a:extLst>
              <a:ext uri="{FF2B5EF4-FFF2-40B4-BE49-F238E27FC236}">
                <a16:creationId xmlns:a16="http://schemas.microsoft.com/office/drawing/2014/main" id="{09D264A7-934D-7A0B-F16F-98ABCACA42DC}"/>
              </a:ext>
            </a:extLst>
          </p:cNvPr>
          <p:cNvSpPr txBox="1"/>
          <p:nvPr/>
        </p:nvSpPr>
        <p:spPr>
          <a:xfrm>
            <a:off x="2893684" y="5421288"/>
            <a:ext cx="2892573" cy="461665"/>
          </a:xfrm>
          <a:prstGeom prst="rect">
            <a:avLst/>
          </a:prstGeom>
          <a:noFill/>
        </p:spPr>
        <p:txBody>
          <a:bodyPr wrap="square" rtlCol="0">
            <a:spAutoFit/>
          </a:bodyPr>
          <a:lstStyle/>
          <a:p>
            <a:pPr algn="ctr" latinLnBrk="0"/>
            <a:r>
              <a:rPr lang="en-IN" sz="1200" b="1">
                <a:solidFill>
                  <a:srgbClr val="004F91"/>
                </a:solidFill>
                <a:effectLst/>
                <a:latin typeface="Open Sans" panose="020B0606030504020204" pitchFamily="34" charset="0"/>
                <a:ea typeface="Open Sans" panose="020B0606030504020204" pitchFamily="34" charset="0"/>
                <a:cs typeface="Open Sans" panose="020B0606030504020204" pitchFamily="34" charset="0"/>
              </a:rPr>
              <a:t>Which doctor shall I consult for my foot pain</a:t>
            </a:r>
          </a:p>
        </p:txBody>
      </p:sp>
      <p:sp>
        <p:nvSpPr>
          <p:cNvPr id="33" name="Oval 32">
            <a:extLst>
              <a:ext uri="{FF2B5EF4-FFF2-40B4-BE49-F238E27FC236}">
                <a16:creationId xmlns:a16="http://schemas.microsoft.com/office/drawing/2014/main" id="{04AC91C0-691D-D183-96D7-BB43B84BCB9D}"/>
              </a:ext>
            </a:extLst>
          </p:cNvPr>
          <p:cNvSpPr/>
          <p:nvPr/>
        </p:nvSpPr>
        <p:spPr>
          <a:xfrm>
            <a:off x="7052812" y="4525314"/>
            <a:ext cx="1116000" cy="864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4F91"/>
              </a:solidFill>
            </a:endParaRPr>
          </a:p>
        </p:txBody>
      </p:sp>
      <p:sp>
        <p:nvSpPr>
          <p:cNvPr id="34" name="TextBox 33">
            <a:extLst>
              <a:ext uri="{FF2B5EF4-FFF2-40B4-BE49-F238E27FC236}">
                <a16:creationId xmlns:a16="http://schemas.microsoft.com/office/drawing/2014/main" id="{5E5F654D-0B25-4BE5-9E68-75BC22A54CA7}"/>
              </a:ext>
            </a:extLst>
          </p:cNvPr>
          <p:cNvSpPr txBox="1"/>
          <p:nvPr/>
        </p:nvSpPr>
        <p:spPr>
          <a:xfrm>
            <a:off x="6038305" y="5421288"/>
            <a:ext cx="3145009" cy="276999"/>
          </a:xfrm>
          <a:prstGeom prst="rect">
            <a:avLst/>
          </a:prstGeom>
          <a:noFill/>
        </p:spPr>
        <p:txBody>
          <a:bodyPr wrap="square" rtlCol="0">
            <a:sp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IN" sz="1200" b="1">
                <a:solidFill>
                  <a:srgbClr val="004F91"/>
                </a:solidFill>
                <a:latin typeface="Open Sans" panose="020B0606030504020204" pitchFamily="34" charset="0"/>
                <a:ea typeface="Open Sans" panose="020B0606030504020204" pitchFamily="34" charset="0"/>
                <a:cs typeface="Open Sans" panose="020B0606030504020204" pitchFamily="34" charset="0"/>
              </a:rPr>
              <a:t>Emergency services near me</a:t>
            </a:r>
          </a:p>
        </p:txBody>
      </p:sp>
      <p:sp>
        <p:nvSpPr>
          <p:cNvPr id="94" name="TextBox 93">
            <a:extLst>
              <a:ext uri="{FF2B5EF4-FFF2-40B4-BE49-F238E27FC236}">
                <a16:creationId xmlns:a16="http://schemas.microsoft.com/office/drawing/2014/main" id="{9505B9A2-F88D-52C9-B54F-0A59760E0208}"/>
              </a:ext>
            </a:extLst>
          </p:cNvPr>
          <p:cNvSpPr txBox="1"/>
          <p:nvPr/>
        </p:nvSpPr>
        <p:spPr>
          <a:xfrm>
            <a:off x="1429278" y="1399450"/>
            <a:ext cx="9566184" cy="369332"/>
          </a:xfrm>
          <a:prstGeom prst="rect">
            <a:avLst/>
          </a:prstGeom>
          <a:noFill/>
        </p:spPr>
        <p:txBody>
          <a:bodyPr wrap="square">
            <a:spAutoFit/>
          </a:bodyPr>
          <a:lstStyle/>
          <a:p>
            <a:pPr lvl="0" algn="ctr">
              <a:defRPr/>
            </a:pPr>
            <a:r>
              <a:rPr kumimoji="0" lang="en-US" sz="1800" b="1" i="0" u="none" strike="noStrike" kern="1200" cap="none" spc="0" normalizeH="0" baseline="0" noProof="0">
                <a:ln>
                  <a:noFill/>
                </a:ln>
                <a:solidFill>
                  <a:srgbClr val="ED7D31"/>
                </a:solidFill>
                <a:effectLst/>
                <a:uLnTx/>
                <a:uFillTx/>
                <a:latin typeface="Calibri"/>
                <a:ea typeface="+mn-ea"/>
                <a:cs typeface="+mn-cs"/>
              </a:rPr>
              <a:t>The description search option </a:t>
            </a:r>
            <a:r>
              <a:rPr lang="en-US" b="1">
                <a:solidFill>
                  <a:srgbClr val="ED7D31"/>
                </a:solidFill>
                <a:latin typeface="Calibri"/>
              </a:rPr>
              <a:t>is a</a:t>
            </a:r>
            <a:r>
              <a:rPr kumimoji="0" lang="en-US" sz="1800" b="1" i="0" u="none" strike="noStrike" kern="1200" cap="none" spc="0" normalizeH="0" baseline="0" noProof="0">
                <a:ln>
                  <a:noFill/>
                </a:ln>
                <a:solidFill>
                  <a:srgbClr val="ED7D31"/>
                </a:solidFill>
                <a:effectLst/>
                <a:uLnTx/>
                <a:uFillTx/>
                <a:latin typeface="Calibri"/>
                <a:ea typeface="+mn-ea"/>
                <a:cs typeface="+mn-cs"/>
              </a:rPr>
              <a:t> text box that facilitates the user to search in a natural language </a:t>
            </a:r>
          </a:p>
        </p:txBody>
      </p:sp>
      <p:sp>
        <p:nvSpPr>
          <p:cNvPr id="95" name="TextBox 94">
            <a:extLst>
              <a:ext uri="{FF2B5EF4-FFF2-40B4-BE49-F238E27FC236}">
                <a16:creationId xmlns:a16="http://schemas.microsoft.com/office/drawing/2014/main" id="{D90960FE-E031-E23F-554A-19B9E2E6241B}"/>
              </a:ext>
            </a:extLst>
          </p:cNvPr>
          <p:cNvSpPr txBox="1"/>
          <p:nvPr/>
        </p:nvSpPr>
        <p:spPr>
          <a:xfrm>
            <a:off x="4202376" y="1982997"/>
            <a:ext cx="3408434" cy="276999"/>
          </a:xfrm>
          <a:prstGeom prst="rect">
            <a:avLst/>
          </a:prstGeom>
          <a:noFill/>
        </p:spPr>
        <p:txBody>
          <a:bodyPr wrap="none" rtlCol="0">
            <a:spAutoFit/>
          </a:bodyPr>
          <a:lstStyle/>
          <a:p>
            <a:r>
              <a:rPr lang="en-IN" sz="1200">
                <a:latin typeface="Open Sans" panose="020B0606030504020204" pitchFamily="34" charset="0"/>
                <a:ea typeface="Open Sans" panose="020B0606030504020204" pitchFamily="34" charset="0"/>
                <a:cs typeface="Open Sans" panose="020B0606030504020204" pitchFamily="34" charset="0"/>
              </a:rPr>
              <a:t>Examples of some descriptive search options</a:t>
            </a:r>
          </a:p>
        </p:txBody>
      </p:sp>
      <p:pic>
        <p:nvPicPr>
          <p:cNvPr id="97" name="Graphic 96" descr="Doctor male with solid fill">
            <a:extLst>
              <a:ext uri="{FF2B5EF4-FFF2-40B4-BE49-F238E27FC236}">
                <a16:creationId xmlns:a16="http://schemas.microsoft.com/office/drawing/2014/main" id="{192B9BA3-0BB1-44AA-9830-5B46E78B330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47833" y="2599571"/>
            <a:ext cx="691546" cy="691546"/>
          </a:xfrm>
          <a:prstGeom prst="rect">
            <a:avLst/>
          </a:prstGeom>
        </p:spPr>
      </p:pic>
      <p:pic>
        <p:nvPicPr>
          <p:cNvPr id="99" name="Graphic 98" descr="Foot with solid fill">
            <a:extLst>
              <a:ext uri="{FF2B5EF4-FFF2-40B4-BE49-F238E27FC236}">
                <a16:creationId xmlns:a16="http://schemas.microsoft.com/office/drawing/2014/main" id="{C5EE7C9C-DC9A-5434-ECB1-FA1C4193E66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38600" y="4616452"/>
            <a:ext cx="700477" cy="700477"/>
          </a:xfrm>
          <a:prstGeom prst="rect">
            <a:avLst/>
          </a:prstGeom>
        </p:spPr>
      </p:pic>
      <p:pic>
        <p:nvPicPr>
          <p:cNvPr id="101" name="Graphic 100" descr="Ambulance with solid fill">
            <a:extLst>
              <a:ext uri="{FF2B5EF4-FFF2-40B4-BE49-F238E27FC236}">
                <a16:creationId xmlns:a16="http://schemas.microsoft.com/office/drawing/2014/main" id="{C75888C6-78F7-61F8-3176-6BDA2205D35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317862" y="4666402"/>
            <a:ext cx="585896" cy="585896"/>
          </a:xfrm>
          <a:prstGeom prst="rect">
            <a:avLst/>
          </a:prstGeom>
        </p:spPr>
      </p:pic>
    </p:spTree>
    <p:extLst>
      <p:ext uri="{BB962C8B-B14F-4D97-AF65-F5344CB8AC3E}">
        <p14:creationId xmlns:p14="http://schemas.microsoft.com/office/powerpoint/2010/main" val="775401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58EF-7442-633C-296A-82FE28E64EC5}"/>
              </a:ext>
            </a:extLst>
          </p:cNvPr>
          <p:cNvSpPr>
            <a:spLocks noGrp="1"/>
          </p:cNvSpPr>
          <p:nvPr>
            <p:ph type="title"/>
          </p:nvPr>
        </p:nvSpPr>
        <p:spPr/>
        <p:txBody>
          <a:bodyPr/>
          <a:lstStyle/>
          <a:p>
            <a:r>
              <a:rPr lang="en-IN" dirty="0">
                <a:latin typeface="Open Sans"/>
                <a:ea typeface="Open Sans"/>
                <a:cs typeface="Open Sans"/>
              </a:rPr>
              <a:t>Intelligent search – Attribute based</a:t>
            </a:r>
            <a:endParaRPr lang="en-IN" dirty="0"/>
          </a:p>
        </p:txBody>
      </p:sp>
      <p:sp>
        <p:nvSpPr>
          <p:cNvPr id="4" name="Date Placeholder 3">
            <a:extLst>
              <a:ext uri="{FF2B5EF4-FFF2-40B4-BE49-F238E27FC236}">
                <a16:creationId xmlns:a16="http://schemas.microsoft.com/office/drawing/2014/main" id="{1D0E6DE6-386A-7E4D-EEA0-C184E42F61F6}"/>
              </a:ext>
            </a:extLst>
          </p:cNvPr>
          <p:cNvSpPr>
            <a:spLocks noGrp="1"/>
          </p:cNvSpPr>
          <p:nvPr>
            <p:ph type="dt" sz="half" idx="2"/>
          </p:nvPr>
        </p:nvSpPr>
        <p:spPr/>
        <p:txBody>
          <a:bodyPr/>
          <a:lstStyle/>
          <a:p>
            <a:r>
              <a:rPr lang="en-US"/>
              <a:t>Version No: 1.0 , Date: 17Jul2022</a:t>
            </a:r>
            <a:endParaRPr lang="en-IN"/>
          </a:p>
        </p:txBody>
      </p:sp>
      <p:sp>
        <p:nvSpPr>
          <p:cNvPr id="5" name="Footer Placeholder 4">
            <a:extLst>
              <a:ext uri="{FF2B5EF4-FFF2-40B4-BE49-F238E27FC236}">
                <a16:creationId xmlns:a16="http://schemas.microsoft.com/office/drawing/2014/main" id="{457AC610-249C-FD7B-C5CB-8BF549898E0E}"/>
              </a:ext>
            </a:extLst>
          </p:cNvPr>
          <p:cNvSpPr>
            <a:spLocks noGrp="1"/>
          </p:cNvSpPr>
          <p:nvPr>
            <p:ph type="ftr" sz="quarter" idx="3"/>
          </p:nvPr>
        </p:nvSpPr>
        <p:spPr/>
        <p:txBody>
          <a:bodyPr/>
          <a:lstStyle/>
          <a:p>
            <a:r>
              <a:rPr lang="en-IN"/>
              <a:t>ABDM Hackathon Series - Round 1</a:t>
            </a:r>
          </a:p>
        </p:txBody>
      </p:sp>
      <p:sp>
        <p:nvSpPr>
          <p:cNvPr id="6" name="Text Placeholder 5">
            <a:extLst>
              <a:ext uri="{FF2B5EF4-FFF2-40B4-BE49-F238E27FC236}">
                <a16:creationId xmlns:a16="http://schemas.microsoft.com/office/drawing/2014/main" id="{36BF4AED-FCF1-AC2C-0E01-73ABA042DEEC}"/>
              </a:ext>
            </a:extLst>
          </p:cNvPr>
          <p:cNvSpPr>
            <a:spLocks noGrp="1"/>
          </p:cNvSpPr>
          <p:nvPr>
            <p:ph type="body" sz="quarter" idx="10"/>
          </p:nvPr>
        </p:nvSpPr>
        <p:spPr/>
        <p:txBody>
          <a:bodyPr/>
          <a:lstStyle/>
          <a:p>
            <a:endParaRPr lang="en-IN"/>
          </a:p>
        </p:txBody>
      </p:sp>
      <p:grpSp>
        <p:nvGrpSpPr>
          <p:cNvPr id="8" name="Group 7">
            <a:extLst>
              <a:ext uri="{FF2B5EF4-FFF2-40B4-BE49-F238E27FC236}">
                <a16:creationId xmlns:a16="http://schemas.microsoft.com/office/drawing/2014/main" id="{9FA45EE2-EF61-CFC6-5B1E-40450B862EFD}"/>
              </a:ext>
            </a:extLst>
          </p:cNvPr>
          <p:cNvGrpSpPr/>
          <p:nvPr/>
        </p:nvGrpSpPr>
        <p:grpSpPr>
          <a:xfrm>
            <a:off x="1280585" y="1489984"/>
            <a:ext cx="3656134" cy="1087019"/>
            <a:chOff x="1280585" y="1489984"/>
            <a:chExt cx="3656134" cy="1087019"/>
          </a:xfrm>
        </p:grpSpPr>
        <p:grpSp>
          <p:nvGrpSpPr>
            <p:cNvPr id="9" name="Group 8">
              <a:extLst>
                <a:ext uri="{FF2B5EF4-FFF2-40B4-BE49-F238E27FC236}">
                  <a16:creationId xmlns:a16="http://schemas.microsoft.com/office/drawing/2014/main" id="{F73B32C0-7C7D-D2A2-7895-D62D5A13DB3B}"/>
                </a:ext>
              </a:extLst>
            </p:cNvPr>
            <p:cNvGrpSpPr/>
            <p:nvPr/>
          </p:nvGrpSpPr>
          <p:grpSpPr>
            <a:xfrm>
              <a:off x="1280585" y="1489984"/>
              <a:ext cx="3656134" cy="828828"/>
              <a:chOff x="677411" y="1504314"/>
              <a:chExt cx="3656134" cy="828828"/>
            </a:xfrm>
          </p:grpSpPr>
          <p:grpSp>
            <p:nvGrpSpPr>
              <p:cNvPr id="10" name="Group 4">
                <a:extLst>
                  <a:ext uri="{FF2B5EF4-FFF2-40B4-BE49-F238E27FC236}">
                    <a16:creationId xmlns:a16="http://schemas.microsoft.com/office/drawing/2014/main" id="{323A1AC1-11CF-C904-790E-B98DD3799670}"/>
                  </a:ext>
                </a:extLst>
              </p:cNvPr>
              <p:cNvGrpSpPr>
                <a:grpSpLocks noChangeAspect="1"/>
              </p:cNvGrpSpPr>
              <p:nvPr/>
            </p:nvGrpSpPr>
            <p:grpSpPr bwMode="auto">
              <a:xfrm>
                <a:off x="677411" y="1504314"/>
                <a:ext cx="3656134" cy="828828"/>
                <a:chOff x="-1544" y="1323"/>
                <a:chExt cx="3701" cy="839"/>
              </a:xfrm>
              <a:effectLst>
                <a:outerShdw blurRad="50800" dist="38100" dir="2700000" algn="tl" rotWithShape="0">
                  <a:prstClr val="black">
                    <a:alpha val="40000"/>
                  </a:prstClr>
                </a:outerShdw>
              </a:effectLst>
            </p:grpSpPr>
            <p:sp>
              <p:nvSpPr>
                <p:cNvPr id="13" name="Freeform 4">
                  <a:extLst>
                    <a:ext uri="{FF2B5EF4-FFF2-40B4-BE49-F238E27FC236}">
                      <a16:creationId xmlns:a16="http://schemas.microsoft.com/office/drawing/2014/main" id="{369C4A19-D6DB-ECEC-BE23-750771B6E489}"/>
                    </a:ext>
                  </a:extLst>
                </p:cNvPr>
                <p:cNvSpPr>
                  <a:spLocks/>
                </p:cNvSpPr>
                <p:nvPr/>
              </p:nvSpPr>
              <p:spPr bwMode="auto">
                <a:xfrm>
                  <a:off x="-672" y="1323"/>
                  <a:ext cx="234" cy="286"/>
                </a:xfrm>
                <a:custGeom>
                  <a:avLst/>
                  <a:gdLst>
                    <a:gd name="T0" fmla="*/ 137 w 137"/>
                    <a:gd name="T1" fmla="*/ 0 h 166"/>
                    <a:gd name="T2" fmla="*/ 32 w 137"/>
                    <a:gd name="T3" fmla="*/ 0 h 166"/>
                    <a:gd name="T4" fmla="*/ 0 w 137"/>
                    <a:gd name="T5" fmla="*/ 32 h 166"/>
                    <a:gd name="T6" fmla="*/ 0 w 137"/>
                    <a:gd name="T7" fmla="*/ 166 h 166"/>
                    <a:gd name="T8" fmla="*/ 137 w 137"/>
                    <a:gd name="T9" fmla="*/ 166 h 166"/>
                    <a:gd name="T10" fmla="*/ 137 w 137"/>
                    <a:gd name="T11" fmla="*/ 0 h 166"/>
                  </a:gdLst>
                  <a:ahLst/>
                  <a:cxnLst>
                    <a:cxn ang="0">
                      <a:pos x="T0" y="T1"/>
                    </a:cxn>
                    <a:cxn ang="0">
                      <a:pos x="T2" y="T3"/>
                    </a:cxn>
                    <a:cxn ang="0">
                      <a:pos x="T4" y="T5"/>
                    </a:cxn>
                    <a:cxn ang="0">
                      <a:pos x="T6" y="T7"/>
                    </a:cxn>
                    <a:cxn ang="0">
                      <a:pos x="T8" y="T9"/>
                    </a:cxn>
                    <a:cxn ang="0">
                      <a:pos x="T10" y="T11"/>
                    </a:cxn>
                  </a:cxnLst>
                  <a:rect l="0" t="0" r="r" b="b"/>
                  <a:pathLst>
                    <a:path w="137" h="166">
                      <a:moveTo>
                        <a:pt x="137" y="0"/>
                      </a:moveTo>
                      <a:cubicBezTo>
                        <a:pt x="32" y="0"/>
                        <a:pt x="32" y="0"/>
                        <a:pt x="32" y="0"/>
                      </a:cubicBezTo>
                      <a:cubicBezTo>
                        <a:pt x="14" y="0"/>
                        <a:pt x="0" y="14"/>
                        <a:pt x="0" y="32"/>
                      </a:cubicBezTo>
                      <a:cubicBezTo>
                        <a:pt x="0" y="166"/>
                        <a:pt x="0" y="166"/>
                        <a:pt x="0" y="166"/>
                      </a:cubicBezTo>
                      <a:cubicBezTo>
                        <a:pt x="137" y="166"/>
                        <a:pt x="137" y="166"/>
                        <a:pt x="137" y="166"/>
                      </a:cubicBezTo>
                      <a:lnTo>
                        <a:pt x="13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endParaRPr>
                </a:p>
              </p:txBody>
            </p:sp>
            <p:sp>
              <p:nvSpPr>
                <p:cNvPr id="14" name="Freeform 5">
                  <a:extLst>
                    <a:ext uri="{FF2B5EF4-FFF2-40B4-BE49-F238E27FC236}">
                      <a16:creationId xmlns:a16="http://schemas.microsoft.com/office/drawing/2014/main" id="{6F3B54E1-C71A-FF7F-5A9D-C537382A27F4}"/>
                    </a:ext>
                  </a:extLst>
                </p:cNvPr>
                <p:cNvSpPr>
                  <a:spLocks/>
                </p:cNvSpPr>
                <p:nvPr/>
              </p:nvSpPr>
              <p:spPr bwMode="auto">
                <a:xfrm>
                  <a:off x="-1261" y="1466"/>
                  <a:ext cx="3418" cy="696"/>
                </a:xfrm>
                <a:custGeom>
                  <a:avLst/>
                  <a:gdLst>
                    <a:gd name="T0" fmla="*/ 1625 w 1644"/>
                    <a:gd name="T1" fmla="*/ 241 h 404"/>
                    <a:gd name="T2" fmla="*/ 1539 w 1644"/>
                    <a:gd name="T3" fmla="*/ 353 h 404"/>
                    <a:gd name="T4" fmla="*/ 1436 w 1644"/>
                    <a:gd name="T5" fmla="*/ 404 h 404"/>
                    <a:gd name="T6" fmla="*/ 182 w 1644"/>
                    <a:gd name="T7" fmla="*/ 404 h 404"/>
                    <a:gd name="T8" fmla="*/ 0 w 1644"/>
                    <a:gd name="T9" fmla="*/ 221 h 404"/>
                    <a:gd name="T10" fmla="*/ 0 w 1644"/>
                    <a:gd name="T11" fmla="*/ 0 h 404"/>
                    <a:gd name="T12" fmla="*/ 1437 w 1644"/>
                    <a:gd name="T13" fmla="*/ 0 h 404"/>
                    <a:gd name="T14" fmla="*/ 1539 w 1644"/>
                    <a:gd name="T15" fmla="*/ 50 h 404"/>
                    <a:gd name="T16" fmla="*/ 1625 w 1644"/>
                    <a:gd name="T17" fmla="*/ 159 h 404"/>
                    <a:gd name="T18" fmla="*/ 1625 w 1644"/>
                    <a:gd name="T19" fmla="*/ 24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4" h="404">
                      <a:moveTo>
                        <a:pt x="1625" y="241"/>
                      </a:moveTo>
                      <a:cubicBezTo>
                        <a:pt x="1539" y="353"/>
                        <a:pt x="1539" y="353"/>
                        <a:pt x="1539" y="353"/>
                      </a:cubicBezTo>
                      <a:cubicBezTo>
                        <a:pt x="1515" y="385"/>
                        <a:pt x="1477" y="404"/>
                        <a:pt x="1436" y="404"/>
                      </a:cubicBezTo>
                      <a:cubicBezTo>
                        <a:pt x="182" y="404"/>
                        <a:pt x="182" y="404"/>
                        <a:pt x="182" y="404"/>
                      </a:cubicBezTo>
                      <a:cubicBezTo>
                        <a:pt x="81" y="404"/>
                        <a:pt x="0" y="322"/>
                        <a:pt x="0" y="221"/>
                      </a:cubicBezTo>
                      <a:cubicBezTo>
                        <a:pt x="0" y="0"/>
                        <a:pt x="0" y="0"/>
                        <a:pt x="0" y="0"/>
                      </a:cubicBezTo>
                      <a:cubicBezTo>
                        <a:pt x="1437" y="0"/>
                        <a:pt x="1437" y="0"/>
                        <a:pt x="1437" y="0"/>
                      </a:cubicBezTo>
                      <a:cubicBezTo>
                        <a:pt x="1477" y="0"/>
                        <a:pt x="1515" y="19"/>
                        <a:pt x="1539" y="50"/>
                      </a:cubicBezTo>
                      <a:cubicBezTo>
                        <a:pt x="1625" y="159"/>
                        <a:pt x="1625" y="159"/>
                        <a:pt x="1625" y="159"/>
                      </a:cubicBezTo>
                      <a:cubicBezTo>
                        <a:pt x="1644" y="183"/>
                        <a:pt x="1644" y="216"/>
                        <a:pt x="1625" y="241"/>
                      </a:cubicBezTo>
                      <a:close/>
                    </a:path>
                  </a:pathLst>
                </a:custGeom>
                <a:solidFill>
                  <a:sysClr val="window" lastClr="FFFFFF">
                    <a:lumMod val="9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endParaRPr>
                </a:p>
              </p:txBody>
            </p:sp>
            <p:sp>
              <p:nvSpPr>
                <p:cNvPr id="15" name="Freeform 6">
                  <a:extLst>
                    <a:ext uri="{FF2B5EF4-FFF2-40B4-BE49-F238E27FC236}">
                      <a16:creationId xmlns:a16="http://schemas.microsoft.com/office/drawing/2014/main" id="{A1CFDB62-6C46-BCF9-5417-7ECD41F14597}"/>
                    </a:ext>
                  </a:extLst>
                </p:cNvPr>
                <p:cNvSpPr>
                  <a:spLocks/>
                </p:cNvSpPr>
                <p:nvPr/>
              </p:nvSpPr>
              <p:spPr bwMode="auto">
                <a:xfrm>
                  <a:off x="-1544" y="1323"/>
                  <a:ext cx="1076" cy="839"/>
                </a:xfrm>
                <a:custGeom>
                  <a:avLst/>
                  <a:gdLst>
                    <a:gd name="T0" fmla="*/ 446 w 628"/>
                    <a:gd name="T1" fmla="*/ 304 h 487"/>
                    <a:gd name="T2" fmla="*/ 446 w 628"/>
                    <a:gd name="T3" fmla="*/ 84 h 487"/>
                    <a:gd name="T4" fmla="*/ 362 w 628"/>
                    <a:gd name="T5" fmla="*/ 0 h 487"/>
                    <a:gd name="T6" fmla="*/ 84 w 628"/>
                    <a:gd name="T7" fmla="*/ 0 h 487"/>
                    <a:gd name="T8" fmla="*/ 0 w 628"/>
                    <a:gd name="T9" fmla="*/ 84 h 487"/>
                    <a:gd name="T10" fmla="*/ 0 w 628"/>
                    <a:gd name="T11" fmla="*/ 304 h 487"/>
                    <a:gd name="T12" fmla="*/ 182 w 628"/>
                    <a:gd name="T13" fmla="*/ 487 h 487"/>
                    <a:gd name="T14" fmla="*/ 628 w 628"/>
                    <a:gd name="T15" fmla="*/ 487 h 487"/>
                    <a:gd name="T16" fmla="*/ 446 w 628"/>
                    <a:gd name="T17" fmla="*/ 304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8" h="487">
                      <a:moveTo>
                        <a:pt x="446" y="304"/>
                      </a:moveTo>
                      <a:cubicBezTo>
                        <a:pt x="446" y="84"/>
                        <a:pt x="446" y="84"/>
                        <a:pt x="446" y="84"/>
                      </a:cubicBezTo>
                      <a:cubicBezTo>
                        <a:pt x="446" y="38"/>
                        <a:pt x="408" y="0"/>
                        <a:pt x="362" y="0"/>
                      </a:cubicBezTo>
                      <a:cubicBezTo>
                        <a:pt x="84" y="0"/>
                        <a:pt x="84" y="0"/>
                        <a:pt x="84" y="0"/>
                      </a:cubicBezTo>
                      <a:cubicBezTo>
                        <a:pt x="38" y="0"/>
                        <a:pt x="0" y="38"/>
                        <a:pt x="0" y="84"/>
                      </a:cubicBezTo>
                      <a:cubicBezTo>
                        <a:pt x="0" y="304"/>
                        <a:pt x="0" y="304"/>
                        <a:pt x="0" y="304"/>
                      </a:cubicBezTo>
                      <a:cubicBezTo>
                        <a:pt x="0" y="405"/>
                        <a:pt x="82" y="487"/>
                        <a:pt x="182" y="487"/>
                      </a:cubicBezTo>
                      <a:cubicBezTo>
                        <a:pt x="628" y="487"/>
                        <a:pt x="628" y="487"/>
                        <a:pt x="628" y="487"/>
                      </a:cubicBezTo>
                      <a:cubicBezTo>
                        <a:pt x="527" y="487"/>
                        <a:pt x="446" y="405"/>
                        <a:pt x="446" y="30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endParaRPr>
                </a:p>
              </p:txBody>
            </p:sp>
            <p:sp>
              <p:nvSpPr>
                <p:cNvPr id="16" name="Freeform 7">
                  <a:extLst>
                    <a:ext uri="{FF2B5EF4-FFF2-40B4-BE49-F238E27FC236}">
                      <a16:creationId xmlns:a16="http://schemas.microsoft.com/office/drawing/2014/main" id="{23E4DC46-E28C-4ADB-B8C8-C87030DC4469}"/>
                    </a:ext>
                  </a:extLst>
                </p:cNvPr>
                <p:cNvSpPr>
                  <a:spLocks/>
                </p:cNvSpPr>
                <p:nvPr/>
              </p:nvSpPr>
              <p:spPr bwMode="auto">
                <a:xfrm>
                  <a:off x="-780" y="1466"/>
                  <a:ext cx="378" cy="696"/>
                </a:xfrm>
                <a:custGeom>
                  <a:avLst/>
                  <a:gdLst>
                    <a:gd name="T0" fmla="*/ 221 w 221"/>
                    <a:gd name="T1" fmla="*/ 404 h 404"/>
                    <a:gd name="T2" fmla="*/ 182 w 221"/>
                    <a:gd name="T3" fmla="*/ 404 h 404"/>
                    <a:gd name="T4" fmla="*/ 0 w 221"/>
                    <a:gd name="T5" fmla="*/ 221 h 404"/>
                    <a:gd name="T6" fmla="*/ 0 w 221"/>
                    <a:gd name="T7" fmla="*/ 0 h 404"/>
                    <a:gd name="T8" fmla="*/ 39 w 221"/>
                    <a:gd name="T9" fmla="*/ 0 h 404"/>
                    <a:gd name="T10" fmla="*/ 39 w 221"/>
                    <a:gd name="T11" fmla="*/ 221 h 404"/>
                    <a:gd name="T12" fmla="*/ 221 w 221"/>
                    <a:gd name="T13" fmla="*/ 404 h 404"/>
                  </a:gdLst>
                  <a:ahLst/>
                  <a:cxnLst>
                    <a:cxn ang="0">
                      <a:pos x="T0" y="T1"/>
                    </a:cxn>
                    <a:cxn ang="0">
                      <a:pos x="T2" y="T3"/>
                    </a:cxn>
                    <a:cxn ang="0">
                      <a:pos x="T4" y="T5"/>
                    </a:cxn>
                    <a:cxn ang="0">
                      <a:pos x="T6" y="T7"/>
                    </a:cxn>
                    <a:cxn ang="0">
                      <a:pos x="T8" y="T9"/>
                    </a:cxn>
                    <a:cxn ang="0">
                      <a:pos x="T10" y="T11"/>
                    </a:cxn>
                    <a:cxn ang="0">
                      <a:pos x="T12" y="T13"/>
                    </a:cxn>
                  </a:cxnLst>
                  <a:rect l="0" t="0" r="r" b="b"/>
                  <a:pathLst>
                    <a:path w="221" h="404">
                      <a:moveTo>
                        <a:pt x="221" y="404"/>
                      </a:moveTo>
                      <a:cubicBezTo>
                        <a:pt x="182" y="404"/>
                        <a:pt x="182" y="404"/>
                        <a:pt x="182" y="404"/>
                      </a:cubicBezTo>
                      <a:cubicBezTo>
                        <a:pt x="81" y="404"/>
                        <a:pt x="0" y="322"/>
                        <a:pt x="0" y="221"/>
                      </a:cubicBezTo>
                      <a:cubicBezTo>
                        <a:pt x="0" y="0"/>
                        <a:pt x="0" y="0"/>
                        <a:pt x="0" y="0"/>
                      </a:cubicBezTo>
                      <a:cubicBezTo>
                        <a:pt x="39" y="0"/>
                        <a:pt x="39" y="0"/>
                        <a:pt x="39" y="0"/>
                      </a:cubicBezTo>
                      <a:cubicBezTo>
                        <a:pt x="39" y="221"/>
                        <a:pt x="39" y="221"/>
                        <a:pt x="39" y="221"/>
                      </a:cubicBezTo>
                      <a:cubicBezTo>
                        <a:pt x="39" y="322"/>
                        <a:pt x="120" y="404"/>
                        <a:pt x="221" y="404"/>
                      </a:cubicBezTo>
                      <a:close/>
                    </a:path>
                  </a:pathLst>
                </a:custGeom>
                <a:solidFill>
                  <a:sysClr val="window" lastClr="FFFFFF">
                    <a:lumMod val="8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endParaRPr>
                </a:p>
              </p:txBody>
            </p:sp>
            <p:sp>
              <p:nvSpPr>
                <p:cNvPr id="17" name="Freeform 8">
                  <a:extLst>
                    <a:ext uri="{FF2B5EF4-FFF2-40B4-BE49-F238E27FC236}">
                      <a16:creationId xmlns:a16="http://schemas.microsoft.com/office/drawing/2014/main" id="{CC9D1624-B78D-311F-46CD-776348AA83F4}"/>
                    </a:ext>
                  </a:extLst>
                </p:cNvPr>
                <p:cNvSpPr>
                  <a:spLocks/>
                </p:cNvSpPr>
                <p:nvPr/>
              </p:nvSpPr>
              <p:spPr bwMode="auto">
                <a:xfrm>
                  <a:off x="-576" y="1323"/>
                  <a:ext cx="2446" cy="317"/>
                </a:xfrm>
                <a:custGeom>
                  <a:avLst/>
                  <a:gdLst>
                    <a:gd name="T0" fmla="*/ 73 w 1063"/>
                    <a:gd name="T1" fmla="*/ 184 h 184"/>
                    <a:gd name="T2" fmla="*/ 1002 w 1063"/>
                    <a:gd name="T3" fmla="*/ 184 h 184"/>
                    <a:gd name="T4" fmla="*/ 1063 w 1063"/>
                    <a:gd name="T5" fmla="*/ 124 h 184"/>
                    <a:gd name="T6" fmla="*/ 1063 w 1063"/>
                    <a:gd name="T7" fmla="*/ 84 h 184"/>
                    <a:gd name="T8" fmla="*/ 979 w 1063"/>
                    <a:gd name="T9" fmla="*/ 0 h 184"/>
                    <a:gd name="T10" fmla="*/ 0 w 1063"/>
                    <a:gd name="T11" fmla="*/ 0 h 184"/>
                    <a:gd name="T12" fmla="*/ 27 w 1063"/>
                    <a:gd name="T13" fmla="*/ 84 h 184"/>
                    <a:gd name="T14" fmla="*/ 27 w 1063"/>
                    <a:gd name="T15" fmla="*/ 139 h 184"/>
                    <a:gd name="T16" fmla="*/ 73 w 1063"/>
                    <a:gd name="T17"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3" h="184">
                      <a:moveTo>
                        <a:pt x="73" y="184"/>
                      </a:moveTo>
                      <a:cubicBezTo>
                        <a:pt x="1002" y="184"/>
                        <a:pt x="1002" y="184"/>
                        <a:pt x="1002" y="184"/>
                      </a:cubicBezTo>
                      <a:cubicBezTo>
                        <a:pt x="1036" y="184"/>
                        <a:pt x="1063" y="157"/>
                        <a:pt x="1063" y="124"/>
                      </a:cubicBezTo>
                      <a:cubicBezTo>
                        <a:pt x="1063" y="84"/>
                        <a:pt x="1063" y="84"/>
                        <a:pt x="1063" y="84"/>
                      </a:cubicBezTo>
                      <a:cubicBezTo>
                        <a:pt x="1063" y="38"/>
                        <a:pt x="1025" y="0"/>
                        <a:pt x="979" y="0"/>
                      </a:cubicBezTo>
                      <a:cubicBezTo>
                        <a:pt x="0" y="0"/>
                        <a:pt x="0" y="0"/>
                        <a:pt x="0" y="0"/>
                      </a:cubicBezTo>
                      <a:cubicBezTo>
                        <a:pt x="17" y="24"/>
                        <a:pt x="27" y="53"/>
                        <a:pt x="27" y="84"/>
                      </a:cubicBezTo>
                      <a:cubicBezTo>
                        <a:pt x="27" y="139"/>
                        <a:pt x="27" y="139"/>
                        <a:pt x="27" y="139"/>
                      </a:cubicBezTo>
                      <a:cubicBezTo>
                        <a:pt x="27" y="164"/>
                        <a:pt x="48" y="184"/>
                        <a:pt x="73" y="18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914400"/>
                  <a:r>
                    <a:rPr lang="en-IN" sz="1200" b="1" i="0">
                      <a:solidFill>
                        <a:schemeClr val="bg1"/>
                      </a:solidFill>
                      <a:latin typeface="Open Sans" panose="020B0606030504020204" pitchFamily="34" charset="0"/>
                      <a:ea typeface="Open Sans" panose="020B0606030504020204" pitchFamily="34" charset="0"/>
                      <a:cs typeface="Open Sans" panose="020B0606030504020204" pitchFamily="34" charset="0"/>
                    </a:rPr>
                    <a:t>Doctor name</a:t>
                  </a:r>
                  <a:endParaRPr lang="en-IN" sz="1200" b="1" i="0" u="none" strike="noStrike">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chemeClr val="bg1"/>
                    </a:solidFill>
                    <a:effectLst/>
                    <a:uLnTx/>
                    <a:uFillTx/>
                  </a:endParaRPr>
                </a:p>
              </p:txBody>
            </p:sp>
          </p:grpSp>
          <p:sp>
            <p:nvSpPr>
              <p:cNvPr id="11" name="TextBox 10">
                <a:extLst>
                  <a:ext uri="{FF2B5EF4-FFF2-40B4-BE49-F238E27FC236}">
                    <a16:creationId xmlns:a16="http://schemas.microsoft.com/office/drawing/2014/main" id="{804065EF-648A-0382-6FED-23247EAC5432}"/>
                  </a:ext>
                </a:extLst>
              </p:cNvPr>
              <p:cNvSpPr txBox="1"/>
              <p:nvPr/>
            </p:nvSpPr>
            <p:spPr>
              <a:xfrm>
                <a:off x="1642565" y="1840584"/>
                <a:ext cx="2440061" cy="461665"/>
              </a:xfrm>
              <a:prstGeom prst="rect">
                <a:avLst/>
              </a:prstGeom>
              <a:noFill/>
            </p:spPr>
            <p:txBody>
              <a:bodyPr wrap="square">
                <a:spAutoFit/>
              </a:bodyPr>
              <a:lstStyle/>
              <a:p>
                <a:pPr algn="ctr" fontAlgn="b"/>
                <a:r>
                  <a:rPr lang="en-GB" sz="1200">
                    <a:solidFill>
                      <a:schemeClr val="tx2"/>
                    </a:solidFill>
                    <a:latin typeface="Open Sans" panose="020B0606030504020204" pitchFamily="34" charset="0"/>
                    <a:ea typeface="Open Sans" panose="020B0606030504020204" pitchFamily="34" charset="0"/>
                    <a:cs typeface="Open Sans" panose="020B0606030504020204" pitchFamily="34" charset="0"/>
                  </a:rPr>
                  <a:t>Toolbar that searches doctor’s name </a:t>
                </a:r>
                <a:endParaRPr lang="en-GB" sz="1200" b="0" i="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p:txBody>
          </p:sp>
        </p:grpSp>
        <p:sp>
          <p:nvSpPr>
            <p:cNvPr id="97" name="TextBox 96">
              <a:extLst>
                <a:ext uri="{FF2B5EF4-FFF2-40B4-BE49-F238E27FC236}">
                  <a16:creationId xmlns:a16="http://schemas.microsoft.com/office/drawing/2014/main" id="{601D3572-A32B-3CBE-12CB-E00870C56F0F}"/>
                </a:ext>
              </a:extLst>
            </p:cNvPr>
            <p:cNvSpPr txBox="1"/>
            <p:nvPr/>
          </p:nvSpPr>
          <p:spPr>
            <a:xfrm flipH="1">
              <a:off x="3316568" y="2300004"/>
              <a:ext cx="1534748" cy="276999"/>
            </a:xfrm>
            <a:prstGeom prst="rect">
              <a:avLst/>
            </a:prstGeom>
            <a:noFill/>
          </p:spPr>
          <p:txBody>
            <a:bodyPr wrap="square" lIns="91440" tIns="45720" rIns="91440" bIns="45720" rtlCol="0" anchor="t">
              <a:spAutoFit/>
            </a:bodyPr>
            <a:lstStyle/>
            <a:p>
              <a:pPr algn="ctr"/>
              <a:r>
                <a:rPr lang="en-IN" sz="1200" err="1">
                  <a:solidFill>
                    <a:schemeClr val="accent1"/>
                  </a:solidFill>
                  <a:latin typeface="Open Sans"/>
                  <a:ea typeface="Open Sans"/>
                  <a:cs typeface="Open Sans"/>
                </a:rPr>
                <a:t>Dr.</a:t>
              </a:r>
              <a:r>
                <a:rPr lang="en-IN" sz="1200">
                  <a:solidFill>
                    <a:schemeClr val="accent1"/>
                  </a:solidFill>
                  <a:latin typeface="Open Sans"/>
                  <a:ea typeface="Open Sans"/>
                  <a:cs typeface="Open Sans"/>
                </a:rPr>
                <a:t> Shreya</a:t>
              </a:r>
            </a:p>
          </p:txBody>
        </p:sp>
        <p:pic>
          <p:nvPicPr>
            <p:cNvPr id="20" name="Graphic 19" descr="Target Audience with solid fill">
              <a:extLst>
                <a:ext uri="{FF2B5EF4-FFF2-40B4-BE49-F238E27FC236}">
                  <a16:creationId xmlns:a16="http://schemas.microsoft.com/office/drawing/2014/main" id="{25D53289-DEA9-1FA4-2FA6-ED15214C99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5585" y="1592536"/>
              <a:ext cx="623723" cy="623723"/>
            </a:xfrm>
            <a:prstGeom prst="rect">
              <a:avLst/>
            </a:prstGeom>
          </p:spPr>
        </p:pic>
      </p:grpSp>
      <p:grpSp>
        <p:nvGrpSpPr>
          <p:cNvPr id="12" name="Group 11">
            <a:extLst>
              <a:ext uri="{FF2B5EF4-FFF2-40B4-BE49-F238E27FC236}">
                <a16:creationId xmlns:a16="http://schemas.microsoft.com/office/drawing/2014/main" id="{41D89D09-9BE6-E755-FE5F-B60410A1BA5D}"/>
              </a:ext>
            </a:extLst>
          </p:cNvPr>
          <p:cNvGrpSpPr/>
          <p:nvPr/>
        </p:nvGrpSpPr>
        <p:grpSpPr>
          <a:xfrm>
            <a:off x="1802354" y="2700345"/>
            <a:ext cx="3656134" cy="1079159"/>
            <a:chOff x="1802354" y="2711979"/>
            <a:chExt cx="3656134" cy="1079159"/>
          </a:xfrm>
        </p:grpSpPr>
        <p:grpSp>
          <p:nvGrpSpPr>
            <p:cNvPr id="19" name="Group 18">
              <a:extLst>
                <a:ext uri="{FF2B5EF4-FFF2-40B4-BE49-F238E27FC236}">
                  <a16:creationId xmlns:a16="http://schemas.microsoft.com/office/drawing/2014/main" id="{2EF14A29-E88E-FD40-07D7-2A3FE2394299}"/>
                </a:ext>
              </a:extLst>
            </p:cNvPr>
            <p:cNvGrpSpPr/>
            <p:nvPr/>
          </p:nvGrpSpPr>
          <p:grpSpPr>
            <a:xfrm>
              <a:off x="1802354" y="2711979"/>
              <a:ext cx="3656134" cy="828828"/>
              <a:chOff x="704616" y="1731175"/>
              <a:chExt cx="3656134" cy="828828"/>
            </a:xfrm>
          </p:grpSpPr>
          <p:grpSp>
            <p:nvGrpSpPr>
              <p:cNvPr id="21" name="Group 4">
                <a:extLst>
                  <a:ext uri="{FF2B5EF4-FFF2-40B4-BE49-F238E27FC236}">
                    <a16:creationId xmlns:a16="http://schemas.microsoft.com/office/drawing/2014/main" id="{F1E03BB2-4627-A121-1C9E-0D135AEEECC6}"/>
                  </a:ext>
                </a:extLst>
              </p:cNvPr>
              <p:cNvGrpSpPr>
                <a:grpSpLocks noChangeAspect="1"/>
              </p:cNvGrpSpPr>
              <p:nvPr/>
            </p:nvGrpSpPr>
            <p:grpSpPr bwMode="auto">
              <a:xfrm>
                <a:off x="704616" y="1731175"/>
                <a:ext cx="3656134" cy="828828"/>
                <a:chOff x="-1544" y="1323"/>
                <a:chExt cx="3701" cy="839"/>
              </a:xfrm>
              <a:effectLst>
                <a:outerShdw blurRad="50800" dist="38100" dir="2700000" algn="tl" rotWithShape="0">
                  <a:prstClr val="black">
                    <a:alpha val="40000"/>
                  </a:prstClr>
                </a:outerShdw>
              </a:effectLst>
            </p:grpSpPr>
            <p:sp>
              <p:nvSpPr>
                <p:cNvPr id="23" name="Freeform 4">
                  <a:extLst>
                    <a:ext uri="{FF2B5EF4-FFF2-40B4-BE49-F238E27FC236}">
                      <a16:creationId xmlns:a16="http://schemas.microsoft.com/office/drawing/2014/main" id="{F57D7AA5-7079-8FCF-6798-6FD1059D53CD}"/>
                    </a:ext>
                  </a:extLst>
                </p:cNvPr>
                <p:cNvSpPr>
                  <a:spLocks/>
                </p:cNvSpPr>
                <p:nvPr/>
              </p:nvSpPr>
              <p:spPr bwMode="auto">
                <a:xfrm>
                  <a:off x="-672" y="1323"/>
                  <a:ext cx="234" cy="286"/>
                </a:xfrm>
                <a:custGeom>
                  <a:avLst/>
                  <a:gdLst>
                    <a:gd name="T0" fmla="*/ 137 w 137"/>
                    <a:gd name="T1" fmla="*/ 0 h 166"/>
                    <a:gd name="T2" fmla="*/ 32 w 137"/>
                    <a:gd name="T3" fmla="*/ 0 h 166"/>
                    <a:gd name="T4" fmla="*/ 0 w 137"/>
                    <a:gd name="T5" fmla="*/ 32 h 166"/>
                    <a:gd name="T6" fmla="*/ 0 w 137"/>
                    <a:gd name="T7" fmla="*/ 166 h 166"/>
                    <a:gd name="T8" fmla="*/ 137 w 137"/>
                    <a:gd name="T9" fmla="*/ 166 h 166"/>
                    <a:gd name="T10" fmla="*/ 137 w 137"/>
                    <a:gd name="T11" fmla="*/ 0 h 166"/>
                  </a:gdLst>
                  <a:ahLst/>
                  <a:cxnLst>
                    <a:cxn ang="0">
                      <a:pos x="T0" y="T1"/>
                    </a:cxn>
                    <a:cxn ang="0">
                      <a:pos x="T2" y="T3"/>
                    </a:cxn>
                    <a:cxn ang="0">
                      <a:pos x="T4" y="T5"/>
                    </a:cxn>
                    <a:cxn ang="0">
                      <a:pos x="T6" y="T7"/>
                    </a:cxn>
                    <a:cxn ang="0">
                      <a:pos x="T8" y="T9"/>
                    </a:cxn>
                    <a:cxn ang="0">
                      <a:pos x="T10" y="T11"/>
                    </a:cxn>
                  </a:cxnLst>
                  <a:rect l="0" t="0" r="r" b="b"/>
                  <a:pathLst>
                    <a:path w="137" h="166">
                      <a:moveTo>
                        <a:pt x="137" y="0"/>
                      </a:moveTo>
                      <a:cubicBezTo>
                        <a:pt x="32" y="0"/>
                        <a:pt x="32" y="0"/>
                        <a:pt x="32" y="0"/>
                      </a:cubicBezTo>
                      <a:cubicBezTo>
                        <a:pt x="14" y="0"/>
                        <a:pt x="0" y="14"/>
                        <a:pt x="0" y="32"/>
                      </a:cubicBezTo>
                      <a:cubicBezTo>
                        <a:pt x="0" y="166"/>
                        <a:pt x="0" y="166"/>
                        <a:pt x="0" y="166"/>
                      </a:cubicBezTo>
                      <a:cubicBezTo>
                        <a:pt x="137" y="166"/>
                        <a:pt x="137" y="166"/>
                        <a:pt x="137" y="166"/>
                      </a:cubicBezTo>
                      <a:lnTo>
                        <a:pt x="13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endParaRPr>
                </a:p>
              </p:txBody>
            </p:sp>
            <p:sp>
              <p:nvSpPr>
                <p:cNvPr id="24" name="Freeform 5">
                  <a:extLst>
                    <a:ext uri="{FF2B5EF4-FFF2-40B4-BE49-F238E27FC236}">
                      <a16:creationId xmlns:a16="http://schemas.microsoft.com/office/drawing/2014/main" id="{E4B38395-4A4F-521E-8E4B-A2B145B47020}"/>
                    </a:ext>
                  </a:extLst>
                </p:cNvPr>
                <p:cNvSpPr>
                  <a:spLocks/>
                </p:cNvSpPr>
                <p:nvPr/>
              </p:nvSpPr>
              <p:spPr bwMode="auto">
                <a:xfrm>
                  <a:off x="-1261" y="1466"/>
                  <a:ext cx="3418" cy="696"/>
                </a:xfrm>
                <a:custGeom>
                  <a:avLst/>
                  <a:gdLst>
                    <a:gd name="T0" fmla="*/ 1625 w 1644"/>
                    <a:gd name="T1" fmla="*/ 241 h 404"/>
                    <a:gd name="T2" fmla="*/ 1539 w 1644"/>
                    <a:gd name="T3" fmla="*/ 353 h 404"/>
                    <a:gd name="T4" fmla="*/ 1436 w 1644"/>
                    <a:gd name="T5" fmla="*/ 404 h 404"/>
                    <a:gd name="T6" fmla="*/ 182 w 1644"/>
                    <a:gd name="T7" fmla="*/ 404 h 404"/>
                    <a:gd name="T8" fmla="*/ 0 w 1644"/>
                    <a:gd name="T9" fmla="*/ 221 h 404"/>
                    <a:gd name="T10" fmla="*/ 0 w 1644"/>
                    <a:gd name="T11" fmla="*/ 0 h 404"/>
                    <a:gd name="T12" fmla="*/ 1437 w 1644"/>
                    <a:gd name="T13" fmla="*/ 0 h 404"/>
                    <a:gd name="T14" fmla="*/ 1539 w 1644"/>
                    <a:gd name="T15" fmla="*/ 50 h 404"/>
                    <a:gd name="T16" fmla="*/ 1625 w 1644"/>
                    <a:gd name="T17" fmla="*/ 159 h 404"/>
                    <a:gd name="T18" fmla="*/ 1625 w 1644"/>
                    <a:gd name="T19" fmla="*/ 24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4" h="404">
                      <a:moveTo>
                        <a:pt x="1625" y="241"/>
                      </a:moveTo>
                      <a:cubicBezTo>
                        <a:pt x="1539" y="353"/>
                        <a:pt x="1539" y="353"/>
                        <a:pt x="1539" y="353"/>
                      </a:cubicBezTo>
                      <a:cubicBezTo>
                        <a:pt x="1515" y="385"/>
                        <a:pt x="1477" y="404"/>
                        <a:pt x="1436" y="404"/>
                      </a:cubicBezTo>
                      <a:cubicBezTo>
                        <a:pt x="182" y="404"/>
                        <a:pt x="182" y="404"/>
                        <a:pt x="182" y="404"/>
                      </a:cubicBezTo>
                      <a:cubicBezTo>
                        <a:pt x="81" y="404"/>
                        <a:pt x="0" y="322"/>
                        <a:pt x="0" y="221"/>
                      </a:cubicBezTo>
                      <a:cubicBezTo>
                        <a:pt x="0" y="0"/>
                        <a:pt x="0" y="0"/>
                        <a:pt x="0" y="0"/>
                      </a:cubicBezTo>
                      <a:cubicBezTo>
                        <a:pt x="1437" y="0"/>
                        <a:pt x="1437" y="0"/>
                        <a:pt x="1437" y="0"/>
                      </a:cubicBezTo>
                      <a:cubicBezTo>
                        <a:pt x="1477" y="0"/>
                        <a:pt x="1515" y="19"/>
                        <a:pt x="1539" y="50"/>
                      </a:cubicBezTo>
                      <a:cubicBezTo>
                        <a:pt x="1625" y="159"/>
                        <a:pt x="1625" y="159"/>
                        <a:pt x="1625" y="159"/>
                      </a:cubicBezTo>
                      <a:cubicBezTo>
                        <a:pt x="1644" y="183"/>
                        <a:pt x="1644" y="216"/>
                        <a:pt x="1625" y="241"/>
                      </a:cubicBezTo>
                      <a:close/>
                    </a:path>
                  </a:pathLst>
                </a:custGeom>
                <a:solidFill>
                  <a:sysClr val="window" lastClr="FFFFFF">
                    <a:lumMod val="9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endParaRPr>
                </a:p>
              </p:txBody>
            </p:sp>
            <p:sp>
              <p:nvSpPr>
                <p:cNvPr id="25" name="Freeform 6">
                  <a:extLst>
                    <a:ext uri="{FF2B5EF4-FFF2-40B4-BE49-F238E27FC236}">
                      <a16:creationId xmlns:a16="http://schemas.microsoft.com/office/drawing/2014/main" id="{CF809E42-6885-6CEA-06E6-E92C16539821}"/>
                    </a:ext>
                  </a:extLst>
                </p:cNvPr>
                <p:cNvSpPr>
                  <a:spLocks/>
                </p:cNvSpPr>
                <p:nvPr/>
              </p:nvSpPr>
              <p:spPr bwMode="auto">
                <a:xfrm>
                  <a:off x="-1544" y="1323"/>
                  <a:ext cx="1076" cy="839"/>
                </a:xfrm>
                <a:custGeom>
                  <a:avLst/>
                  <a:gdLst>
                    <a:gd name="T0" fmla="*/ 446 w 628"/>
                    <a:gd name="T1" fmla="*/ 304 h 487"/>
                    <a:gd name="T2" fmla="*/ 446 w 628"/>
                    <a:gd name="T3" fmla="*/ 84 h 487"/>
                    <a:gd name="T4" fmla="*/ 362 w 628"/>
                    <a:gd name="T5" fmla="*/ 0 h 487"/>
                    <a:gd name="T6" fmla="*/ 84 w 628"/>
                    <a:gd name="T7" fmla="*/ 0 h 487"/>
                    <a:gd name="T8" fmla="*/ 0 w 628"/>
                    <a:gd name="T9" fmla="*/ 84 h 487"/>
                    <a:gd name="T10" fmla="*/ 0 w 628"/>
                    <a:gd name="T11" fmla="*/ 304 h 487"/>
                    <a:gd name="T12" fmla="*/ 182 w 628"/>
                    <a:gd name="T13" fmla="*/ 487 h 487"/>
                    <a:gd name="T14" fmla="*/ 628 w 628"/>
                    <a:gd name="T15" fmla="*/ 487 h 487"/>
                    <a:gd name="T16" fmla="*/ 446 w 628"/>
                    <a:gd name="T17" fmla="*/ 304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8" h="487">
                      <a:moveTo>
                        <a:pt x="446" y="304"/>
                      </a:moveTo>
                      <a:cubicBezTo>
                        <a:pt x="446" y="84"/>
                        <a:pt x="446" y="84"/>
                        <a:pt x="446" y="84"/>
                      </a:cubicBezTo>
                      <a:cubicBezTo>
                        <a:pt x="446" y="38"/>
                        <a:pt x="408" y="0"/>
                        <a:pt x="362" y="0"/>
                      </a:cubicBezTo>
                      <a:cubicBezTo>
                        <a:pt x="84" y="0"/>
                        <a:pt x="84" y="0"/>
                        <a:pt x="84" y="0"/>
                      </a:cubicBezTo>
                      <a:cubicBezTo>
                        <a:pt x="38" y="0"/>
                        <a:pt x="0" y="38"/>
                        <a:pt x="0" y="84"/>
                      </a:cubicBezTo>
                      <a:cubicBezTo>
                        <a:pt x="0" y="304"/>
                        <a:pt x="0" y="304"/>
                        <a:pt x="0" y="304"/>
                      </a:cubicBezTo>
                      <a:cubicBezTo>
                        <a:pt x="0" y="405"/>
                        <a:pt x="82" y="487"/>
                        <a:pt x="182" y="487"/>
                      </a:cubicBezTo>
                      <a:cubicBezTo>
                        <a:pt x="628" y="487"/>
                        <a:pt x="628" y="487"/>
                        <a:pt x="628" y="487"/>
                      </a:cubicBezTo>
                      <a:cubicBezTo>
                        <a:pt x="527" y="487"/>
                        <a:pt x="446" y="405"/>
                        <a:pt x="446" y="30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endParaRPr>
                </a:p>
              </p:txBody>
            </p:sp>
            <p:sp>
              <p:nvSpPr>
                <p:cNvPr id="26" name="Freeform 7">
                  <a:extLst>
                    <a:ext uri="{FF2B5EF4-FFF2-40B4-BE49-F238E27FC236}">
                      <a16:creationId xmlns:a16="http://schemas.microsoft.com/office/drawing/2014/main" id="{62B797FE-42E2-02A1-8FA9-7C7BC25499EF}"/>
                    </a:ext>
                  </a:extLst>
                </p:cNvPr>
                <p:cNvSpPr>
                  <a:spLocks/>
                </p:cNvSpPr>
                <p:nvPr/>
              </p:nvSpPr>
              <p:spPr bwMode="auto">
                <a:xfrm>
                  <a:off x="-780" y="1466"/>
                  <a:ext cx="378" cy="696"/>
                </a:xfrm>
                <a:custGeom>
                  <a:avLst/>
                  <a:gdLst>
                    <a:gd name="T0" fmla="*/ 221 w 221"/>
                    <a:gd name="T1" fmla="*/ 404 h 404"/>
                    <a:gd name="T2" fmla="*/ 182 w 221"/>
                    <a:gd name="T3" fmla="*/ 404 h 404"/>
                    <a:gd name="T4" fmla="*/ 0 w 221"/>
                    <a:gd name="T5" fmla="*/ 221 h 404"/>
                    <a:gd name="T6" fmla="*/ 0 w 221"/>
                    <a:gd name="T7" fmla="*/ 0 h 404"/>
                    <a:gd name="T8" fmla="*/ 39 w 221"/>
                    <a:gd name="T9" fmla="*/ 0 h 404"/>
                    <a:gd name="T10" fmla="*/ 39 w 221"/>
                    <a:gd name="T11" fmla="*/ 221 h 404"/>
                    <a:gd name="T12" fmla="*/ 221 w 221"/>
                    <a:gd name="T13" fmla="*/ 404 h 404"/>
                  </a:gdLst>
                  <a:ahLst/>
                  <a:cxnLst>
                    <a:cxn ang="0">
                      <a:pos x="T0" y="T1"/>
                    </a:cxn>
                    <a:cxn ang="0">
                      <a:pos x="T2" y="T3"/>
                    </a:cxn>
                    <a:cxn ang="0">
                      <a:pos x="T4" y="T5"/>
                    </a:cxn>
                    <a:cxn ang="0">
                      <a:pos x="T6" y="T7"/>
                    </a:cxn>
                    <a:cxn ang="0">
                      <a:pos x="T8" y="T9"/>
                    </a:cxn>
                    <a:cxn ang="0">
                      <a:pos x="T10" y="T11"/>
                    </a:cxn>
                    <a:cxn ang="0">
                      <a:pos x="T12" y="T13"/>
                    </a:cxn>
                  </a:cxnLst>
                  <a:rect l="0" t="0" r="r" b="b"/>
                  <a:pathLst>
                    <a:path w="221" h="404">
                      <a:moveTo>
                        <a:pt x="221" y="404"/>
                      </a:moveTo>
                      <a:cubicBezTo>
                        <a:pt x="182" y="404"/>
                        <a:pt x="182" y="404"/>
                        <a:pt x="182" y="404"/>
                      </a:cubicBezTo>
                      <a:cubicBezTo>
                        <a:pt x="81" y="404"/>
                        <a:pt x="0" y="322"/>
                        <a:pt x="0" y="221"/>
                      </a:cubicBezTo>
                      <a:cubicBezTo>
                        <a:pt x="0" y="0"/>
                        <a:pt x="0" y="0"/>
                        <a:pt x="0" y="0"/>
                      </a:cubicBezTo>
                      <a:cubicBezTo>
                        <a:pt x="39" y="0"/>
                        <a:pt x="39" y="0"/>
                        <a:pt x="39" y="0"/>
                      </a:cubicBezTo>
                      <a:cubicBezTo>
                        <a:pt x="39" y="221"/>
                        <a:pt x="39" y="221"/>
                        <a:pt x="39" y="221"/>
                      </a:cubicBezTo>
                      <a:cubicBezTo>
                        <a:pt x="39" y="322"/>
                        <a:pt x="120" y="404"/>
                        <a:pt x="221" y="404"/>
                      </a:cubicBezTo>
                      <a:close/>
                    </a:path>
                  </a:pathLst>
                </a:custGeom>
                <a:solidFill>
                  <a:sysClr val="window" lastClr="FFFFFF">
                    <a:lumMod val="8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endParaRPr>
                </a:p>
              </p:txBody>
            </p:sp>
            <p:sp>
              <p:nvSpPr>
                <p:cNvPr id="27" name="Freeform 8">
                  <a:extLst>
                    <a:ext uri="{FF2B5EF4-FFF2-40B4-BE49-F238E27FC236}">
                      <a16:creationId xmlns:a16="http://schemas.microsoft.com/office/drawing/2014/main" id="{8CE4210D-783B-6C48-991F-D29D8529A2CE}"/>
                    </a:ext>
                  </a:extLst>
                </p:cNvPr>
                <p:cNvSpPr>
                  <a:spLocks/>
                </p:cNvSpPr>
                <p:nvPr/>
              </p:nvSpPr>
              <p:spPr bwMode="auto">
                <a:xfrm>
                  <a:off x="-576" y="1323"/>
                  <a:ext cx="2446" cy="317"/>
                </a:xfrm>
                <a:custGeom>
                  <a:avLst/>
                  <a:gdLst>
                    <a:gd name="T0" fmla="*/ 73 w 1063"/>
                    <a:gd name="T1" fmla="*/ 184 h 184"/>
                    <a:gd name="T2" fmla="*/ 1002 w 1063"/>
                    <a:gd name="T3" fmla="*/ 184 h 184"/>
                    <a:gd name="T4" fmla="*/ 1063 w 1063"/>
                    <a:gd name="T5" fmla="*/ 124 h 184"/>
                    <a:gd name="T6" fmla="*/ 1063 w 1063"/>
                    <a:gd name="T7" fmla="*/ 84 h 184"/>
                    <a:gd name="T8" fmla="*/ 979 w 1063"/>
                    <a:gd name="T9" fmla="*/ 0 h 184"/>
                    <a:gd name="T10" fmla="*/ 0 w 1063"/>
                    <a:gd name="T11" fmla="*/ 0 h 184"/>
                    <a:gd name="T12" fmla="*/ 27 w 1063"/>
                    <a:gd name="T13" fmla="*/ 84 h 184"/>
                    <a:gd name="T14" fmla="*/ 27 w 1063"/>
                    <a:gd name="T15" fmla="*/ 139 h 184"/>
                    <a:gd name="T16" fmla="*/ 73 w 1063"/>
                    <a:gd name="T17"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3" h="184">
                      <a:moveTo>
                        <a:pt x="73" y="184"/>
                      </a:moveTo>
                      <a:cubicBezTo>
                        <a:pt x="1002" y="184"/>
                        <a:pt x="1002" y="184"/>
                        <a:pt x="1002" y="184"/>
                      </a:cubicBezTo>
                      <a:cubicBezTo>
                        <a:pt x="1036" y="184"/>
                        <a:pt x="1063" y="157"/>
                        <a:pt x="1063" y="124"/>
                      </a:cubicBezTo>
                      <a:cubicBezTo>
                        <a:pt x="1063" y="84"/>
                        <a:pt x="1063" y="84"/>
                        <a:pt x="1063" y="84"/>
                      </a:cubicBezTo>
                      <a:cubicBezTo>
                        <a:pt x="1063" y="38"/>
                        <a:pt x="1025" y="0"/>
                        <a:pt x="979" y="0"/>
                      </a:cubicBezTo>
                      <a:cubicBezTo>
                        <a:pt x="0" y="0"/>
                        <a:pt x="0" y="0"/>
                        <a:pt x="0" y="0"/>
                      </a:cubicBezTo>
                      <a:cubicBezTo>
                        <a:pt x="17" y="24"/>
                        <a:pt x="27" y="53"/>
                        <a:pt x="27" y="84"/>
                      </a:cubicBezTo>
                      <a:cubicBezTo>
                        <a:pt x="27" y="139"/>
                        <a:pt x="27" y="139"/>
                        <a:pt x="27" y="139"/>
                      </a:cubicBezTo>
                      <a:cubicBezTo>
                        <a:pt x="27" y="164"/>
                        <a:pt x="48" y="184"/>
                        <a:pt x="73" y="18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
                  <a:r>
                    <a:rPr lang="en-IN" sz="1200" b="1" i="0">
                      <a:solidFill>
                        <a:schemeClr val="bg1"/>
                      </a:solidFill>
                      <a:latin typeface="Open Sans" panose="020B0606030504020204" pitchFamily="34" charset="0"/>
                      <a:ea typeface="Open Sans" panose="020B0606030504020204" pitchFamily="34" charset="0"/>
                      <a:cs typeface="Open Sans" panose="020B0606030504020204" pitchFamily="34" charset="0"/>
                    </a:rPr>
                    <a:t>Specialization</a:t>
                  </a:r>
                  <a:endParaRPr lang="en-IN" sz="1200" b="1" i="0" u="none" strike="noStrike">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chemeClr val="bg1"/>
                    </a:solidFill>
                    <a:effectLst/>
                    <a:uLnTx/>
                    <a:uFillTx/>
                  </a:endParaRPr>
                </a:p>
              </p:txBody>
            </p:sp>
          </p:grpSp>
          <p:sp>
            <p:nvSpPr>
              <p:cNvPr id="22" name="TextBox 21">
                <a:extLst>
                  <a:ext uri="{FF2B5EF4-FFF2-40B4-BE49-F238E27FC236}">
                    <a16:creationId xmlns:a16="http://schemas.microsoft.com/office/drawing/2014/main" id="{5241B819-8D0C-2105-41FA-B1F1DE009308}"/>
                  </a:ext>
                </a:extLst>
              </p:cNvPr>
              <p:cNvSpPr txBox="1"/>
              <p:nvPr/>
            </p:nvSpPr>
            <p:spPr>
              <a:xfrm>
                <a:off x="1652832" y="2079642"/>
                <a:ext cx="2440061" cy="461665"/>
              </a:xfrm>
              <a:prstGeom prst="rect">
                <a:avLst/>
              </a:prstGeom>
              <a:noFill/>
            </p:spPr>
            <p:txBody>
              <a:bodyPr wrap="square">
                <a:spAutoFit/>
              </a:bodyPr>
              <a:lstStyle/>
              <a:p>
                <a:pPr algn="ctr" fontAlgn="b"/>
                <a:r>
                  <a:rPr lang="en-IN" sz="1200" b="0" i="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rPr>
                  <a:t>Toolbar that searches the medical specialty </a:t>
                </a:r>
              </a:p>
            </p:txBody>
          </p:sp>
        </p:grpSp>
        <p:pic>
          <p:nvPicPr>
            <p:cNvPr id="91" name="Graphic 90" descr="Medical with solid fill">
              <a:extLst>
                <a:ext uri="{FF2B5EF4-FFF2-40B4-BE49-F238E27FC236}">
                  <a16:creationId xmlns:a16="http://schemas.microsoft.com/office/drawing/2014/main" id="{84128B9A-C86D-E322-043B-5279B5A1B1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12178" y="2847975"/>
              <a:ext cx="570535" cy="570535"/>
            </a:xfrm>
            <a:prstGeom prst="rect">
              <a:avLst/>
            </a:prstGeom>
          </p:spPr>
        </p:pic>
        <p:sp>
          <p:nvSpPr>
            <p:cNvPr id="98" name="TextBox 97">
              <a:extLst>
                <a:ext uri="{FF2B5EF4-FFF2-40B4-BE49-F238E27FC236}">
                  <a16:creationId xmlns:a16="http://schemas.microsoft.com/office/drawing/2014/main" id="{5433DB64-2735-E5FF-3CD8-3EA1A8171326}"/>
                </a:ext>
              </a:extLst>
            </p:cNvPr>
            <p:cNvSpPr txBox="1"/>
            <p:nvPr/>
          </p:nvSpPr>
          <p:spPr>
            <a:xfrm>
              <a:off x="3730563" y="3514139"/>
              <a:ext cx="1641014" cy="276999"/>
            </a:xfrm>
            <a:prstGeom prst="rect">
              <a:avLst/>
            </a:prstGeom>
            <a:noFill/>
          </p:spPr>
          <p:txBody>
            <a:bodyPr wrap="square" rtlCol="0">
              <a:spAutoFit/>
            </a:bodyPr>
            <a:lstStyle/>
            <a:p>
              <a:r>
                <a:rPr lang="en-IN" sz="1200">
                  <a:solidFill>
                    <a:schemeClr val="accent1"/>
                  </a:solidFill>
                  <a:latin typeface="Open Sans" panose="020B0606030504020204" pitchFamily="34" charset="0"/>
                  <a:ea typeface="Open Sans" panose="020B0606030504020204" pitchFamily="34" charset="0"/>
                  <a:cs typeface="Open Sans" panose="020B0606030504020204" pitchFamily="34" charset="0"/>
                </a:rPr>
                <a:t>Gynaecologist</a:t>
              </a:r>
            </a:p>
          </p:txBody>
        </p:sp>
      </p:grpSp>
      <p:grpSp>
        <p:nvGrpSpPr>
          <p:cNvPr id="28" name="Group 27">
            <a:extLst>
              <a:ext uri="{FF2B5EF4-FFF2-40B4-BE49-F238E27FC236}">
                <a16:creationId xmlns:a16="http://schemas.microsoft.com/office/drawing/2014/main" id="{5A8CF73E-A8ED-C69B-CA34-C376EB00E59A}"/>
              </a:ext>
            </a:extLst>
          </p:cNvPr>
          <p:cNvGrpSpPr/>
          <p:nvPr/>
        </p:nvGrpSpPr>
        <p:grpSpPr>
          <a:xfrm>
            <a:off x="2265251" y="3902846"/>
            <a:ext cx="4182458" cy="1112472"/>
            <a:chOff x="2265251" y="3897875"/>
            <a:chExt cx="4182458" cy="1112472"/>
          </a:xfrm>
        </p:grpSpPr>
        <p:grpSp>
          <p:nvGrpSpPr>
            <p:cNvPr id="29" name="Group 28">
              <a:extLst>
                <a:ext uri="{FF2B5EF4-FFF2-40B4-BE49-F238E27FC236}">
                  <a16:creationId xmlns:a16="http://schemas.microsoft.com/office/drawing/2014/main" id="{603EFBDA-264E-C371-5ADA-0DA44660A154}"/>
                </a:ext>
              </a:extLst>
            </p:cNvPr>
            <p:cNvGrpSpPr/>
            <p:nvPr/>
          </p:nvGrpSpPr>
          <p:grpSpPr>
            <a:xfrm>
              <a:off x="2265251" y="3901551"/>
              <a:ext cx="3656134" cy="845186"/>
              <a:chOff x="677411" y="1504314"/>
              <a:chExt cx="3656134" cy="845186"/>
            </a:xfrm>
          </p:grpSpPr>
          <p:grpSp>
            <p:nvGrpSpPr>
              <p:cNvPr id="31" name="Group 4">
                <a:extLst>
                  <a:ext uri="{FF2B5EF4-FFF2-40B4-BE49-F238E27FC236}">
                    <a16:creationId xmlns:a16="http://schemas.microsoft.com/office/drawing/2014/main" id="{0488650B-FE46-ED78-5187-C0494E012B7A}"/>
                  </a:ext>
                </a:extLst>
              </p:cNvPr>
              <p:cNvGrpSpPr>
                <a:grpSpLocks noChangeAspect="1"/>
              </p:cNvGrpSpPr>
              <p:nvPr/>
            </p:nvGrpSpPr>
            <p:grpSpPr bwMode="auto">
              <a:xfrm>
                <a:off x="677411" y="1504314"/>
                <a:ext cx="3656134" cy="828828"/>
                <a:chOff x="-1544" y="1323"/>
                <a:chExt cx="3701" cy="839"/>
              </a:xfrm>
              <a:effectLst>
                <a:outerShdw blurRad="50800" dist="38100" dir="2700000" algn="tl" rotWithShape="0">
                  <a:prstClr val="black">
                    <a:alpha val="40000"/>
                  </a:prstClr>
                </a:outerShdw>
              </a:effectLst>
            </p:grpSpPr>
            <p:sp>
              <p:nvSpPr>
                <p:cNvPr id="33" name="Freeform 4">
                  <a:extLst>
                    <a:ext uri="{FF2B5EF4-FFF2-40B4-BE49-F238E27FC236}">
                      <a16:creationId xmlns:a16="http://schemas.microsoft.com/office/drawing/2014/main" id="{92EAD2C1-80EA-CBB1-1A28-28A3561541B3}"/>
                    </a:ext>
                  </a:extLst>
                </p:cNvPr>
                <p:cNvSpPr>
                  <a:spLocks/>
                </p:cNvSpPr>
                <p:nvPr/>
              </p:nvSpPr>
              <p:spPr bwMode="auto">
                <a:xfrm>
                  <a:off x="-672" y="1323"/>
                  <a:ext cx="234" cy="286"/>
                </a:xfrm>
                <a:custGeom>
                  <a:avLst/>
                  <a:gdLst>
                    <a:gd name="T0" fmla="*/ 137 w 137"/>
                    <a:gd name="T1" fmla="*/ 0 h 166"/>
                    <a:gd name="T2" fmla="*/ 32 w 137"/>
                    <a:gd name="T3" fmla="*/ 0 h 166"/>
                    <a:gd name="T4" fmla="*/ 0 w 137"/>
                    <a:gd name="T5" fmla="*/ 32 h 166"/>
                    <a:gd name="T6" fmla="*/ 0 w 137"/>
                    <a:gd name="T7" fmla="*/ 166 h 166"/>
                    <a:gd name="T8" fmla="*/ 137 w 137"/>
                    <a:gd name="T9" fmla="*/ 166 h 166"/>
                    <a:gd name="T10" fmla="*/ 137 w 137"/>
                    <a:gd name="T11" fmla="*/ 0 h 166"/>
                  </a:gdLst>
                  <a:ahLst/>
                  <a:cxnLst>
                    <a:cxn ang="0">
                      <a:pos x="T0" y="T1"/>
                    </a:cxn>
                    <a:cxn ang="0">
                      <a:pos x="T2" y="T3"/>
                    </a:cxn>
                    <a:cxn ang="0">
                      <a:pos x="T4" y="T5"/>
                    </a:cxn>
                    <a:cxn ang="0">
                      <a:pos x="T6" y="T7"/>
                    </a:cxn>
                    <a:cxn ang="0">
                      <a:pos x="T8" y="T9"/>
                    </a:cxn>
                    <a:cxn ang="0">
                      <a:pos x="T10" y="T11"/>
                    </a:cxn>
                  </a:cxnLst>
                  <a:rect l="0" t="0" r="r" b="b"/>
                  <a:pathLst>
                    <a:path w="137" h="166">
                      <a:moveTo>
                        <a:pt x="137" y="0"/>
                      </a:moveTo>
                      <a:cubicBezTo>
                        <a:pt x="32" y="0"/>
                        <a:pt x="32" y="0"/>
                        <a:pt x="32" y="0"/>
                      </a:cubicBezTo>
                      <a:cubicBezTo>
                        <a:pt x="14" y="0"/>
                        <a:pt x="0" y="14"/>
                        <a:pt x="0" y="32"/>
                      </a:cubicBezTo>
                      <a:cubicBezTo>
                        <a:pt x="0" y="166"/>
                        <a:pt x="0" y="166"/>
                        <a:pt x="0" y="166"/>
                      </a:cubicBezTo>
                      <a:cubicBezTo>
                        <a:pt x="137" y="166"/>
                        <a:pt x="137" y="166"/>
                        <a:pt x="137" y="166"/>
                      </a:cubicBezTo>
                      <a:lnTo>
                        <a:pt x="13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endParaRPr>
                </a:p>
              </p:txBody>
            </p:sp>
            <p:sp>
              <p:nvSpPr>
                <p:cNvPr id="34" name="Freeform 5">
                  <a:extLst>
                    <a:ext uri="{FF2B5EF4-FFF2-40B4-BE49-F238E27FC236}">
                      <a16:creationId xmlns:a16="http://schemas.microsoft.com/office/drawing/2014/main" id="{3ED3B77C-6184-C37F-C47A-6501CDA3DE45}"/>
                    </a:ext>
                  </a:extLst>
                </p:cNvPr>
                <p:cNvSpPr>
                  <a:spLocks/>
                </p:cNvSpPr>
                <p:nvPr/>
              </p:nvSpPr>
              <p:spPr bwMode="auto">
                <a:xfrm>
                  <a:off x="-1261" y="1466"/>
                  <a:ext cx="3418" cy="696"/>
                </a:xfrm>
                <a:custGeom>
                  <a:avLst/>
                  <a:gdLst>
                    <a:gd name="T0" fmla="*/ 1625 w 1644"/>
                    <a:gd name="T1" fmla="*/ 241 h 404"/>
                    <a:gd name="T2" fmla="*/ 1539 w 1644"/>
                    <a:gd name="T3" fmla="*/ 353 h 404"/>
                    <a:gd name="T4" fmla="*/ 1436 w 1644"/>
                    <a:gd name="T5" fmla="*/ 404 h 404"/>
                    <a:gd name="T6" fmla="*/ 182 w 1644"/>
                    <a:gd name="T7" fmla="*/ 404 h 404"/>
                    <a:gd name="T8" fmla="*/ 0 w 1644"/>
                    <a:gd name="T9" fmla="*/ 221 h 404"/>
                    <a:gd name="T10" fmla="*/ 0 w 1644"/>
                    <a:gd name="T11" fmla="*/ 0 h 404"/>
                    <a:gd name="T12" fmla="*/ 1437 w 1644"/>
                    <a:gd name="T13" fmla="*/ 0 h 404"/>
                    <a:gd name="T14" fmla="*/ 1539 w 1644"/>
                    <a:gd name="T15" fmla="*/ 50 h 404"/>
                    <a:gd name="T16" fmla="*/ 1625 w 1644"/>
                    <a:gd name="T17" fmla="*/ 159 h 404"/>
                    <a:gd name="T18" fmla="*/ 1625 w 1644"/>
                    <a:gd name="T19" fmla="*/ 24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4" h="404">
                      <a:moveTo>
                        <a:pt x="1625" y="241"/>
                      </a:moveTo>
                      <a:cubicBezTo>
                        <a:pt x="1539" y="353"/>
                        <a:pt x="1539" y="353"/>
                        <a:pt x="1539" y="353"/>
                      </a:cubicBezTo>
                      <a:cubicBezTo>
                        <a:pt x="1515" y="385"/>
                        <a:pt x="1477" y="404"/>
                        <a:pt x="1436" y="404"/>
                      </a:cubicBezTo>
                      <a:cubicBezTo>
                        <a:pt x="182" y="404"/>
                        <a:pt x="182" y="404"/>
                        <a:pt x="182" y="404"/>
                      </a:cubicBezTo>
                      <a:cubicBezTo>
                        <a:pt x="81" y="404"/>
                        <a:pt x="0" y="322"/>
                        <a:pt x="0" y="221"/>
                      </a:cubicBezTo>
                      <a:cubicBezTo>
                        <a:pt x="0" y="0"/>
                        <a:pt x="0" y="0"/>
                        <a:pt x="0" y="0"/>
                      </a:cubicBezTo>
                      <a:cubicBezTo>
                        <a:pt x="1437" y="0"/>
                        <a:pt x="1437" y="0"/>
                        <a:pt x="1437" y="0"/>
                      </a:cubicBezTo>
                      <a:cubicBezTo>
                        <a:pt x="1477" y="0"/>
                        <a:pt x="1515" y="19"/>
                        <a:pt x="1539" y="50"/>
                      </a:cubicBezTo>
                      <a:cubicBezTo>
                        <a:pt x="1625" y="159"/>
                        <a:pt x="1625" y="159"/>
                        <a:pt x="1625" y="159"/>
                      </a:cubicBezTo>
                      <a:cubicBezTo>
                        <a:pt x="1644" y="183"/>
                        <a:pt x="1644" y="216"/>
                        <a:pt x="1625" y="241"/>
                      </a:cubicBezTo>
                      <a:close/>
                    </a:path>
                  </a:pathLst>
                </a:custGeom>
                <a:solidFill>
                  <a:sysClr val="window" lastClr="FFFFFF">
                    <a:lumMod val="9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endParaRPr>
                </a:p>
              </p:txBody>
            </p:sp>
            <p:sp>
              <p:nvSpPr>
                <p:cNvPr id="35" name="Freeform 6">
                  <a:extLst>
                    <a:ext uri="{FF2B5EF4-FFF2-40B4-BE49-F238E27FC236}">
                      <a16:creationId xmlns:a16="http://schemas.microsoft.com/office/drawing/2014/main" id="{040D72F0-7637-87B2-43CD-CCD3AB67AEAF}"/>
                    </a:ext>
                  </a:extLst>
                </p:cNvPr>
                <p:cNvSpPr>
                  <a:spLocks/>
                </p:cNvSpPr>
                <p:nvPr/>
              </p:nvSpPr>
              <p:spPr bwMode="auto">
                <a:xfrm>
                  <a:off x="-1544" y="1323"/>
                  <a:ext cx="1076" cy="839"/>
                </a:xfrm>
                <a:custGeom>
                  <a:avLst/>
                  <a:gdLst>
                    <a:gd name="T0" fmla="*/ 446 w 628"/>
                    <a:gd name="T1" fmla="*/ 304 h 487"/>
                    <a:gd name="T2" fmla="*/ 446 w 628"/>
                    <a:gd name="T3" fmla="*/ 84 h 487"/>
                    <a:gd name="T4" fmla="*/ 362 w 628"/>
                    <a:gd name="T5" fmla="*/ 0 h 487"/>
                    <a:gd name="T6" fmla="*/ 84 w 628"/>
                    <a:gd name="T7" fmla="*/ 0 h 487"/>
                    <a:gd name="T8" fmla="*/ 0 w 628"/>
                    <a:gd name="T9" fmla="*/ 84 h 487"/>
                    <a:gd name="T10" fmla="*/ 0 w 628"/>
                    <a:gd name="T11" fmla="*/ 304 h 487"/>
                    <a:gd name="T12" fmla="*/ 182 w 628"/>
                    <a:gd name="T13" fmla="*/ 487 h 487"/>
                    <a:gd name="T14" fmla="*/ 628 w 628"/>
                    <a:gd name="T15" fmla="*/ 487 h 487"/>
                    <a:gd name="T16" fmla="*/ 446 w 628"/>
                    <a:gd name="T17" fmla="*/ 304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8" h="487">
                      <a:moveTo>
                        <a:pt x="446" y="304"/>
                      </a:moveTo>
                      <a:cubicBezTo>
                        <a:pt x="446" y="84"/>
                        <a:pt x="446" y="84"/>
                        <a:pt x="446" y="84"/>
                      </a:cubicBezTo>
                      <a:cubicBezTo>
                        <a:pt x="446" y="38"/>
                        <a:pt x="408" y="0"/>
                        <a:pt x="362" y="0"/>
                      </a:cubicBezTo>
                      <a:cubicBezTo>
                        <a:pt x="84" y="0"/>
                        <a:pt x="84" y="0"/>
                        <a:pt x="84" y="0"/>
                      </a:cubicBezTo>
                      <a:cubicBezTo>
                        <a:pt x="38" y="0"/>
                        <a:pt x="0" y="38"/>
                        <a:pt x="0" y="84"/>
                      </a:cubicBezTo>
                      <a:cubicBezTo>
                        <a:pt x="0" y="304"/>
                        <a:pt x="0" y="304"/>
                        <a:pt x="0" y="304"/>
                      </a:cubicBezTo>
                      <a:cubicBezTo>
                        <a:pt x="0" y="405"/>
                        <a:pt x="82" y="487"/>
                        <a:pt x="182" y="487"/>
                      </a:cubicBezTo>
                      <a:cubicBezTo>
                        <a:pt x="628" y="487"/>
                        <a:pt x="628" y="487"/>
                        <a:pt x="628" y="487"/>
                      </a:cubicBezTo>
                      <a:cubicBezTo>
                        <a:pt x="527" y="487"/>
                        <a:pt x="446" y="405"/>
                        <a:pt x="446" y="30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endParaRPr>
                </a:p>
              </p:txBody>
            </p:sp>
            <p:sp>
              <p:nvSpPr>
                <p:cNvPr id="36" name="Freeform 7">
                  <a:extLst>
                    <a:ext uri="{FF2B5EF4-FFF2-40B4-BE49-F238E27FC236}">
                      <a16:creationId xmlns:a16="http://schemas.microsoft.com/office/drawing/2014/main" id="{7726D3E8-04E4-45FB-C9E6-9F00561C225B}"/>
                    </a:ext>
                  </a:extLst>
                </p:cNvPr>
                <p:cNvSpPr>
                  <a:spLocks/>
                </p:cNvSpPr>
                <p:nvPr/>
              </p:nvSpPr>
              <p:spPr bwMode="auto">
                <a:xfrm>
                  <a:off x="-780" y="1466"/>
                  <a:ext cx="378" cy="696"/>
                </a:xfrm>
                <a:custGeom>
                  <a:avLst/>
                  <a:gdLst>
                    <a:gd name="T0" fmla="*/ 221 w 221"/>
                    <a:gd name="T1" fmla="*/ 404 h 404"/>
                    <a:gd name="T2" fmla="*/ 182 w 221"/>
                    <a:gd name="T3" fmla="*/ 404 h 404"/>
                    <a:gd name="T4" fmla="*/ 0 w 221"/>
                    <a:gd name="T5" fmla="*/ 221 h 404"/>
                    <a:gd name="T6" fmla="*/ 0 w 221"/>
                    <a:gd name="T7" fmla="*/ 0 h 404"/>
                    <a:gd name="T8" fmla="*/ 39 w 221"/>
                    <a:gd name="T9" fmla="*/ 0 h 404"/>
                    <a:gd name="T10" fmla="*/ 39 w 221"/>
                    <a:gd name="T11" fmla="*/ 221 h 404"/>
                    <a:gd name="T12" fmla="*/ 221 w 221"/>
                    <a:gd name="T13" fmla="*/ 404 h 404"/>
                  </a:gdLst>
                  <a:ahLst/>
                  <a:cxnLst>
                    <a:cxn ang="0">
                      <a:pos x="T0" y="T1"/>
                    </a:cxn>
                    <a:cxn ang="0">
                      <a:pos x="T2" y="T3"/>
                    </a:cxn>
                    <a:cxn ang="0">
                      <a:pos x="T4" y="T5"/>
                    </a:cxn>
                    <a:cxn ang="0">
                      <a:pos x="T6" y="T7"/>
                    </a:cxn>
                    <a:cxn ang="0">
                      <a:pos x="T8" y="T9"/>
                    </a:cxn>
                    <a:cxn ang="0">
                      <a:pos x="T10" y="T11"/>
                    </a:cxn>
                    <a:cxn ang="0">
                      <a:pos x="T12" y="T13"/>
                    </a:cxn>
                  </a:cxnLst>
                  <a:rect l="0" t="0" r="r" b="b"/>
                  <a:pathLst>
                    <a:path w="221" h="404">
                      <a:moveTo>
                        <a:pt x="221" y="404"/>
                      </a:moveTo>
                      <a:cubicBezTo>
                        <a:pt x="182" y="404"/>
                        <a:pt x="182" y="404"/>
                        <a:pt x="182" y="404"/>
                      </a:cubicBezTo>
                      <a:cubicBezTo>
                        <a:pt x="81" y="404"/>
                        <a:pt x="0" y="322"/>
                        <a:pt x="0" y="221"/>
                      </a:cubicBezTo>
                      <a:cubicBezTo>
                        <a:pt x="0" y="0"/>
                        <a:pt x="0" y="0"/>
                        <a:pt x="0" y="0"/>
                      </a:cubicBezTo>
                      <a:cubicBezTo>
                        <a:pt x="39" y="0"/>
                        <a:pt x="39" y="0"/>
                        <a:pt x="39" y="0"/>
                      </a:cubicBezTo>
                      <a:cubicBezTo>
                        <a:pt x="39" y="221"/>
                        <a:pt x="39" y="221"/>
                        <a:pt x="39" y="221"/>
                      </a:cubicBezTo>
                      <a:cubicBezTo>
                        <a:pt x="39" y="322"/>
                        <a:pt x="120" y="404"/>
                        <a:pt x="221" y="404"/>
                      </a:cubicBezTo>
                      <a:close/>
                    </a:path>
                  </a:pathLst>
                </a:custGeom>
                <a:solidFill>
                  <a:sysClr val="window" lastClr="FFFFFF">
                    <a:lumMod val="8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endParaRPr>
                </a:p>
              </p:txBody>
            </p:sp>
            <p:sp>
              <p:nvSpPr>
                <p:cNvPr id="37" name="Freeform 8">
                  <a:extLst>
                    <a:ext uri="{FF2B5EF4-FFF2-40B4-BE49-F238E27FC236}">
                      <a16:creationId xmlns:a16="http://schemas.microsoft.com/office/drawing/2014/main" id="{4DBDB10E-C8A6-3E1B-1EB4-7D690772F91E}"/>
                    </a:ext>
                  </a:extLst>
                </p:cNvPr>
                <p:cNvSpPr>
                  <a:spLocks/>
                </p:cNvSpPr>
                <p:nvPr/>
              </p:nvSpPr>
              <p:spPr bwMode="auto">
                <a:xfrm>
                  <a:off x="-576" y="1323"/>
                  <a:ext cx="2446" cy="317"/>
                </a:xfrm>
                <a:custGeom>
                  <a:avLst/>
                  <a:gdLst>
                    <a:gd name="T0" fmla="*/ 73 w 1063"/>
                    <a:gd name="T1" fmla="*/ 184 h 184"/>
                    <a:gd name="T2" fmla="*/ 1002 w 1063"/>
                    <a:gd name="T3" fmla="*/ 184 h 184"/>
                    <a:gd name="T4" fmla="*/ 1063 w 1063"/>
                    <a:gd name="T5" fmla="*/ 124 h 184"/>
                    <a:gd name="T6" fmla="*/ 1063 w 1063"/>
                    <a:gd name="T7" fmla="*/ 84 h 184"/>
                    <a:gd name="T8" fmla="*/ 979 w 1063"/>
                    <a:gd name="T9" fmla="*/ 0 h 184"/>
                    <a:gd name="T10" fmla="*/ 0 w 1063"/>
                    <a:gd name="T11" fmla="*/ 0 h 184"/>
                    <a:gd name="T12" fmla="*/ 27 w 1063"/>
                    <a:gd name="T13" fmla="*/ 84 h 184"/>
                    <a:gd name="T14" fmla="*/ 27 w 1063"/>
                    <a:gd name="T15" fmla="*/ 139 h 184"/>
                    <a:gd name="T16" fmla="*/ 73 w 1063"/>
                    <a:gd name="T17"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3" h="184">
                      <a:moveTo>
                        <a:pt x="73" y="184"/>
                      </a:moveTo>
                      <a:cubicBezTo>
                        <a:pt x="1002" y="184"/>
                        <a:pt x="1002" y="184"/>
                        <a:pt x="1002" y="184"/>
                      </a:cubicBezTo>
                      <a:cubicBezTo>
                        <a:pt x="1036" y="184"/>
                        <a:pt x="1063" y="157"/>
                        <a:pt x="1063" y="124"/>
                      </a:cubicBezTo>
                      <a:cubicBezTo>
                        <a:pt x="1063" y="84"/>
                        <a:pt x="1063" y="84"/>
                        <a:pt x="1063" y="84"/>
                      </a:cubicBezTo>
                      <a:cubicBezTo>
                        <a:pt x="1063" y="38"/>
                        <a:pt x="1025" y="0"/>
                        <a:pt x="979" y="0"/>
                      </a:cubicBezTo>
                      <a:cubicBezTo>
                        <a:pt x="0" y="0"/>
                        <a:pt x="0" y="0"/>
                        <a:pt x="0" y="0"/>
                      </a:cubicBezTo>
                      <a:cubicBezTo>
                        <a:pt x="17" y="24"/>
                        <a:pt x="27" y="53"/>
                        <a:pt x="27" y="84"/>
                      </a:cubicBezTo>
                      <a:cubicBezTo>
                        <a:pt x="27" y="139"/>
                        <a:pt x="27" y="139"/>
                        <a:pt x="27" y="139"/>
                      </a:cubicBezTo>
                      <a:cubicBezTo>
                        <a:pt x="27" y="164"/>
                        <a:pt x="48" y="184"/>
                        <a:pt x="73" y="18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
                  <a:r>
                    <a:rPr lang="en-IN" sz="1200" b="1" u="none" strike="noStrike">
                      <a:solidFill>
                        <a:schemeClr val="bg1"/>
                      </a:solidFill>
                      <a:effectLst/>
                      <a:latin typeface="Open Sans" panose="020B0606030504020204" pitchFamily="34" charset="0"/>
                      <a:ea typeface="Open Sans" panose="020B0606030504020204" pitchFamily="34" charset="0"/>
                      <a:cs typeface="Open Sans" panose="020B0606030504020204" pitchFamily="34" charset="0"/>
                    </a:rPr>
                    <a:t>Location</a:t>
                  </a:r>
                  <a:endParaRPr lang="en-IN" sz="1200" b="1" i="0" u="none" strike="noStrike">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chemeClr val="bg1"/>
                    </a:solidFill>
                    <a:effectLst/>
                    <a:uLnTx/>
                    <a:uFillTx/>
                  </a:endParaRPr>
                </a:p>
              </p:txBody>
            </p:sp>
          </p:grpSp>
          <p:sp>
            <p:nvSpPr>
              <p:cNvPr id="32" name="TextBox 31">
                <a:extLst>
                  <a:ext uri="{FF2B5EF4-FFF2-40B4-BE49-F238E27FC236}">
                    <a16:creationId xmlns:a16="http://schemas.microsoft.com/office/drawing/2014/main" id="{C964EABC-B50D-89EC-20D3-55E3A3C68DEC}"/>
                  </a:ext>
                </a:extLst>
              </p:cNvPr>
              <p:cNvSpPr txBox="1"/>
              <p:nvPr/>
            </p:nvSpPr>
            <p:spPr>
              <a:xfrm>
                <a:off x="1616191" y="1887835"/>
                <a:ext cx="2440061" cy="461665"/>
              </a:xfrm>
              <a:prstGeom prst="rect">
                <a:avLst/>
              </a:prstGeom>
              <a:noFill/>
            </p:spPr>
            <p:txBody>
              <a:bodyPr wrap="square">
                <a:spAutoFit/>
              </a:bodyPr>
              <a:lstStyle/>
              <a:p>
                <a:pPr algn="ctr" fontAlgn="b"/>
                <a:r>
                  <a:rPr lang="en-IN" sz="1200">
                    <a:solidFill>
                      <a:schemeClr val="tx2"/>
                    </a:solidFill>
                    <a:latin typeface="Open Sans" panose="020B0606030504020204" pitchFamily="34" charset="0"/>
                    <a:ea typeface="Open Sans" panose="020B0606030504020204" pitchFamily="34" charset="0"/>
                    <a:cs typeface="Open Sans" panose="020B0606030504020204" pitchFamily="34" charset="0"/>
                  </a:rPr>
                  <a:t>T</a:t>
                </a:r>
                <a:r>
                  <a:rPr lang="en-IN" sz="1200" b="0" i="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rPr>
                  <a:t>oolbar that searches the Location by state and District</a:t>
                </a:r>
              </a:p>
            </p:txBody>
          </p:sp>
        </p:grpSp>
        <p:pic>
          <p:nvPicPr>
            <p:cNvPr id="93" name="Graphic 92" descr="Marker outline">
              <a:extLst>
                <a:ext uri="{FF2B5EF4-FFF2-40B4-BE49-F238E27FC236}">
                  <a16:creationId xmlns:a16="http://schemas.microsoft.com/office/drawing/2014/main" id="{96066E8E-6A93-74B6-1B9C-30B286FF353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39898" y="3897875"/>
              <a:ext cx="682151" cy="682151"/>
            </a:xfrm>
            <a:prstGeom prst="rect">
              <a:avLst/>
            </a:prstGeom>
          </p:spPr>
        </p:pic>
        <p:sp>
          <p:nvSpPr>
            <p:cNvPr id="100" name="TextBox 99">
              <a:extLst>
                <a:ext uri="{FF2B5EF4-FFF2-40B4-BE49-F238E27FC236}">
                  <a16:creationId xmlns:a16="http://schemas.microsoft.com/office/drawing/2014/main" id="{6FCC6E00-71A7-FA07-97E9-3AEE6A07041D}"/>
                </a:ext>
              </a:extLst>
            </p:cNvPr>
            <p:cNvSpPr txBox="1"/>
            <p:nvPr/>
          </p:nvSpPr>
          <p:spPr>
            <a:xfrm>
              <a:off x="3006818" y="4733348"/>
              <a:ext cx="3440891" cy="276999"/>
            </a:xfrm>
            <a:prstGeom prst="rect">
              <a:avLst/>
            </a:prstGeom>
            <a:noFill/>
          </p:spPr>
          <p:txBody>
            <a:bodyPr wrap="square">
              <a:spAutoFit/>
            </a:bodyPr>
            <a:lstStyle/>
            <a:p>
              <a:r>
                <a:rPr lang="en-IN" sz="1200">
                  <a:solidFill>
                    <a:schemeClr val="accent1"/>
                  </a:solidFill>
                  <a:latin typeface="Open Sans" panose="020B0606030504020204" pitchFamily="34" charset="0"/>
                  <a:ea typeface="Open Sans" panose="020B0606030504020204" pitchFamily="34" charset="0"/>
                  <a:cs typeface="Open Sans" panose="020B0606030504020204" pitchFamily="34" charset="0"/>
                </a:rPr>
                <a:t>Sholinganallur, Chennai &amp; Tamil Nadu</a:t>
              </a:r>
            </a:p>
          </p:txBody>
        </p:sp>
      </p:grpSp>
      <p:grpSp>
        <p:nvGrpSpPr>
          <p:cNvPr id="30" name="Group 29">
            <a:extLst>
              <a:ext uri="{FF2B5EF4-FFF2-40B4-BE49-F238E27FC236}">
                <a16:creationId xmlns:a16="http://schemas.microsoft.com/office/drawing/2014/main" id="{850F5767-A1DA-96D8-2295-96C8B8291CD1}"/>
              </a:ext>
            </a:extLst>
          </p:cNvPr>
          <p:cNvGrpSpPr/>
          <p:nvPr/>
        </p:nvGrpSpPr>
        <p:grpSpPr>
          <a:xfrm>
            <a:off x="2945713" y="5138660"/>
            <a:ext cx="3880900" cy="1147701"/>
            <a:chOff x="2945713" y="5138660"/>
            <a:chExt cx="3880900" cy="1147701"/>
          </a:xfrm>
        </p:grpSpPr>
        <p:grpSp>
          <p:nvGrpSpPr>
            <p:cNvPr id="38" name="Group 37">
              <a:extLst>
                <a:ext uri="{FF2B5EF4-FFF2-40B4-BE49-F238E27FC236}">
                  <a16:creationId xmlns:a16="http://schemas.microsoft.com/office/drawing/2014/main" id="{B341C667-E9A4-4855-6CCB-D14A1EF284DD}"/>
                </a:ext>
              </a:extLst>
            </p:cNvPr>
            <p:cNvGrpSpPr/>
            <p:nvPr/>
          </p:nvGrpSpPr>
          <p:grpSpPr>
            <a:xfrm>
              <a:off x="2945713" y="5138660"/>
              <a:ext cx="3687044" cy="828828"/>
              <a:chOff x="2883145" y="4894127"/>
              <a:chExt cx="3687044" cy="828828"/>
            </a:xfrm>
          </p:grpSpPr>
          <p:grpSp>
            <p:nvGrpSpPr>
              <p:cNvPr id="39" name="Group 38">
                <a:extLst>
                  <a:ext uri="{FF2B5EF4-FFF2-40B4-BE49-F238E27FC236}">
                    <a16:creationId xmlns:a16="http://schemas.microsoft.com/office/drawing/2014/main" id="{F2F56DA8-5E9A-F1C1-314A-F1186B57ECFA}"/>
                  </a:ext>
                </a:extLst>
              </p:cNvPr>
              <p:cNvGrpSpPr/>
              <p:nvPr/>
            </p:nvGrpSpPr>
            <p:grpSpPr>
              <a:xfrm>
                <a:off x="2883145" y="4894127"/>
                <a:ext cx="3687044" cy="828828"/>
                <a:chOff x="677411" y="1504314"/>
                <a:chExt cx="3687044" cy="828828"/>
              </a:xfrm>
            </p:grpSpPr>
            <p:grpSp>
              <p:nvGrpSpPr>
                <p:cNvPr id="41" name="Group 4">
                  <a:extLst>
                    <a:ext uri="{FF2B5EF4-FFF2-40B4-BE49-F238E27FC236}">
                      <a16:creationId xmlns:a16="http://schemas.microsoft.com/office/drawing/2014/main" id="{3D1CA80A-B438-6F82-7111-E7628B836E0C}"/>
                    </a:ext>
                  </a:extLst>
                </p:cNvPr>
                <p:cNvGrpSpPr>
                  <a:grpSpLocks noChangeAspect="1"/>
                </p:cNvGrpSpPr>
                <p:nvPr/>
              </p:nvGrpSpPr>
              <p:grpSpPr bwMode="auto">
                <a:xfrm>
                  <a:off x="677411" y="1504314"/>
                  <a:ext cx="3658110" cy="828828"/>
                  <a:chOff x="-1544" y="1323"/>
                  <a:chExt cx="3703" cy="839"/>
                </a:xfrm>
                <a:effectLst>
                  <a:outerShdw blurRad="50800" dist="38100" dir="2700000" algn="tl" rotWithShape="0">
                    <a:prstClr val="black">
                      <a:alpha val="40000"/>
                    </a:prstClr>
                  </a:outerShdw>
                </a:effectLst>
              </p:grpSpPr>
              <p:sp>
                <p:nvSpPr>
                  <p:cNvPr id="43" name="Freeform 4">
                    <a:extLst>
                      <a:ext uri="{FF2B5EF4-FFF2-40B4-BE49-F238E27FC236}">
                        <a16:creationId xmlns:a16="http://schemas.microsoft.com/office/drawing/2014/main" id="{7BA4C203-26E9-37A6-6734-5222DE179434}"/>
                      </a:ext>
                    </a:extLst>
                  </p:cNvPr>
                  <p:cNvSpPr>
                    <a:spLocks/>
                  </p:cNvSpPr>
                  <p:nvPr/>
                </p:nvSpPr>
                <p:spPr bwMode="auto">
                  <a:xfrm>
                    <a:off x="-672" y="1323"/>
                    <a:ext cx="234" cy="286"/>
                  </a:xfrm>
                  <a:custGeom>
                    <a:avLst/>
                    <a:gdLst>
                      <a:gd name="T0" fmla="*/ 137 w 137"/>
                      <a:gd name="T1" fmla="*/ 0 h 166"/>
                      <a:gd name="T2" fmla="*/ 32 w 137"/>
                      <a:gd name="T3" fmla="*/ 0 h 166"/>
                      <a:gd name="T4" fmla="*/ 0 w 137"/>
                      <a:gd name="T5" fmla="*/ 32 h 166"/>
                      <a:gd name="T6" fmla="*/ 0 w 137"/>
                      <a:gd name="T7" fmla="*/ 166 h 166"/>
                      <a:gd name="T8" fmla="*/ 137 w 137"/>
                      <a:gd name="T9" fmla="*/ 166 h 166"/>
                      <a:gd name="T10" fmla="*/ 137 w 137"/>
                      <a:gd name="T11" fmla="*/ 0 h 166"/>
                    </a:gdLst>
                    <a:ahLst/>
                    <a:cxnLst>
                      <a:cxn ang="0">
                        <a:pos x="T0" y="T1"/>
                      </a:cxn>
                      <a:cxn ang="0">
                        <a:pos x="T2" y="T3"/>
                      </a:cxn>
                      <a:cxn ang="0">
                        <a:pos x="T4" y="T5"/>
                      </a:cxn>
                      <a:cxn ang="0">
                        <a:pos x="T6" y="T7"/>
                      </a:cxn>
                      <a:cxn ang="0">
                        <a:pos x="T8" y="T9"/>
                      </a:cxn>
                      <a:cxn ang="0">
                        <a:pos x="T10" y="T11"/>
                      </a:cxn>
                    </a:cxnLst>
                    <a:rect l="0" t="0" r="r" b="b"/>
                    <a:pathLst>
                      <a:path w="137" h="166">
                        <a:moveTo>
                          <a:pt x="137" y="0"/>
                        </a:moveTo>
                        <a:cubicBezTo>
                          <a:pt x="32" y="0"/>
                          <a:pt x="32" y="0"/>
                          <a:pt x="32" y="0"/>
                        </a:cubicBezTo>
                        <a:cubicBezTo>
                          <a:pt x="14" y="0"/>
                          <a:pt x="0" y="14"/>
                          <a:pt x="0" y="32"/>
                        </a:cubicBezTo>
                        <a:cubicBezTo>
                          <a:pt x="0" y="166"/>
                          <a:pt x="0" y="166"/>
                          <a:pt x="0" y="166"/>
                        </a:cubicBezTo>
                        <a:cubicBezTo>
                          <a:pt x="137" y="166"/>
                          <a:pt x="137" y="166"/>
                          <a:pt x="137" y="166"/>
                        </a:cubicBezTo>
                        <a:lnTo>
                          <a:pt x="13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endParaRPr>
                  </a:p>
                </p:txBody>
              </p:sp>
              <p:sp>
                <p:nvSpPr>
                  <p:cNvPr id="44" name="Freeform 5">
                    <a:extLst>
                      <a:ext uri="{FF2B5EF4-FFF2-40B4-BE49-F238E27FC236}">
                        <a16:creationId xmlns:a16="http://schemas.microsoft.com/office/drawing/2014/main" id="{72621FCE-321C-BF22-93AA-3EB95A21EE84}"/>
                      </a:ext>
                    </a:extLst>
                  </p:cNvPr>
                  <p:cNvSpPr>
                    <a:spLocks/>
                  </p:cNvSpPr>
                  <p:nvPr/>
                </p:nvSpPr>
                <p:spPr bwMode="auto">
                  <a:xfrm>
                    <a:off x="-1259" y="1466"/>
                    <a:ext cx="3418" cy="696"/>
                  </a:xfrm>
                  <a:custGeom>
                    <a:avLst/>
                    <a:gdLst>
                      <a:gd name="T0" fmla="*/ 1625 w 1644"/>
                      <a:gd name="T1" fmla="*/ 241 h 404"/>
                      <a:gd name="T2" fmla="*/ 1539 w 1644"/>
                      <a:gd name="T3" fmla="*/ 353 h 404"/>
                      <a:gd name="T4" fmla="*/ 1436 w 1644"/>
                      <a:gd name="T5" fmla="*/ 404 h 404"/>
                      <a:gd name="T6" fmla="*/ 182 w 1644"/>
                      <a:gd name="T7" fmla="*/ 404 h 404"/>
                      <a:gd name="T8" fmla="*/ 0 w 1644"/>
                      <a:gd name="T9" fmla="*/ 221 h 404"/>
                      <a:gd name="T10" fmla="*/ 0 w 1644"/>
                      <a:gd name="T11" fmla="*/ 0 h 404"/>
                      <a:gd name="T12" fmla="*/ 1437 w 1644"/>
                      <a:gd name="T13" fmla="*/ 0 h 404"/>
                      <a:gd name="T14" fmla="*/ 1539 w 1644"/>
                      <a:gd name="T15" fmla="*/ 50 h 404"/>
                      <a:gd name="T16" fmla="*/ 1625 w 1644"/>
                      <a:gd name="T17" fmla="*/ 159 h 404"/>
                      <a:gd name="T18" fmla="*/ 1625 w 1644"/>
                      <a:gd name="T19" fmla="*/ 24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4" h="404">
                        <a:moveTo>
                          <a:pt x="1625" y="241"/>
                        </a:moveTo>
                        <a:cubicBezTo>
                          <a:pt x="1539" y="353"/>
                          <a:pt x="1539" y="353"/>
                          <a:pt x="1539" y="353"/>
                        </a:cubicBezTo>
                        <a:cubicBezTo>
                          <a:pt x="1515" y="385"/>
                          <a:pt x="1477" y="404"/>
                          <a:pt x="1436" y="404"/>
                        </a:cubicBezTo>
                        <a:cubicBezTo>
                          <a:pt x="182" y="404"/>
                          <a:pt x="182" y="404"/>
                          <a:pt x="182" y="404"/>
                        </a:cubicBezTo>
                        <a:cubicBezTo>
                          <a:pt x="81" y="404"/>
                          <a:pt x="0" y="322"/>
                          <a:pt x="0" y="221"/>
                        </a:cubicBezTo>
                        <a:cubicBezTo>
                          <a:pt x="0" y="0"/>
                          <a:pt x="0" y="0"/>
                          <a:pt x="0" y="0"/>
                        </a:cubicBezTo>
                        <a:cubicBezTo>
                          <a:pt x="1437" y="0"/>
                          <a:pt x="1437" y="0"/>
                          <a:pt x="1437" y="0"/>
                        </a:cubicBezTo>
                        <a:cubicBezTo>
                          <a:pt x="1477" y="0"/>
                          <a:pt x="1515" y="19"/>
                          <a:pt x="1539" y="50"/>
                        </a:cubicBezTo>
                        <a:cubicBezTo>
                          <a:pt x="1625" y="159"/>
                          <a:pt x="1625" y="159"/>
                          <a:pt x="1625" y="159"/>
                        </a:cubicBezTo>
                        <a:cubicBezTo>
                          <a:pt x="1644" y="183"/>
                          <a:pt x="1644" y="216"/>
                          <a:pt x="1625" y="241"/>
                        </a:cubicBezTo>
                        <a:close/>
                      </a:path>
                    </a:pathLst>
                  </a:custGeom>
                  <a:solidFill>
                    <a:sysClr val="window" lastClr="FFFFFF">
                      <a:lumMod val="9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endParaRPr>
                  </a:p>
                </p:txBody>
              </p:sp>
              <p:sp>
                <p:nvSpPr>
                  <p:cNvPr id="45" name="Freeform 6">
                    <a:extLst>
                      <a:ext uri="{FF2B5EF4-FFF2-40B4-BE49-F238E27FC236}">
                        <a16:creationId xmlns:a16="http://schemas.microsoft.com/office/drawing/2014/main" id="{C64170E6-7F3A-84EE-2B77-F2B78DD0FEE6}"/>
                      </a:ext>
                    </a:extLst>
                  </p:cNvPr>
                  <p:cNvSpPr>
                    <a:spLocks/>
                  </p:cNvSpPr>
                  <p:nvPr/>
                </p:nvSpPr>
                <p:spPr bwMode="auto">
                  <a:xfrm>
                    <a:off x="-1544" y="1323"/>
                    <a:ext cx="1076" cy="839"/>
                  </a:xfrm>
                  <a:custGeom>
                    <a:avLst/>
                    <a:gdLst>
                      <a:gd name="T0" fmla="*/ 446 w 628"/>
                      <a:gd name="T1" fmla="*/ 304 h 487"/>
                      <a:gd name="T2" fmla="*/ 446 w 628"/>
                      <a:gd name="T3" fmla="*/ 84 h 487"/>
                      <a:gd name="T4" fmla="*/ 362 w 628"/>
                      <a:gd name="T5" fmla="*/ 0 h 487"/>
                      <a:gd name="T6" fmla="*/ 84 w 628"/>
                      <a:gd name="T7" fmla="*/ 0 h 487"/>
                      <a:gd name="T8" fmla="*/ 0 w 628"/>
                      <a:gd name="T9" fmla="*/ 84 h 487"/>
                      <a:gd name="T10" fmla="*/ 0 w 628"/>
                      <a:gd name="T11" fmla="*/ 304 h 487"/>
                      <a:gd name="T12" fmla="*/ 182 w 628"/>
                      <a:gd name="T13" fmla="*/ 487 h 487"/>
                      <a:gd name="T14" fmla="*/ 628 w 628"/>
                      <a:gd name="T15" fmla="*/ 487 h 487"/>
                      <a:gd name="T16" fmla="*/ 446 w 628"/>
                      <a:gd name="T17" fmla="*/ 304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8" h="487">
                        <a:moveTo>
                          <a:pt x="446" y="304"/>
                        </a:moveTo>
                        <a:cubicBezTo>
                          <a:pt x="446" y="84"/>
                          <a:pt x="446" y="84"/>
                          <a:pt x="446" y="84"/>
                        </a:cubicBezTo>
                        <a:cubicBezTo>
                          <a:pt x="446" y="38"/>
                          <a:pt x="408" y="0"/>
                          <a:pt x="362" y="0"/>
                        </a:cubicBezTo>
                        <a:cubicBezTo>
                          <a:pt x="84" y="0"/>
                          <a:pt x="84" y="0"/>
                          <a:pt x="84" y="0"/>
                        </a:cubicBezTo>
                        <a:cubicBezTo>
                          <a:pt x="38" y="0"/>
                          <a:pt x="0" y="38"/>
                          <a:pt x="0" y="84"/>
                        </a:cubicBezTo>
                        <a:cubicBezTo>
                          <a:pt x="0" y="304"/>
                          <a:pt x="0" y="304"/>
                          <a:pt x="0" y="304"/>
                        </a:cubicBezTo>
                        <a:cubicBezTo>
                          <a:pt x="0" y="405"/>
                          <a:pt x="82" y="487"/>
                          <a:pt x="182" y="487"/>
                        </a:cubicBezTo>
                        <a:cubicBezTo>
                          <a:pt x="628" y="487"/>
                          <a:pt x="628" y="487"/>
                          <a:pt x="628" y="487"/>
                        </a:cubicBezTo>
                        <a:cubicBezTo>
                          <a:pt x="527" y="487"/>
                          <a:pt x="446" y="405"/>
                          <a:pt x="446" y="30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endParaRPr>
                  </a:p>
                </p:txBody>
              </p:sp>
              <p:sp>
                <p:nvSpPr>
                  <p:cNvPr id="46" name="Freeform 7">
                    <a:extLst>
                      <a:ext uri="{FF2B5EF4-FFF2-40B4-BE49-F238E27FC236}">
                        <a16:creationId xmlns:a16="http://schemas.microsoft.com/office/drawing/2014/main" id="{B7A3F8A9-067A-E3B7-36C4-ED737A0F7D4B}"/>
                      </a:ext>
                    </a:extLst>
                  </p:cNvPr>
                  <p:cNvSpPr>
                    <a:spLocks/>
                  </p:cNvSpPr>
                  <p:nvPr/>
                </p:nvSpPr>
                <p:spPr bwMode="auto">
                  <a:xfrm>
                    <a:off x="-780" y="1466"/>
                    <a:ext cx="378" cy="696"/>
                  </a:xfrm>
                  <a:custGeom>
                    <a:avLst/>
                    <a:gdLst>
                      <a:gd name="T0" fmla="*/ 221 w 221"/>
                      <a:gd name="T1" fmla="*/ 404 h 404"/>
                      <a:gd name="T2" fmla="*/ 182 w 221"/>
                      <a:gd name="T3" fmla="*/ 404 h 404"/>
                      <a:gd name="T4" fmla="*/ 0 w 221"/>
                      <a:gd name="T5" fmla="*/ 221 h 404"/>
                      <a:gd name="T6" fmla="*/ 0 w 221"/>
                      <a:gd name="T7" fmla="*/ 0 h 404"/>
                      <a:gd name="T8" fmla="*/ 39 w 221"/>
                      <a:gd name="T9" fmla="*/ 0 h 404"/>
                      <a:gd name="T10" fmla="*/ 39 w 221"/>
                      <a:gd name="T11" fmla="*/ 221 h 404"/>
                      <a:gd name="T12" fmla="*/ 221 w 221"/>
                      <a:gd name="T13" fmla="*/ 404 h 404"/>
                    </a:gdLst>
                    <a:ahLst/>
                    <a:cxnLst>
                      <a:cxn ang="0">
                        <a:pos x="T0" y="T1"/>
                      </a:cxn>
                      <a:cxn ang="0">
                        <a:pos x="T2" y="T3"/>
                      </a:cxn>
                      <a:cxn ang="0">
                        <a:pos x="T4" y="T5"/>
                      </a:cxn>
                      <a:cxn ang="0">
                        <a:pos x="T6" y="T7"/>
                      </a:cxn>
                      <a:cxn ang="0">
                        <a:pos x="T8" y="T9"/>
                      </a:cxn>
                      <a:cxn ang="0">
                        <a:pos x="T10" y="T11"/>
                      </a:cxn>
                      <a:cxn ang="0">
                        <a:pos x="T12" y="T13"/>
                      </a:cxn>
                    </a:cxnLst>
                    <a:rect l="0" t="0" r="r" b="b"/>
                    <a:pathLst>
                      <a:path w="221" h="404">
                        <a:moveTo>
                          <a:pt x="221" y="404"/>
                        </a:moveTo>
                        <a:cubicBezTo>
                          <a:pt x="182" y="404"/>
                          <a:pt x="182" y="404"/>
                          <a:pt x="182" y="404"/>
                        </a:cubicBezTo>
                        <a:cubicBezTo>
                          <a:pt x="81" y="404"/>
                          <a:pt x="0" y="322"/>
                          <a:pt x="0" y="221"/>
                        </a:cubicBezTo>
                        <a:cubicBezTo>
                          <a:pt x="0" y="0"/>
                          <a:pt x="0" y="0"/>
                          <a:pt x="0" y="0"/>
                        </a:cubicBezTo>
                        <a:cubicBezTo>
                          <a:pt x="39" y="0"/>
                          <a:pt x="39" y="0"/>
                          <a:pt x="39" y="0"/>
                        </a:cubicBezTo>
                        <a:cubicBezTo>
                          <a:pt x="39" y="221"/>
                          <a:pt x="39" y="221"/>
                          <a:pt x="39" y="221"/>
                        </a:cubicBezTo>
                        <a:cubicBezTo>
                          <a:pt x="39" y="322"/>
                          <a:pt x="120" y="404"/>
                          <a:pt x="221" y="404"/>
                        </a:cubicBezTo>
                        <a:close/>
                      </a:path>
                    </a:pathLst>
                  </a:custGeom>
                  <a:solidFill>
                    <a:sysClr val="window" lastClr="FFFFFF">
                      <a:lumMod val="8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endParaRPr>
                  </a:p>
                </p:txBody>
              </p:sp>
              <p:sp>
                <p:nvSpPr>
                  <p:cNvPr id="47" name="Freeform 8">
                    <a:extLst>
                      <a:ext uri="{FF2B5EF4-FFF2-40B4-BE49-F238E27FC236}">
                        <a16:creationId xmlns:a16="http://schemas.microsoft.com/office/drawing/2014/main" id="{9F456E79-4E10-66BD-33F4-FF701F1178CF}"/>
                      </a:ext>
                    </a:extLst>
                  </p:cNvPr>
                  <p:cNvSpPr>
                    <a:spLocks/>
                  </p:cNvSpPr>
                  <p:nvPr/>
                </p:nvSpPr>
                <p:spPr bwMode="auto">
                  <a:xfrm>
                    <a:off x="-576" y="1323"/>
                    <a:ext cx="2446" cy="317"/>
                  </a:xfrm>
                  <a:custGeom>
                    <a:avLst/>
                    <a:gdLst>
                      <a:gd name="T0" fmla="*/ 73 w 1063"/>
                      <a:gd name="T1" fmla="*/ 184 h 184"/>
                      <a:gd name="T2" fmla="*/ 1002 w 1063"/>
                      <a:gd name="T3" fmla="*/ 184 h 184"/>
                      <a:gd name="T4" fmla="*/ 1063 w 1063"/>
                      <a:gd name="T5" fmla="*/ 124 h 184"/>
                      <a:gd name="T6" fmla="*/ 1063 w 1063"/>
                      <a:gd name="T7" fmla="*/ 84 h 184"/>
                      <a:gd name="T8" fmla="*/ 979 w 1063"/>
                      <a:gd name="T9" fmla="*/ 0 h 184"/>
                      <a:gd name="T10" fmla="*/ 0 w 1063"/>
                      <a:gd name="T11" fmla="*/ 0 h 184"/>
                      <a:gd name="T12" fmla="*/ 27 w 1063"/>
                      <a:gd name="T13" fmla="*/ 84 h 184"/>
                      <a:gd name="T14" fmla="*/ 27 w 1063"/>
                      <a:gd name="T15" fmla="*/ 139 h 184"/>
                      <a:gd name="T16" fmla="*/ 73 w 1063"/>
                      <a:gd name="T17"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3" h="184">
                        <a:moveTo>
                          <a:pt x="73" y="184"/>
                        </a:moveTo>
                        <a:cubicBezTo>
                          <a:pt x="1002" y="184"/>
                          <a:pt x="1002" y="184"/>
                          <a:pt x="1002" y="184"/>
                        </a:cubicBezTo>
                        <a:cubicBezTo>
                          <a:pt x="1036" y="184"/>
                          <a:pt x="1063" y="157"/>
                          <a:pt x="1063" y="124"/>
                        </a:cubicBezTo>
                        <a:cubicBezTo>
                          <a:pt x="1063" y="84"/>
                          <a:pt x="1063" y="84"/>
                          <a:pt x="1063" y="84"/>
                        </a:cubicBezTo>
                        <a:cubicBezTo>
                          <a:pt x="1063" y="38"/>
                          <a:pt x="1025" y="0"/>
                          <a:pt x="979" y="0"/>
                        </a:cubicBezTo>
                        <a:cubicBezTo>
                          <a:pt x="0" y="0"/>
                          <a:pt x="0" y="0"/>
                          <a:pt x="0" y="0"/>
                        </a:cubicBezTo>
                        <a:cubicBezTo>
                          <a:pt x="17" y="24"/>
                          <a:pt x="27" y="53"/>
                          <a:pt x="27" y="84"/>
                        </a:cubicBezTo>
                        <a:cubicBezTo>
                          <a:pt x="27" y="139"/>
                          <a:pt x="27" y="139"/>
                          <a:pt x="27" y="139"/>
                        </a:cubicBezTo>
                        <a:cubicBezTo>
                          <a:pt x="27" y="164"/>
                          <a:pt x="48" y="184"/>
                          <a:pt x="73" y="18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
                    <a:r>
                      <a:rPr lang="en-IN" sz="1200" b="1">
                        <a:solidFill>
                          <a:schemeClr val="bg1"/>
                        </a:solidFill>
                        <a:latin typeface="Open Sans" panose="020B0606030504020204" pitchFamily="34" charset="0"/>
                        <a:ea typeface="Open Sans" panose="020B0606030504020204" pitchFamily="34" charset="0"/>
                        <a:cs typeface="Open Sans" panose="020B0606030504020204" pitchFamily="34" charset="0"/>
                      </a:rPr>
                      <a:t>Symptoms </a:t>
                    </a:r>
                    <a:r>
                      <a:rPr lang="en-IN" sz="1200" b="1" u="none" strike="noStrike">
                        <a:solidFill>
                          <a:schemeClr val="bg1"/>
                        </a:solidFill>
                        <a:effectLst/>
                      </a:rPr>
                      <a:t> </a:t>
                    </a:r>
                    <a:endParaRPr lang="en-IN" sz="1200" b="1" i="0" u="none" strike="noStrike">
                      <a:solidFill>
                        <a:schemeClr val="bg1"/>
                      </a:solidFill>
                      <a:effectLst/>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chemeClr val="bg1"/>
                      </a:solidFill>
                      <a:effectLst/>
                      <a:uLnTx/>
                      <a:uFillTx/>
                    </a:endParaRPr>
                  </a:p>
                </p:txBody>
              </p:sp>
            </p:grpSp>
            <p:sp>
              <p:nvSpPr>
                <p:cNvPr id="42" name="TextBox 41">
                  <a:extLst>
                    <a:ext uri="{FF2B5EF4-FFF2-40B4-BE49-F238E27FC236}">
                      <a16:creationId xmlns:a16="http://schemas.microsoft.com/office/drawing/2014/main" id="{C5CD33B6-C6AC-0C7A-31B8-F87D2D261644}"/>
                    </a:ext>
                  </a:extLst>
                </p:cNvPr>
                <p:cNvSpPr txBox="1"/>
                <p:nvPr/>
              </p:nvSpPr>
              <p:spPr>
                <a:xfrm>
                  <a:off x="1537993" y="1843060"/>
                  <a:ext cx="2826462" cy="430887"/>
                </a:xfrm>
                <a:prstGeom prst="rect">
                  <a:avLst/>
                </a:prstGeom>
                <a:noFill/>
              </p:spPr>
              <p:txBody>
                <a:bodyPr wrap="square">
                  <a:spAutoFit/>
                </a:bodyPr>
                <a:lstStyle/>
                <a:p>
                  <a:pPr algn="l" fontAlgn="b"/>
                  <a:r>
                    <a:rPr lang="en-GB" sz="1100">
                      <a:solidFill>
                        <a:schemeClr val="tx2"/>
                      </a:solidFill>
                      <a:latin typeface="Open Sans" panose="020B0606030504020204" pitchFamily="34" charset="0"/>
                      <a:ea typeface="Open Sans" panose="020B0606030504020204" pitchFamily="34" charset="0"/>
                      <a:cs typeface="Open Sans" panose="020B0606030504020204" pitchFamily="34" charset="0"/>
                    </a:rPr>
                    <a:t>T</a:t>
                  </a:r>
                  <a:r>
                    <a:rPr lang="en-GB" sz="1100" b="0" i="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rPr>
                    <a:t>oolbar that finds the doctor depending on the symptoms of the patient </a:t>
                  </a:r>
                </a:p>
              </p:txBody>
            </p:sp>
          </p:grpSp>
          <p:pic>
            <p:nvPicPr>
              <p:cNvPr id="40" name="Graphic 39" descr="Clipboard Partially Crossed with solid fill">
                <a:extLst>
                  <a:ext uri="{FF2B5EF4-FFF2-40B4-BE49-F238E27FC236}">
                    <a16:creationId xmlns:a16="http://schemas.microsoft.com/office/drawing/2014/main" id="{A3D01F68-03EE-FF60-F824-948C8B4E8BD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08158" y="5035393"/>
                <a:ext cx="493609" cy="493609"/>
              </a:xfrm>
              <a:prstGeom prst="rect">
                <a:avLst/>
              </a:prstGeom>
            </p:spPr>
          </p:pic>
        </p:grpSp>
        <p:sp>
          <p:nvSpPr>
            <p:cNvPr id="102" name="TextBox 101">
              <a:extLst>
                <a:ext uri="{FF2B5EF4-FFF2-40B4-BE49-F238E27FC236}">
                  <a16:creationId xmlns:a16="http://schemas.microsoft.com/office/drawing/2014/main" id="{D8487659-A3A2-81BF-5D95-7087E65A7A11}"/>
                </a:ext>
              </a:extLst>
            </p:cNvPr>
            <p:cNvSpPr txBox="1"/>
            <p:nvPr/>
          </p:nvSpPr>
          <p:spPr>
            <a:xfrm>
              <a:off x="4119431" y="5978584"/>
              <a:ext cx="2707182" cy="307777"/>
            </a:xfrm>
            <a:prstGeom prst="rect">
              <a:avLst/>
            </a:prstGeom>
            <a:noFill/>
          </p:spPr>
          <p:txBody>
            <a:bodyPr wrap="square">
              <a:spAutoFit/>
            </a:bodyPr>
            <a:lstStyle/>
            <a:p>
              <a:pPr algn="ctr"/>
              <a:r>
                <a:rPr lang="en-IN" sz="1200">
                  <a:solidFill>
                    <a:schemeClr val="accent1"/>
                  </a:solidFill>
                  <a:latin typeface="Open Sans" panose="020B0606030504020204" pitchFamily="34" charset="0"/>
                  <a:ea typeface="Open Sans" panose="020B0606030504020204" pitchFamily="34" charset="0"/>
                  <a:cs typeface="Open Sans" panose="020B0606030504020204" pitchFamily="34" charset="0"/>
                </a:rPr>
                <a:t>Stomach</a:t>
              </a:r>
              <a:r>
                <a:rPr lang="en-IN" sz="140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en-IN" sz="1200">
                  <a:solidFill>
                    <a:schemeClr val="accent1"/>
                  </a:solidFill>
                  <a:latin typeface="Open Sans" panose="020B0606030504020204" pitchFamily="34" charset="0"/>
                  <a:ea typeface="Open Sans" panose="020B0606030504020204" pitchFamily="34" charset="0"/>
                  <a:cs typeface="Open Sans" panose="020B0606030504020204" pitchFamily="34" charset="0"/>
                </a:rPr>
                <a:t>pain</a:t>
              </a:r>
            </a:p>
          </p:txBody>
        </p:sp>
      </p:grpSp>
      <p:grpSp>
        <p:nvGrpSpPr>
          <p:cNvPr id="48" name="Group 47">
            <a:extLst>
              <a:ext uri="{FF2B5EF4-FFF2-40B4-BE49-F238E27FC236}">
                <a16:creationId xmlns:a16="http://schemas.microsoft.com/office/drawing/2014/main" id="{C263DC36-DB79-E612-F765-856FA77121C1}"/>
              </a:ext>
            </a:extLst>
          </p:cNvPr>
          <p:cNvGrpSpPr/>
          <p:nvPr/>
        </p:nvGrpSpPr>
        <p:grpSpPr>
          <a:xfrm>
            <a:off x="6166271" y="1963068"/>
            <a:ext cx="4029161" cy="1090285"/>
            <a:chOff x="6166271" y="1963068"/>
            <a:chExt cx="4029161" cy="1090285"/>
          </a:xfrm>
        </p:grpSpPr>
        <p:grpSp>
          <p:nvGrpSpPr>
            <p:cNvPr id="49" name="Group 48">
              <a:extLst>
                <a:ext uri="{FF2B5EF4-FFF2-40B4-BE49-F238E27FC236}">
                  <a16:creationId xmlns:a16="http://schemas.microsoft.com/office/drawing/2014/main" id="{A1C5FE86-7CEB-0445-B674-6B26F0444A68}"/>
                </a:ext>
              </a:extLst>
            </p:cNvPr>
            <p:cNvGrpSpPr/>
            <p:nvPr/>
          </p:nvGrpSpPr>
          <p:grpSpPr>
            <a:xfrm>
              <a:off x="6166271" y="1963068"/>
              <a:ext cx="3657122" cy="828828"/>
              <a:chOff x="746140" y="1623688"/>
              <a:chExt cx="3657122" cy="828828"/>
            </a:xfrm>
          </p:grpSpPr>
          <p:grpSp>
            <p:nvGrpSpPr>
              <p:cNvPr id="52" name="Group 4">
                <a:extLst>
                  <a:ext uri="{FF2B5EF4-FFF2-40B4-BE49-F238E27FC236}">
                    <a16:creationId xmlns:a16="http://schemas.microsoft.com/office/drawing/2014/main" id="{F9133A34-CF7D-77B3-D26D-18566FC096E3}"/>
                  </a:ext>
                </a:extLst>
              </p:cNvPr>
              <p:cNvGrpSpPr>
                <a:grpSpLocks noChangeAspect="1"/>
              </p:cNvGrpSpPr>
              <p:nvPr/>
            </p:nvGrpSpPr>
            <p:grpSpPr bwMode="auto">
              <a:xfrm>
                <a:off x="746140" y="1623688"/>
                <a:ext cx="3657122" cy="828828"/>
                <a:chOff x="-1545" y="1323"/>
                <a:chExt cx="3702" cy="839"/>
              </a:xfrm>
              <a:effectLst>
                <a:outerShdw blurRad="50800" dist="38100" dir="2700000" algn="tl" rotWithShape="0">
                  <a:prstClr val="black">
                    <a:alpha val="40000"/>
                  </a:prstClr>
                </a:outerShdw>
              </a:effectLst>
            </p:grpSpPr>
            <p:sp>
              <p:nvSpPr>
                <p:cNvPr id="54" name="Freeform 4">
                  <a:extLst>
                    <a:ext uri="{FF2B5EF4-FFF2-40B4-BE49-F238E27FC236}">
                      <a16:creationId xmlns:a16="http://schemas.microsoft.com/office/drawing/2014/main" id="{407AF93A-817F-AA21-7D4E-ABAFEDAC2C71}"/>
                    </a:ext>
                  </a:extLst>
                </p:cNvPr>
                <p:cNvSpPr>
                  <a:spLocks/>
                </p:cNvSpPr>
                <p:nvPr/>
              </p:nvSpPr>
              <p:spPr bwMode="auto">
                <a:xfrm>
                  <a:off x="-669" y="1323"/>
                  <a:ext cx="234" cy="286"/>
                </a:xfrm>
                <a:custGeom>
                  <a:avLst/>
                  <a:gdLst>
                    <a:gd name="T0" fmla="*/ 137 w 137"/>
                    <a:gd name="T1" fmla="*/ 0 h 166"/>
                    <a:gd name="T2" fmla="*/ 32 w 137"/>
                    <a:gd name="T3" fmla="*/ 0 h 166"/>
                    <a:gd name="T4" fmla="*/ 0 w 137"/>
                    <a:gd name="T5" fmla="*/ 32 h 166"/>
                    <a:gd name="T6" fmla="*/ 0 w 137"/>
                    <a:gd name="T7" fmla="*/ 166 h 166"/>
                    <a:gd name="T8" fmla="*/ 137 w 137"/>
                    <a:gd name="T9" fmla="*/ 166 h 166"/>
                    <a:gd name="T10" fmla="*/ 137 w 137"/>
                    <a:gd name="T11" fmla="*/ 0 h 166"/>
                  </a:gdLst>
                  <a:ahLst/>
                  <a:cxnLst>
                    <a:cxn ang="0">
                      <a:pos x="T0" y="T1"/>
                    </a:cxn>
                    <a:cxn ang="0">
                      <a:pos x="T2" y="T3"/>
                    </a:cxn>
                    <a:cxn ang="0">
                      <a:pos x="T4" y="T5"/>
                    </a:cxn>
                    <a:cxn ang="0">
                      <a:pos x="T6" y="T7"/>
                    </a:cxn>
                    <a:cxn ang="0">
                      <a:pos x="T8" y="T9"/>
                    </a:cxn>
                    <a:cxn ang="0">
                      <a:pos x="T10" y="T11"/>
                    </a:cxn>
                  </a:cxnLst>
                  <a:rect l="0" t="0" r="r" b="b"/>
                  <a:pathLst>
                    <a:path w="137" h="166">
                      <a:moveTo>
                        <a:pt x="137" y="0"/>
                      </a:moveTo>
                      <a:cubicBezTo>
                        <a:pt x="32" y="0"/>
                        <a:pt x="32" y="0"/>
                        <a:pt x="32" y="0"/>
                      </a:cubicBezTo>
                      <a:cubicBezTo>
                        <a:pt x="14" y="0"/>
                        <a:pt x="0" y="14"/>
                        <a:pt x="0" y="32"/>
                      </a:cubicBezTo>
                      <a:cubicBezTo>
                        <a:pt x="0" y="166"/>
                        <a:pt x="0" y="166"/>
                        <a:pt x="0" y="166"/>
                      </a:cubicBezTo>
                      <a:cubicBezTo>
                        <a:pt x="137" y="166"/>
                        <a:pt x="137" y="166"/>
                        <a:pt x="137" y="166"/>
                      </a:cubicBezTo>
                      <a:lnTo>
                        <a:pt x="13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endParaRPr>
                </a:p>
              </p:txBody>
            </p:sp>
            <p:sp>
              <p:nvSpPr>
                <p:cNvPr id="55" name="Freeform 5">
                  <a:extLst>
                    <a:ext uri="{FF2B5EF4-FFF2-40B4-BE49-F238E27FC236}">
                      <a16:creationId xmlns:a16="http://schemas.microsoft.com/office/drawing/2014/main" id="{2209A6FC-7C7F-A1C9-2B31-2D6838811240}"/>
                    </a:ext>
                  </a:extLst>
                </p:cNvPr>
                <p:cNvSpPr>
                  <a:spLocks/>
                </p:cNvSpPr>
                <p:nvPr/>
              </p:nvSpPr>
              <p:spPr bwMode="auto">
                <a:xfrm>
                  <a:off x="-1261" y="1466"/>
                  <a:ext cx="3418" cy="696"/>
                </a:xfrm>
                <a:custGeom>
                  <a:avLst/>
                  <a:gdLst>
                    <a:gd name="T0" fmla="*/ 1625 w 1644"/>
                    <a:gd name="T1" fmla="*/ 241 h 404"/>
                    <a:gd name="T2" fmla="*/ 1539 w 1644"/>
                    <a:gd name="T3" fmla="*/ 353 h 404"/>
                    <a:gd name="T4" fmla="*/ 1436 w 1644"/>
                    <a:gd name="T5" fmla="*/ 404 h 404"/>
                    <a:gd name="T6" fmla="*/ 182 w 1644"/>
                    <a:gd name="T7" fmla="*/ 404 h 404"/>
                    <a:gd name="T8" fmla="*/ 0 w 1644"/>
                    <a:gd name="T9" fmla="*/ 221 h 404"/>
                    <a:gd name="T10" fmla="*/ 0 w 1644"/>
                    <a:gd name="T11" fmla="*/ 0 h 404"/>
                    <a:gd name="T12" fmla="*/ 1437 w 1644"/>
                    <a:gd name="T13" fmla="*/ 0 h 404"/>
                    <a:gd name="T14" fmla="*/ 1539 w 1644"/>
                    <a:gd name="T15" fmla="*/ 50 h 404"/>
                    <a:gd name="T16" fmla="*/ 1625 w 1644"/>
                    <a:gd name="T17" fmla="*/ 159 h 404"/>
                    <a:gd name="T18" fmla="*/ 1625 w 1644"/>
                    <a:gd name="T19" fmla="*/ 24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4" h="404">
                      <a:moveTo>
                        <a:pt x="1625" y="241"/>
                      </a:moveTo>
                      <a:cubicBezTo>
                        <a:pt x="1539" y="353"/>
                        <a:pt x="1539" y="353"/>
                        <a:pt x="1539" y="353"/>
                      </a:cubicBezTo>
                      <a:cubicBezTo>
                        <a:pt x="1515" y="385"/>
                        <a:pt x="1477" y="404"/>
                        <a:pt x="1436" y="404"/>
                      </a:cubicBezTo>
                      <a:cubicBezTo>
                        <a:pt x="182" y="404"/>
                        <a:pt x="182" y="404"/>
                        <a:pt x="182" y="404"/>
                      </a:cubicBezTo>
                      <a:cubicBezTo>
                        <a:pt x="81" y="404"/>
                        <a:pt x="0" y="322"/>
                        <a:pt x="0" y="221"/>
                      </a:cubicBezTo>
                      <a:cubicBezTo>
                        <a:pt x="0" y="0"/>
                        <a:pt x="0" y="0"/>
                        <a:pt x="0" y="0"/>
                      </a:cubicBezTo>
                      <a:cubicBezTo>
                        <a:pt x="1437" y="0"/>
                        <a:pt x="1437" y="0"/>
                        <a:pt x="1437" y="0"/>
                      </a:cubicBezTo>
                      <a:cubicBezTo>
                        <a:pt x="1477" y="0"/>
                        <a:pt x="1515" y="19"/>
                        <a:pt x="1539" y="50"/>
                      </a:cubicBezTo>
                      <a:cubicBezTo>
                        <a:pt x="1625" y="159"/>
                        <a:pt x="1625" y="159"/>
                        <a:pt x="1625" y="159"/>
                      </a:cubicBezTo>
                      <a:cubicBezTo>
                        <a:pt x="1644" y="183"/>
                        <a:pt x="1644" y="216"/>
                        <a:pt x="1625" y="241"/>
                      </a:cubicBezTo>
                      <a:close/>
                    </a:path>
                  </a:pathLst>
                </a:custGeom>
                <a:solidFill>
                  <a:sysClr val="window" lastClr="FFFFFF">
                    <a:lumMod val="9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endParaRPr>
                </a:p>
              </p:txBody>
            </p:sp>
            <p:sp>
              <p:nvSpPr>
                <p:cNvPr id="56" name="Freeform 6">
                  <a:extLst>
                    <a:ext uri="{FF2B5EF4-FFF2-40B4-BE49-F238E27FC236}">
                      <a16:creationId xmlns:a16="http://schemas.microsoft.com/office/drawing/2014/main" id="{897B576F-2579-F066-BD83-1A655F8684DE}"/>
                    </a:ext>
                  </a:extLst>
                </p:cNvPr>
                <p:cNvSpPr>
                  <a:spLocks/>
                </p:cNvSpPr>
                <p:nvPr/>
              </p:nvSpPr>
              <p:spPr bwMode="auto">
                <a:xfrm>
                  <a:off x="-1545" y="1323"/>
                  <a:ext cx="1076" cy="839"/>
                </a:xfrm>
                <a:custGeom>
                  <a:avLst/>
                  <a:gdLst>
                    <a:gd name="T0" fmla="*/ 446 w 628"/>
                    <a:gd name="T1" fmla="*/ 304 h 487"/>
                    <a:gd name="T2" fmla="*/ 446 w 628"/>
                    <a:gd name="T3" fmla="*/ 84 h 487"/>
                    <a:gd name="T4" fmla="*/ 362 w 628"/>
                    <a:gd name="T5" fmla="*/ 0 h 487"/>
                    <a:gd name="T6" fmla="*/ 84 w 628"/>
                    <a:gd name="T7" fmla="*/ 0 h 487"/>
                    <a:gd name="T8" fmla="*/ 0 w 628"/>
                    <a:gd name="T9" fmla="*/ 84 h 487"/>
                    <a:gd name="T10" fmla="*/ 0 w 628"/>
                    <a:gd name="T11" fmla="*/ 304 h 487"/>
                    <a:gd name="T12" fmla="*/ 182 w 628"/>
                    <a:gd name="T13" fmla="*/ 487 h 487"/>
                    <a:gd name="T14" fmla="*/ 628 w 628"/>
                    <a:gd name="T15" fmla="*/ 487 h 487"/>
                    <a:gd name="T16" fmla="*/ 446 w 628"/>
                    <a:gd name="T17" fmla="*/ 304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8" h="487">
                      <a:moveTo>
                        <a:pt x="446" y="304"/>
                      </a:moveTo>
                      <a:cubicBezTo>
                        <a:pt x="446" y="84"/>
                        <a:pt x="446" y="84"/>
                        <a:pt x="446" y="84"/>
                      </a:cubicBezTo>
                      <a:cubicBezTo>
                        <a:pt x="446" y="38"/>
                        <a:pt x="408" y="0"/>
                        <a:pt x="362" y="0"/>
                      </a:cubicBezTo>
                      <a:cubicBezTo>
                        <a:pt x="84" y="0"/>
                        <a:pt x="84" y="0"/>
                        <a:pt x="84" y="0"/>
                      </a:cubicBezTo>
                      <a:cubicBezTo>
                        <a:pt x="38" y="0"/>
                        <a:pt x="0" y="38"/>
                        <a:pt x="0" y="84"/>
                      </a:cubicBezTo>
                      <a:cubicBezTo>
                        <a:pt x="0" y="304"/>
                        <a:pt x="0" y="304"/>
                        <a:pt x="0" y="304"/>
                      </a:cubicBezTo>
                      <a:cubicBezTo>
                        <a:pt x="0" y="405"/>
                        <a:pt x="82" y="487"/>
                        <a:pt x="182" y="487"/>
                      </a:cubicBezTo>
                      <a:cubicBezTo>
                        <a:pt x="628" y="487"/>
                        <a:pt x="628" y="487"/>
                        <a:pt x="628" y="487"/>
                      </a:cubicBezTo>
                      <a:cubicBezTo>
                        <a:pt x="527" y="487"/>
                        <a:pt x="446" y="405"/>
                        <a:pt x="446" y="30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endParaRPr>
                </a:p>
              </p:txBody>
            </p:sp>
            <p:sp>
              <p:nvSpPr>
                <p:cNvPr id="57" name="Freeform 7">
                  <a:extLst>
                    <a:ext uri="{FF2B5EF4-FFF2-40B4-BE49-F238E27FC236}">
                      <a16:creationId xmlns:a16="http://schemas.microsoft.com/office/drawing/2014/main" id="{21F3F5E7-234E-E4AF-DFF4-617A72748D35}"/>
                    </a:ext>
                  </a:extLst>
                </p:cNvPr>
                <p:cNvSpPr>
                  <a:spLocks/>
                </p:cNvSpPr>
                <p:nvPr/>
              </p:nvSpPr>
              <p:spPr bwMode="auto">
                <a:xfrm>
                  <a:off x="-780" y="1466"/>
                  <a:ext cx="378" cy="696"/>
                </a:xfrm>
                <a:custGeom>
                  <a:avLst/>
                  <a:gdLst>
                    <a:gd name="T0" fmla="*/ 221 w 221"/>
                    <a:gd name="T1" fmla="*/ 404 h 404"/>
                    <a:gd name="T2" fmla="*/ 182 w 221"/>
                    <a:gd name="T3" fmla="*/ 404 h 404"/>
                    <a:gd name="T4" fmla="*/ 0 w 221"/>
                    <a:gd name="T5" fmla="*/ 221 h 404"/>
                    <a:gd name="T6" fmla="*/ 0 w 221"/>
                    <a:gd name="T7" fmla="*/ 0 h 404"/>
                    <a:gd name="T8" fmla="*/ 39 w 221"/>
                    <a:gd name="T9" fmla="*/ 0 h 404"/>
                    <a:gd name="T10" fmla="*/ 39 w 221"/>
                    <a:gd name="T11" fmla="*/ 221 h 404"/>
                    <a:gd name="T12" fmla="*/ 221 w 221"/>
                    <a:gd name="T13" fmla="*/ 404 h 404"/>
                  </a:gdLst>
                  <a:ahLst/>
                  <a:cxnLst>
                    <a:cxn ang="0">
                      <a:pos x="T0" y="T1"/>
                    </a:cxn>
                    <a:cxn ang="0">
                      <a:pos x="T2" y="T3"/>
                    </a:cxn>
                    <a:cxn ang="0">
                      <a:pos x="T4" y="T5"/>
                    </a:cxn>
                    <a:cxn ang="0">
                      <a:pos x="T6" y="T7"/>
                    </a:cxn>
                    <a:cxn ang="0">
                      <a:pos x="T8" y="T9"/>
                    </a:cxn>
                    <a:cxn ang="0">
                      <a:pos x="T10" y="T11"/>
                    </a:cxn>
                    <a:cxn ang="0">
                      <a:pos x="T12" y="T13"/>
                    </a:cxn>
                  </a:cxnLst>
                  <a:rect l="0" t="0" r="r" b="b"/>
                  <a:pathLst>
                    <a:path w="221" h="404">
                      <a:moveTo>
                        <a:pt x="221" y="404"/>
                      </a:moveTo>
                      <a:cubicBezTo>
                        <a:pt x="182" y="404"/>
                        <a:pt x="182" y="404"/>
                        <a:pt x="182" y="404"/>
                      </a:cubicBezTo>
                      <a:cubicBezTo>
                        <a:pt x="81" y="404"/>
                        <a:pt x="0" y="322"/>
                        <a:pt x="0" y="221"/>
                      </a:cubicBezTo>
                      <a:cubicBezTo>
                        <a:pt x="0" y="0"/>
                        <a:pt x="0" y="0"/>
                        <a:pt x="0" y="0"/>
                      </a:cubicBezTo>
                      <a:cubicBezTo>
                        <a:pt x="39" y="0"/>
                        <a:pt x="39" y="0"/>
                        <a:pt x="39" y="0"/>
                      </a:cubicBezTo>
                      <a:cubicBezTo>
                        <a:pt x="39" y="221"/>
                        <a:pt x="39" y="221"/>
                        <a:pt x="39" y="221"/>
                      </a:cubicBezTo>
                      <a:cubicBezTo>
                        <a:pt x="39" y="322"/>
                        <a:pt x="120" y="404"/>
                        <a:pt x="221" y="404"/>
                      </a:cubicBezTo>
                      <a:close/>
                    </a:path>
                  </a:pathLst>
                </a:custGeom>
                <a:solidFill>
                  <a:sysClr val="window" lastClr="FFFFFF">
                    <a:lumMod val="8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endParaRPr>
                </a:p>
              </p:txBody>
            </p:sp>
            <p:sp>
              <p:nvSpPr>
                <p:cNvPr id="58" name="Freeform 8">
                  <a:extLst>
                    <a:ext uri="{FF2B5EF4-FFF2-40B4-BE49-F238E27FC236}">
                      <a16:creationId xmlns:a16="http://schemas.microsoft.com/office/drawing/2014/main" id="{8532C5DB-4913-1382-F964-0467E933DD33}"/>
                    </a:ext>
                  </a:extLst>
                </p:cNvPr>
                <p:cNvSpPr>
                  <a:spLocks/>
                </p:cNvSpPr>
                <p:nvPr/>
              </p:nvSpPr>
              <p:spPr bwMode="auto">
                <a:xfrm>
                  <a:off x="-576" y="1323"/>
                  <a:ext cx="2446" cy="317"/>
                </a:xfrm>
                <a:custGeom>
                  <a:avLst/>
                  <a:gdLst>
                    <a:gd name="T0" fmla="*/ 73 w 1063"/>
                    <a:gd name="T1" fmla="*/ 184 h 184"/>
                    <a:gd name="T2" fmla="*/ 1002 w 1063"/>
                    <a:gd name="T3" fmla="*/ 184 h 184"/>
                    <a:gd name="T4" fmla="*/ 1063 w 1063"/>
                    <a:gd name="T5" fmla="*/ 124 h 184"/>
                    <a:gd name="T6" fmla="*/ 1063 w 1063"/>
                    <a:gd name="T7" fmla="*/ 84 h 184"/>
                    <a:gd name="T8" fmla="*/ 979 w 1063"/>
                    <a:gd name="T9" fmla="*/ 0 h 184"/>
                    <a:gd name="T10" fmla="*/ 0 w 1063"/>
                    <a:gd name="T11" fmla="*/ 0 h 184"/>
                    <a:gd name="T12" fmla="*/ 27 w 1063"/>
                    <a:gd name="T13" fmla="*/ 84 h 184"/>
                    <a:gd name="T14" fmla="*/ 27 w 1063"/>
                    <a:gd name="T15" fmla="*/ 139 h 184"/>
                    <a:gd name="T16" fmla="*/ 73 w 1063"/>
                    <a:gd name="T17"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3" h="184">
                      <a:moveTo>
                        <a:pt x="73" y="184"/>
                      </a:moveTo>
                      <a:cubicBezTo>
                        <a:pt x="1002" y="184"/>
                        <a:pt x="1002" y="184"/>
                        <a:pt x="1002" y="184"/>
                      </a:cubicBezTo>
                      <a:cubicBezTo>
                        <a:pt x="1036" y="184"/>
                        <a:pt x="1063" y="157"/>
                        <a:pt x="1063" y="124"/>
                      </a:cubicBezTo>
                      <a:cubicBezTo>
                        <a:pt x="1063" y="84"/>
                        <a:pt x="1063" y="84"/>
                        <a:pt x="1063" y="84"/>
                      </a:cubicBezTo>
                      <a:cubicBezTo>
                        <a:pt x="1063" y="38"/>
                        <a:pt x="1025" y="0"/>
                        <a:pt x="979" y="0"/>
                      </a:cubicBezTo>
                      <a:cubicBezTo>
                        <a:pt x="0" y="0"/>
                        <a:pt x="0" y="0"/>
                        <a:pt x="0" y="0"/>
                      </a:cubicBezTo>
                      <a:cubicBezTo>
                        <a:pt x="17" y="24"/>
                        <a:pt x="27" y="53"/>
                        <a:pt x="27" y="84"/>
                      </a:cubicBezTo>
                      <a:cubicBezTo>
                        <a:pt x="27" y="139"/>
                        <a:pt x="27" y="139"/>
                        <a:pt x="27" y="139"/>
                      </a:cubicBezTo>
                      <a:cubicBezTo>
                        <a:pt x="27" y="164"/>
                        <a:pt x="48" y="184"/>
                        <a:pt x="73" y="18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
                  <a:r>
                    <a:rPr lang="en-IN" sz="1200" b="1">
                      <a:solidFill>
                        <a:schemeClr val="bg1"/>
                      </a:solidFill>
                    </a:rPr>
                    <a:t>Gender</a:t>
                  </a:r>
                  <a:r>
                    <a:rPr lang="en-IN" sz="1200" b="1" u="none" strike="noStrike">
                      <a:solidFill>
                        <a:schemeClr val="bg1"/>
                      </a:solidFill>
                      <a:effectLst/>
                    </a:rPr>
                    <a:t> </a:t>
                  </a:r>
                  <a:endParaRPr lang="en-IN" sz="1200" b="1" i="0" u="none" strike="noStrike">
                    <a:solidFill>
                      <a:schemeClr val="bg1"/>
                    </a:solidFill>
                    <a:effectLst/>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chemeClr val="bg1"/>
                    </a:solidFill>
                    <a:effectLst/>
                    <a:uLnTx/>
                    <a:uFillTx/>
                  </a:endParaRPr>
                </a:p>
              </p:txBody>
            </p:sp>
          </p:grpSp>
          <p:sp>
            <p:nvSpPr>
              <p:cNvPr id="53" name="TextBox 52">
                <a:extLst>
                  <a:ext uri="{FF2B5EF4-FFF2-40B4-BE49-F238E27FC236}">
                    <a16:creationId xmlns:a16="http://schemas.microsoft.com/office/drawing/2014/main" id="{97C79DD1-A399-AF79-B308-292F41579EBD}"/>
                  </a:ext>
                </a:extLst>
              </p:cNvPr>
              <p:cNvSpPr txBox="1"/>
              <p:nvPr/>
            </p:nvSpPr>
            <p:spPr>
              <a:xfrm>
                <a:off x="1629773" y="1958157"/>
                <a:ext cx="2690980" cy="461665"/>
              </a:xfrm>
              <a:prstGeom prst="rect">
                <a:avLst/>
              </a:prstGeom>
              <a:noFill/>
            </p:spPr>
            <p:txBody>
              <a:bodyPr wrap="square">
                <a:spAutoFit/>
              </a:bodyPr>
              <a:lstStyle/>
              <a:p>
                <a:pPr algn="ctr" fontAlgn="b"/>
                <a:r>
                  <a:rPr lang="en-GB" sz="1200" b="0" i="0">
                    <a:solidFill>
                      <a:schemeClr val="tx2"/>
                    </a:solidFill>
                    <a:latin typeface="Open Sans" panose="020B0606030504020204" pitchFamily="34" charset="0"/>
                    <a:ea typeface="Open Sans" panose="020B0606030504020204" pitchFamily="34" charset="0"/>
                    <a:cs typeface="Open Sans" panose="020B0606030504020204" pitchFamily="34" charset="0"/>
                  </a:rPr>
                  <a:t>Toolbar that searches the doctor depending on the Gender </a:t>
                </a:r>
                <a:endParaRPr lang="en-GB" sz="1200" b="0" i="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p:txBody>
          </p:sp>
        </p:grpSp>
        <p:pic>
          <p:nvPicPr>
            <p:cNvPr id="95" name="Graphic 94" descr="Male with solid fill">
              <a:extLst>
                <a:ext uri="{FF2B5EF4-FFF2-40B4-BE49-F238E27FC236}">
                  <a16:creationId xmlns:a16="http://schemas.microsoft.com/office/drawing/2014/main" id="{9D01FD62-6BE5-1A13-8DB1-8669B81EF54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222471" y="2084077"/>
              <a:ext cx="606889" cy="606889"/>
            </a:xfrm>
            <a:prstGeom prst="rect">
              <a:avLst/>
            </a:prstGeom>
          </p:spPr>
        </p:pic>
        <p:sp>
          <p:nvSpPr>
            <p:cNvPr id="103" name="TextBox 102">
              <a:extLst>
                <a:ext uri="{FF2B5EF4-FFF2-40B4-BE49-F238E27FC236}">
                  <a16:creationId xmlns:a16="http://schemas.microsoft.com/office/drawing/2014/main" id="{8CA089F4-94F6-1280-C8AB-CA5EC1D5CEB4}"/>
                </a:ext>
              </a:extLst>
            </p:cNvPr>
            <p:cNvSpPr txBox="1"/>
            <p:nvPr/>
          </p:nvSpPr>
          <p:spPr>
            <a:xfrm>
              <a:off x="7488250" y="2776354"/>
              <a:ext cx="2707182" cy="276999"/>
            </a:xfrm>
            <a:prstGeom prst="rect">
              <a:avLst/>
            </a:prstGeom>
            <a:noFill/>
          </p:spPr>
          <p:txBody>
            <a:bodyPr wrap="square">
              <a:spAutoFit/>
            </a:bodyPr>
            <a:lstStyle/>
            <a:p>
              <a:pPr algn="ctr"/>
              <a:r>
                <a:rPr lang="en-IN" sz="1200">
                  <a:solidFill>
                    <a:schemeClr val="accent1"/>
                  </a:solidFill>
                  <a:latin typeface="Open Sans" panose="020B0606030504020204" pitchFamily="34" charset="0"/>
                  <a:ea typeface="Open Sans" panose="020B0606030504020204" pitchFamily="34" charset="0"/>
                  <a:cs typeface="Open Sans" panose="020B0606030504020204" pitchFamily="34" charset="0"/>
                </a:rPr>
                <a:t>Female doctor</a:t>
              </a:r>
            </a:p>
          </p:txBody>
        </p:sp>
      </p:grpSp>
      <p:grpSp>
        <p:nvGrpSpPr>
          <p:cNvPr id="50" name="Group 49">
            <a:extLst>
              <a:ext uri="{FF2B5EF4-FFF2-40B4-BE49-F238E27FC236}">
                <a16:creationId xmlns:a16="http://schemas.microsoft.com/office/drawing/2014/main" id="{076CF7B0-4BBE-0EF3-204A-CDB09071C3B4}"/>
              </a:ext>
            </a:extLst>
          </p:cNvPr>
          <p:cNvGrpSpPr/>
          <p:nvPr/>
        </p:nvGrpSpPr>
        <p:grpSpPr>
          <a:xfrm>
            <a:off x="6213226" y="3217366"/>
            <a:ext cx="6096000" cy="1082412"/>
            <a:chOff x="6193298" y="3093150"/>
            <a:chExt cx="6096000" cy="1082412"/>
          </a:xfrm>
        </p:grpSpPr>
        <p:grpSp>
          <p:nvGrpSpPr>
            <p:cNvPr id="59" name="Group 58">
              <a:extLst>
                <a:ext uri="{FF2B5EF4-FFF2-40B4-BE49-F238E27FC236}">
                  <a16:creationId xmlns:a16="http://schemas.microsoft.com/office/drawing/2014/main" id="{61FC40F1-FAB4-EF42-5290-724A21E717EA}"/>
                </a:ext>
              </a:extLst>
            </p:cNvPr>
            <p:cNvGrpSpPr/>
            <p:nvPr/>
          </p:nvGrpSpPr>
          <p:grpSpPr>
            <a:xfrm>
              <a:off x="6733512" y="3093150"/>
              <a:ext cx="3656134" cy="828828"/>
              <a:chOff x="6671456" y="2617806"/>
              <a:chExt cx="3656134" cy="828828"/>
            </a:xfrm>
          </p:grpSpPr>
          <p:grpSp>
            <p:nvGrpSpPr>
              <p:cNvPr id="60" name="Group 59">
                <a:extLst>
                  <a:ext uri="{FF2B5EF4-FFF2-40B4-BE49-F238E27FC236}">
                    <a16:creationId xmlns:a16="http://schemas.microsoft.com/office/drawing/2014/main" id="{57821CAB-8DC5-4DAE-E625-A0A874AF9369}"/>
                  </a:ext>
                </a:extLst>
              </p:cNvPr>
              <p:cNvGrpSpPr/>
              <p:nvPr/>
            </p:nvGrpSpPr>
            <p:grpSpPr>
              <a:xfrm>
                <a:off x="6671456" y="2617806"/>
                <a:ext cx="3656134" cy="828828"/>
                <a:chOff x="677411" y="1504314"/>
                <a:chExt cx="3656134" cy="828828"/>
              </a:xfrm>
            </p:grpSpPr>
            <p:grpSp>
              <p:nvGrpSpPr>
                <p:cNvPr id="63" name="Group 4">
                  <a:extLst>
                    <a:ext uri="{FF2B5EF4-FFF2-40B4-BE49-F238E27FC236}">
                      <a16:creationId xmlns:a16="http://schemas.microsoft.com/office/drawing/2014/main" id="{0272755A-FECD-9360-63CE-9009D8C74B4B}"/>
                    </a:ext>
                  </a:extLst>
                </p:cNvPr>
                <p:cNvGrpSpPr>
                  <a:grpSpLocks noChangeAspect="1"/>
                </p:cNvGrpSpPr>
                <p:nvPr/>
              </p:nvGrpSpPr>
              <p:grpSpPr bwMode="auto">
                <a:xfrm>
                  <a:off x="677411" y="1504314"/>
                  <a:ext cx="3656134" cy="828828"/>
                  <a:chOff x="-1544" y="1323"/>
                  <a:chExt cx="3701" cy="839"/>
                </a:xfrm>
                <a:effectLst>
                  <a:outerShdw blurRad="50800" dist="38100" dir="2700000" algn="tl" rotWithShape="0">
                    <a:prstClr val="black">
                      <a:alpha val="40000"/>
                    </a:prstClr>
                  </a:outerShdw>
                </a:effectLst>
              </p:grpSpPr>
              <p:sp>
                <p:nvSpPr>
                  <p:cNvPr id="65" name="Freeform 4">
                    <a:extLst>
                      <a:ext uri="{FF2B5EF4-FFF2-40B4-BE49-F238E27FC236}">
                        <a16:creationId xmlns:a16="http://schemas.microsoft.com/office/drawing/2014/main" id="{F03E24A1-9072-BF43-BC9D-9AEC339303C3}"/>
                      </a:ext>
                    </a:extLst>
                  </p:cNvPr>
                  <p:cNvSpPr>
                    <a:spLocks/>
                  </p:cNvSpPr>
                  <p:nvPr/>
                </p:nvSpPr>
                <p:spPr bwMode="auto">
                  <a:xfrm>
                    <a:off x="-671" y="1323"/>
                    <a:ext cx="234" cy="286"/>
                  </a:xfrm>
                  <a:custGeom>
                    <a:avLst/>
                    <a:gdLst>
                      <a:gd name="T0" fmla="*/ 137 w 137"/>
                      <a:gd name="T1" fmla="*/ 0 h 166"/>
                      <a:gd name="T2" fmla="*/ 32 w 137"/>
                      <a:gd name="T3" fmla="*/ 0 h 166"/>
                      <a:gd name="T4" fmla="*/ 0 w 137"/>
                      <a:gd name="T5" fmla="*/ 32 h 166"/>
                      <a:gd name="T6" fmla="*/ 0 w 137"/>
                      <a:gd name="T7" fmla="*/ 166 h 166"/>
                      <a:gd name="T8" fmla="*/ 137 w 137"/>
                      <a:gd name="T9" fmla="*/ 166 h 166"/>
                      <a:gd name="T10" fmla="*/ 137 w 137"/>
                      <a:gd name="T11" fmla="*/ 0 h 166"/>
                    </a:gdLst>
                    <a:ahLst/>
                    <a:cxnLst>
                      <a:cxn ang="0">
                        <a:pos x="T0" y="T1"/>
                      </a:cxn>
                      <a:cxn ang="0">
                        <a:pos x="T2" y="T3"/>
                      </a:cxn>
                      <a:cxn ang="0">
                        <a:pos x="T4" y="T5"/>
                      </a:cxn>
                      <a:cxn ang="0">
                        <a:pos x="T6" y="T7"/>
                      </a:cxn>
                      <a:cxn ang="0">
                        <a:pos x="T8" y="T9"/>
                      </a:cxn>
                      <a:cxn ang="0">
                        <a:pos x="T10" y="T11"/>
                      </a:cxn>
                    </a:cxnLst>
                    <a:rect l="0" t="0" r="r" b="b"/>
                    <a:pathLst>
                      <a:path w="137" h="166">
                        <a:moveTo>
                          <a:pt x="137" y="0"/>
                        </a:moveTo>
                        <a:cubicBezTo>
                          <a:pt x="32" y="0"/>
                          <a:pt x="32" y="0"/>
                          <a:pt x="32" y="0"/>
                        </a:cubicBezTo>
                        <a:cubicBezTo>
                          <a:pt x="14" y="0"/>
                          <a:pt x="0" y="14"/>
                          <a:pt x="0" y="32"/>
                        </a:cubicBezTo>
                        <a:cubicBezTo>
                          <a:pt x="0" y="166"/>
                          <a:pt x="0" y="166"/>
                          <a:pt x="0" y="166"/>
                        </a:cubicBezTo>
                        <a:cubicBezTo>
                          <a:pt x="137" y="166"/>
                          <a:pt x="137" y="166"/>
                          <a:pt x="137" y="166"/>
                        </a:cubicBezTo>
                        <a:lnTo>
                          <a:pt x="13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endParaRPr>
                  </a:p>
                </p:txBody>
              </p:sp>
              <p:sp>
                <p:nvSpPr>
                  <p:cNvPr id="66" name="Freeform 5">
                    <a:extLst>
                      <a:ext uri="{FF2B5EF4-FFF2-40B4-BE49-F238E27FC236}">
                        <a16:creationId xmlns:a16="http://schemas.microsoft.com/office/drawing/2014/main" id="{265D31B7-04CA-4B2F-5757-4BAFAE00E6B4}"/>
                      </a:ext>
                    </a:extLst>
                  </p:cNvPr>
                  <p:cNvSpPr>
                    <a:spLocks/>
                  </p:cNvSpPr>
                  <p:nvPr/>
                </p:nvSpPr>
                <p:spPr bwMode="auto">
                  <a:xfrm>
                    <a:off x="-1261" y="1466"/>
                    <a:ext cx="3418" cy="696"/>
                  </a:xfrm>
                  <a:custGeom>
                    <a:avLst/>
                    <a:gdLst>
                      <a:gd name="T0" fmla="*/ 1625 w 1644"/>
                      <a:gd name="T1" fmla="*/ 241 h 404"/>
                      <a:gd name="T2" fmla="*/ 1539 w 1644"/>
                      <a:gd name="T3" fmla="*/ 353 h 404"/>
                      <a:gd name="T4" fmla="*/ 1436 w 1644"/>
                      <a:gd name="T5" fmla="*/ 404 h 404"/>
                      <a:gd name="T6" fmla="*/ 182 w 1644"/>
                      <a:gd name="T7" fmla="*/ 404 h 404"/>
                      <a:gd name="T8" fmla="*/ 0 w 1644"/>
                      <a:gd name="T9" fmla="*/ 221 h 404"/>
                      <a:gd name="T10" fmla="*/ 0 w 1644"/>
                      <a:gd name="T11" fmla="*/ 0 h 404"/>
                      <a:gd name="T12" fmla="*/ 1437 w 1644"/>
                      <a:gd name="T13" fmla="*/ 0 h 404"/>
                      <a:gd name="T14" fmla="*/ 1539 w 1644"/>
                      <a:gd name="T15" fmla="*/ 50 h 404"/>
                      <a:gd name="T16" fmla="*/ 1625 w 1644"/>
                      <a:gd name="T17" fmla="*/ 159 h 404"/>
                      <a:gd name="T18" fmla="*/ 1625 w 1644"/>
                      <a:gd name="T19" fmla="*/ 24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4" h="404">
                        <a:moveTo>
                          <a:pt x="1625" y="241"/>
                        </a:moveTo>
                        <a:cubicBezTo>
                          <a:pt x="1539" y="353"/>
                          <a:pt x="1539" y="353"/>
                          <a:pt x="1539" y="353"/>
                        </a:cubicBezTo>
                        <a:cubicBezTo>
                          <a:pt x="1515" y="385"/>
                          <a:pt x="1477" y="404"/>
                          <a:pt x="1436" y="404"/>
                        </a:cubicBezTo>
                        <a:cubicBezTo>
                          <a:pt x="182" y="404"/>
                          <a:pt x="182" y="404"/>
                          <a:pt x="182" y="404"/>
                        </a:cubicBezTo>
                        <a:cubicBezTo>
                          <a:pt x="81" y="404"/>
                          <a:pt x="0" y="322"/>
                          <a:pt x="0" y="221"/>
                        </a:cubicBezTo>
                        <a:cubicBezTo>
                          <a:pt x="0" y="0"/>
                          <a:pt x="0" y="0"/>
                          <a:pt x="0" y="0"/>
                        </a:cubicBezTo>
                        <a:cubicBezTo>
                          <a:pt x="1437" y="0"/>
                          <a:pt x="1437" y="0"/>
                          <a:pt x="1437" y="0"/>
                        </a:cubicBezTo>
                        <a:cubicBezTo>
                          <a:pt x="1477" y="0"/>
                          <a:pt x="1515" y="19"/>
                          <a:pt x="1539" y="50"/>
                        </a:cubicBezTo>
                        <a:cubicBezTo>
                          <a:pt x="1625" y="159"/>
                          <a:pt x="1625" y="159"/>
                          <a:pt x="1625" y="159"/>
                        </a:cubicBezTo>
                        <a:cubicBezTo>
                          <a:pt x="1644" y="183"/>
                          <a:pt x="1644" y="216"/>
                          <a:pt x="1625" y="241"/>
                        </a:cubicBezTo>
                        <a:close/>
                      </a:path>
                    </a:pathLst>
                  </a:custGeom>
                  <a:solidFill>
                    <a:sysClr val="window" lastClr="FFFFFF">
                      <a:lumMod val="9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endParaRPr>
                  </a:p>
                </p:txBody>
              </p:sp>
              <p:sp>
                <p:nvSpPr>
                  <p:cNvPr id="67" name="Freeform 6">
                    <a:extLst>
                      <a:ext uri="{FF2B5EF4-FFF2-40B4-BE49-F238E27FC236}">
                        <a16:creationId xmlns:a16="http://schemas.microsoft.com/office/drawing/2014/main" id="{FEE474BA-5159-53D1-5E34-1365A105ECCC}"/>
                      </a:ext>
                    </a:extLst>
                  </p:cNvPr>
                  <p:cNvSpPr>
                    <a:spLocks/>
                  </p:cNvSpPr>
                  <p:nvPr/>
                </p:nvSpPr>
                <p:spPr bwMode="auto">
                  <a:xfrm>
                    <a:off x="-1544" y="1323"/>
                    <a:ext cx="1076" cy="839"/>
                  </a:xfrm>
                  <a:custGeom>
                    <a:avLst/>
                    <a:gdLst>
                      <a:gd name="T0" fmla="*/ 446 w 628"/>
                      <a:gd name="T1" fmla="*/ 304 h 487"/>
                      <a:gd name="T2" fmla="*/ 446 w 628"/>
                      <a:gd name="T3" fmla="*/ 84 h 487"/>
                      <a:gd name="T4" fmla="*/ 362 w 628"/>
                      <a:gd name="T5" fmla="*/ 0 h 487"/>
                      <a:gd name="T6" fmla="*/ 84 w 628"/>
                      <a:gd name="T7" fmla="*/ 0 h 487"/>
                      <a:gd name="T8" fmla="*/ 0 w 628"/>
                      <a:gd name="T9" fmla="*/ 84 h 487"/>
                      <a:gd name="T10" fmla="*/ 0 w 628"/>
                      <a:gd name="T11" fmla="*/ 304 h 487"/>
                      <a:gd name="T12" fmla="*/ 182 w 628"/>
                      <a:gd name="T13" fmla="*/ 487 h 487"/>
                      <a:gd name="T14" fmla="*/ 628 w 628"/>
                      <a:gd name="T15" fmla="*/ 487 h 487"/>
                      <a:gd name="T16" fmla="*/ 446 w 628"/>
                      <a:gd name="T17" fmla="*/ 304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8" h="487">
                        <a:moveTo>
                          <a:pt x="446" y="304"/>
                        </a:moveTo>
                        <a:cubicBezTo>
                          <a:pt x="446" y="84"/>
                          <a:pt x="446" y="84"/>
                          <a:pt x="446" y="84"/>
                        </a:cubicBezTo>
                        <a:cubicBezTo>
                          <a:pt x="446" y="38"/>
                          <a:pt x="408" y="0"/>
                          <a:pt x="362" y="0"/>
                        </a:cubicBezTo>
                        <a:cubicBezTo>
                          <a:pt x="84" y="0"/>
                          <a:pt x="84" y="0"/>
                          <a:pt x="84" y="0"/>
                        </a:cubicBezTo>
                        <a:cubicBezTo>
                          <a:pt x="38" y="0"/>
                          <a:pt x="0" y="38"/>
                          <a:pt x="0" y="84"/>
                        </a:cubicBezTo>
                        <a:cubicBezTo>
                          <a:pt x="0" y="304"/>
                          <a:pt x="0" y="304"/>
                          <a:pt x="0" y="304"/>
                        </a:cubicBezTo>
                        <a:cubicBezTo>
                          <a:pt x="0" y="405"/>
                          <a:pt x="82" y="487"/>
                          <a:pt x="182" y="487"/>
                        </a:cubicBezTo>
                        <a:cubicBezTo>
                          <a:pt x="628" y="487"/>
                          <a:pt x="628" y="487"/>
                          <a:pt x="628" y="487"/>
                        </a:cubicBezTo>
                        <a:cubicBezTo>
                          <a:pt x="527" y="487"/>
                          <a:pt x="446" y="405"/>
                          <a:pt x="446" y="30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endParaRPr>
                  </a:p>
                </p:txBody>
              </p:sp>
              <p:sp>
                <p:nvSpPr>
                  <p:cNvPr id="68" name="Freeform 7">
                    <a:extLst>
                      <a:ext uri="{FF2B5EF4-FFF2-40B4-BE49-F238E27FC236}">
                        <a16:creationId xmlns:a16="http://schemas.microsoft.com/office/drawing/2014/main" id="{BD10B56D-5933-C4C2-648B-2A1F13D87736}"/>
                      </a:ext>
                    </a:extLst>
                  </p:cNvPr>
                  <p:cNvSpPr>
                    <a:spLocks/>
                  </p:cNvSpPr>
                  <p:nvPr/>
                </p:nvSpPr>
                <p:spPr bwMode="auto">
                  <a:xfrm>
                    <a:off x="-780" y="1466"/>
                    <a:ext cx="378" cy="696"/>
                  </a:xfrm>
                  <a:custGeom>
                    <a:avLst/>
                    <a:gdLst>
                      <a:gd name="T0" fmla="*/ 221 w 221"/>
                      <a:gd name="T1" fmla="*/ 404 h 404"/>
                      <a:gd name="T2" fmla="*/ 182 w 221"/>
                      <a:gd name="T3" fmla="*/ 404 h 404"/>
                      <a:gd name="T4" fmla="*/ 0 w 221"/>
                      <a:gd name="T5" fmla="*/ 221 h 404"/>
                      <a:gd name="T6" fmla="*/ 0 w 221"/>
                      <a:gd name="T7" fmla="*/ 0 h 404"/>
                      <a:gd name="T8" fmla="*/ 39 w 221"/>
                      <a:gd name="T9" fmla="*/ 0 h 404"/>
                      <a:gd name="T10" fmla="*/ 39 w 221"/>
                      <a:gd name="T11" fmla="*/ 221 h 404"/>
                      <a:gd name="T12" fmla="*/ 221 w 221"/>
                      <a:gd name="T13" fmla="*/ 404 h 404"/>
                    </a:gdLst>
                    <a:ahLst/>
                    <a:cxnLst>
                      <a:cxn ang="0">
                        <a:pos x="T0" y="T1"/>
                      </a:cxn>
                      <a:cxn ang="0">
                        <a:pos x="T2" y="T3"/>
                      </a:cxn>
                      <a:cxn ang="0">
                        <a:pos x="T4" y="T5"/>
                      </a:cxn>
                      <a:cxn ang="0">
                        <a:pos x="T6" y="T7"/>
                      </a:cxn>
                      <a:cxn ang="0">
                        <a:pos x="T8" y="T9"/>
                      </a:cxn>
                      <a:cxn ang="0">
                        <a:pos x="T10" y="T11"/>
                      </a:cxn>
                      <a:cxn ang="0">
                        <a:pos x="T12" y="T13"/>
                      </a:cxn>
                    </a:cxnLst>
                    <a:rect l="0" t="0" r="r" b="b"/>
                    <a:pathLst>
                      <a:path w="221" h="404">
                        <a:moveTo>
                          <a:pt x="221" y="404"/>
                        </a:moveTo>
                        <a:cubicBezTo>
                          <a:pt x="182" y="404"/>
                          <a:pt x="182" y="404"/>
                          <a:pt x="182" y="404"/>
                        </a:cubicBezTo>
                        <a:cubicBezTo>
                          <a:pt x="81" y="404"/>
                          <a:pt x="0" y="322"/>
                          <a:pt x="0" y="221"/>
                        </a:cubicBezTo>
                        <a:cubicBezTo>
                          <a:pt x="0" y="0"/>
                          <a:pt x="0" y="0"/>
                          <a:pt x="0" y="0"/>
                        </a:cubicBezTo>
                        <a:cubicBezTo>
                          <a:pt x="39" y="0"/>
                          <a:pt x="39" y="0"/>
                          <a:pt x="39" y="0"/>
                        </a:cubicBezTo>
                        <a:cubicBezTo>
                          <a:pt x="39" y="221"/>
                          <a:pt x="39" y="221"/>
                          <a:pt x="39" y="221"/>
                        </a:cubicBezTo>
                        <a:cubicBezTo>
                          <a:pt x="39" y="322"/>
                          <a:pt x="120" y="404"/>
                          <a:pt x="221" y="404"/>
                        </a:cubicBezTo>
                        <a:close/>
                      </a:path>
                    </a:pathLst>
                  </a:custGeom>
                  <a:solidFill>
                    <a:sysClr val="window" lastClr="FFFFFF">
                      <a:lumMod val="8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endParaRPr>
                  </a:p>
                </p:txBody>
              </p:sp>
              <p:sp>
                <p:nvSpPr>
                  <p:cNvPr id="69" name="Freeform 8">
                    <a:extLst>
                      <a:ext uri="{FF2B5EF4-FFF2-40B4-BE49-F238E27FC236}">
                        <a16:creationId xmlns:a16="http://schemas.microsoft.com/office/drawing/2014/main" id="{3563E596-860A-C4D5-04E4-A9D5BF511654}"/>
                      </a:ext>
                    </a:extLst>
                  </p:cNvPr>
                  <p:cNvSpPr>
                    <a:spLocks/>
                  </p:cNvSpPr>
                  <p:nvPr/>
                </p:nvSpPr>
                <p:spPr bwMode="auto">
                  <a:xfrm>
                    <a:off x="-576" y="1323"/>
                    <a:ext cx="2446" cy="317"/>
                  </a:xfrm>
                  <a:custGeom>
                    <a:avLst/>
                    <a:gdLst>
                      <a:gd name="T0" fmla="*/ 73 w 1063"/>
                      <a:gd name="T1" fmla="*/ 184 h 184"/>
                      <a:gd name="T2" fmla="*/ 1002 w 1063"/>
                      <a:gd name="T3" fmla="*/ 184 h 184"/>
                      <a:gd name="T4" fmla="*/ 1063 w 1063"/>
                      <a:gd name="T5" fmla="*/ 124 h 184"/>
                      <a:gd name="T6" fmla="*/ 1063 w 1063"/>
                      <a:gd name="T7" fmla="*/ 84 h 184"/>
                      <a:gd name="T8" fmla="*/ 979 w 1063"/>
                      <a:gd name="T9" fmla="*/ 0 h 184"/>
                      <a:gd name="T10" fmla="*/ 0 w 1063"/>
                      <a:gd name="T11" fmla="*/ 0 h 184"/>
                      <a:gd name="T12" fmla="*/ 27 w 1063"/>
                      <a:gd name="T13" fmla="*/ 84 h 184"/>
                      <a:gd name="T14" fmla="*/ 27 w 1063"/>
                      <a:gd name="T15" fmla="*/ 139 h 184"/>
                      <a:gd name="T16" fmla="*/ 73 w 1063"/>
                      <a:gd name="T17"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3" h="184">
                        <a:moveTo>
                          <a:pt x="73" y="184"/>
                        </a:moveTo>
                        <a:cubicBezTo>
                          <a:pt x="1002" y="184"/>
                          <a:pt x="1002" y="184"/>
                          <a:pt x="1002" y="184"/>
                        </a:cubicBezTo>
                        <a:cubicBezTo>
                          <a:pt x="1036" y="184"/>
                          <a:pt x="1063" y="157"/>
                          <a:pt x="1063" y="124"/>
                        </a:cubicBezTo>
                        <a:cubicBezTo>
                          <a:pt x="1063" y="84"/>
                          <a:pt x="1063" y="84"/>
                          <a:pt x="1063" y="84"/>
                        </a:cubicBezTo>
                        <a:cubicBezTo>
                          <a:pt x="1063" y="38"/>
                          <a:pt x="1025" y="0"/>
                          <a:pt x="979" y="0"/>
                        </a:cubicBezTo>
                        <a:cubicBezTo>
                          <a:pt x="0" y="0"/>
                          <a:pt x="0" y="0"/>
                          <a:pt x="0" y="0"/>
                        </a:cubicBezTo>
                        <a:cubicBezTo>
                          <a:pt x="17" y="24"/>
                          <a:pt x="27" y="53"/>
                          <a:pt x="27" y="84"/>
                        </a:cubicBezTo>
                        <a:cubicBezTo>
                          <a:pt x="27" y="139"/>
                          <a:pt x="27" y="139"/>
                          <a:pt x="27" y="139"/>
                        </a:cubicBezTo>
                        <a:cubicBezTo>
                          <a:pt x="27" y="164"/>
                          <a:pt x="48" y="184"/>
                          <a:pt x="73" y="18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
                    <a:r>
                      <a:rPr lang="en-IN" sz="1200" b="1" i="0">
                        <a:solidFill>
                          <a:schemeClr val="bg1"/>
                        </a:solidFill>
                      </a:rPr>
                      <a:t>Hospitals</a:t>
                    </a:r>
                    <a:endParaRPr lang="en-IN" sz="1200" b="1" i="0" u="none" strike="noStrike">
                      <a:solidFill>
                        <a:schemeClr val="bg1"/>
                      </a:solidFill>
                      <a:effectLst/>
                    </a:endParaRPr>
                  </a:p>
                  <a:p>
                    <a:pPr marR="0" lvl="0" algn="ctr" defTabSz="914400" eaLnBrk="1" fontAlgn="auto" latinLnBrk="0" hangingPunct="1">
                      <a:lnSpc>
                        <a:spcPct val="100000"/>
                      </a:lnSpc>
                      <a:spcBef>
                        <a:spcPts val="0"/>
                      </a:spcBef>
                      <a:spcAft>
                        <a:spcPts val="0"/>
                      </a:spcAft>
                      <a:buClrTx/>
                      <a:buSzTx/>
                      <a:tabLst/>
                      <a:defRPr/>
                    </a:pPr>
                    <a:endParaRPr kumimoji="0" lang="id-ID" sz="1800" b="0" i="0" u="none" strike="noStrike" kern="0" cap="none" spc="0" normalizeH="0" baseline="0" noProof="0">
                      <a:ln>
                        <a:noFill/>
                      </a:ln>
                      <a:solidFill>
                        <a:schemeClr val="bg1"/>
                      </a:solidFill>
                      <a:effectLst/>
                      <a:uLnTx/>
                      <a:uFillTx/>
                    </a:endParaRPr>
                  </a:p>
                </p:txBody>
              </p:sp>
            </p:grpSp>
            <p:sp>
              <p:nvSpPr>
                <p:cNvPr id="64" name="TextBox 63">
                  <a:extLst>
                    <a:ext uri="{FF2B5EF4-FFF2-40B4-BE49-F238E27FC236}">
                      <a16:creationId xmlns:a16="http://schemas.microsoft.com/office/drawing/2014/main" id="{D75B67CD-438F-6E36-93AD-0E34C50309AA}"/>
                    </a:ext>
                  </a:extLst>
                </p:cNvPr>
                <p:cNvSpPr txBox="1"/>
                <p:nvPr/>
              </p:nvSpPr>
              <p:spPr>
                <a:xfrm>
                  <a:off x="1642565" y="1840584"/>
                  <a:ext cx="2690980" cy="461665"/>
                </a:xfrm>
                <a:prstGeom prst="rect">
                  <a:avLst/>
                </a:prstGeom>
                <a:noFill/>
              </p:spPr>
              <p:txBody>
                <a:bodyPr wrap="square">
                  <a:spAutoFit/>
                </a:bodyPr>
                <a:lstStyle/>
                <a:p>
                  <a:pPr algn="l" fontAlgn="b"/>
                  <a:r>
                    <a:rPr lang="en-IN" sz="12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Toolbar that searches the doctor based on the hospital </a:t>
                  </a:r>
                </a:p>
              </p:txBody>
            </p:sp>
          </p:grpSp>
          <p:pic>
            <p:nvPicPr>
              <p:cNvPr id="61" name="Graphic 60" descr="Needle with solid fill">
                <a:extLst>
                  <a:ext uri="{FF2B5EF4-FFF2-40B4-BE49-F238E27FC236}">
                    <a16:creationId xmlns:a16="http://schemas.microsoft.com/office/drawing/2014/main" id="{EFED4E3F-7AF8-DF37-9B02-9B660BFD152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flipH="1">
                <a:off x="6803391" y="2776607"/>
                <a:ext cx="511226" cy="511226"/>
              </a:xfrm>
              <a:prstGeom prst="rect">
                <a:avLst/>
              </a:prstGeom>
            </p:spPr>
          </p:pic>
        </p:grpSp>
        <p:sp>
          <p:nvSpPr>
            <p:cNvPr id="105" name="TextBox 104">
              <a:extLst>
                <a:ext uri="{FF2B5EF4-FFF2-40B4-BE49-F238E27FC236}">
                  <a16:creationId xmlns:a16="http://schemas.microsoft.com/office/drawing/2014/main" id="{6C95A72C-731E-EF19-B4D4-C662A105F396}"/>
                </a:ext>
              </a:extLst>
            </p:cNvPr>
            <p:cNvSpPr txBox="1"/>
            <p:nvPr/>
          </p:nvSpPr>
          <p:spPr>
            <a:xfrm>
              <a:off x="6193298" y="3898563"/>
              <a:ext cx="6096000" cy="276999"/>
            </a:xfrm>
            <a:prstGeom prst="rect">
              <a:avLst/>
            </a:prstGeom>
            <a:noFill/>
          </p:spPr>
          <p:txBody>
            <a:bodyPr wrap="square">
              <a:spAutoFit/>
            </a:bodyPr>
            <a:lstStyle/>
            <a:p>
              <a:pPr algn="ctr"/>
              <a:r>
                <a:rPr lang="en-IN" sz="1200">
                  <a:solidFill>
                    <a:schemeClr val="accent1"/>
                  </a:solidFill>
                  <a:latin typeface="Open Sans" panose="020B0606030504020204" pitchFamily="34" charset="0"/>
                  <a:ea typeface="Open Sans" panose="020B0606030504020204" pitchFamily="34" charset="0"/>
                  <a:cs typeface="Open Sans" panose="020B0606030504020204" pitchFamily="34" charset="0"/>
                </a:rPr>
                <a:t>Prime Hospital</a:t>
              </a:r>
            </a:p>
          </p:txBody>
        </p:sp>
      </p:grpSp>
      <p:grpSp>
        <p:nvGrpSpPr>
          <p:cNvPr id="51" name="Group 50">
            <a:extLst>
              <a:ext uri="{FF2B5EF4-FFF2-40B4-BE49-F238E27FC236}">
                <a16:creationId xmlns:a16="http://schemas.microsoft.com/office/drawing/2014/main" id="{FB2606B6-D234-8592-4E50-1D044AFA26A4}"/>
              </a:ext>
            </a:extLst>
          </p:cNvPr>
          <p:cNvGrpSpPr/>
          <p:nvPr/>
        </p:nvGrpSpPr>
        <p:grpSpPr>
          <a:xfrm>
            <a:off x="6646021" y="4463792"/>
            <a:ext cx="6142382" cy="1097159"/>
            <a:chOff x="6606570" y="4228855"/>
            <a:chExt cx="6142382" cy="1097159"/>
          </a:xfrm>
        </p:grpSpPr>
        <p:grpSp>
          <p:nvGrpSpPr>
            <p:cNvPr id="80" name="Group 79">
              <a:extLst>
                <a:ext uri="{FF2B5EF4-FFF2-40B4-BE49-F238E27FC236}">
                  <a16:creationId xmlns:a16="http://schemas.microsoft.com/office/drawing/2014/main" id="{C174EAAE-FC1E-9924-3731-4E2C3713B680}"/>
                </a:ext>
              </a:extLst>
            </p:cNvPr>
            <p:cNvGrpSpPr/>
            <p:nvPr/>
          </p:nvGrpSpPr>
          <p:grpSpPr>
            <a:xfrm>
              <a:off x="7376673" y="4228855"/>
              <a:ext cx="3656134" cy="828828"/>
              <a:chOff x="7169049" y="3723399"/>
              <a:chExt cx="3656134" cy="828828"/>
            </a:xfrm>
          </p:grpSpPr>
          <p:grpSp>
            <p:nvGrpSpPr>
              <p:cNvPr id="81" name="Group 80">
                <a:extLst>
                  <a:ext uri="{FF2B5EF4-FFF2-40B4-BE49-F238E27FC236}">
                    <a16:creationId xmlns:a16="http://schemas.microsoft.com/office/drawing/2014/main" id="{1979B34C-6A9A-6F0A-48B7-8270FECCE0AA}"/>
                  </a:ext>
                </a:extLst>
              </p:cNvPr>
              <p:cNvGrpSpPr/>
              <p:nvPr/>
            </p:nvGrpSpPr>
            <p:grpSpPr>
              <a:xfrm>
                <a:off x="7169049" y="3723399"/>
                <a:ext cx="3656134" cy="828828"/>
                <a:chOff x="677411" y="1504314"/>
                <a:chExt cx="3656134" cy="828828"/>
              </a:xfrm>
            </p:grpSpPr>
            <p:grpSp>
              <p:nvGrpSpPr>
                <p:cNvPr id="83" name="Group 4">
                  <a:extLst>
                    <a:ext uri="{FF2B5EF4-FFF2-40B4-BE49-F238E27FC236}">
                      <a16:creationId xmlns:a16="http://schemas.microsoft.com/office/drawing/2014/main" id="{A2686F0B-9DBF-65FC-22DE-2F4742E37409}"/>
                    </a:ext>
                  </a:extLst>
                </p:cNvPr>
                <p:cNvGrpSpPr>
                  <a:grpSpLocks noChangeAspect="1"/>
                </p:cNvGrpSpPr>
                <p:nvPr/>
              </p:nvGrpSpPr>
              <p:grpSpPr bwMode="auto">
                <a:xfrm>
                  <a:off x="677411" y="1504314"/>
                  <a:ext cx="3656134" cy="828828"/>
                  <a:chOff x="-1544" y="1323"/>
                  <a:chExt cx="3701" cy="839"/>
                </a:xfrm>
                <a:effectLst>
                  <a:outerShdw blurRad="50800" dist="38100" dir="2700000" algn="tl" rotWithShape="0">
                    <a:prstClr val="black">
                      <a:alpha val="40000"/>
                    </a:prstClr>
                  </a:outerShdw>
                </a:effectLst>
              </p:grpSpPr>
              <p:sp>
                <p:nvSpPr>
                  <p:cNvPr id="85" name="Freeform 4">
                    <a:extLst>
                      <a:ext uri="{FF2B5EF4-FFF2-40B4-BE49-F238E27FC236}">
                        <a16:creationId xmlns:a16="http://schemas.microsoft.com/office/drawing/2014/main" id="{502D48C8-F29E-18CD-143F-12FBA58F2459}"/>
                      </a:ext>
                    </a:extLst>
                  </p:cNvPr>
                  <p:cNvSpPr>
                    <a:spLocks/>
                  </p:cNvSpPr>
                  <p:nvPr/>
                </p:nvSpPr>
                <p:spPr bwMode="auto">
                  <a:xfrm>
                    <a:off x="-672" y="1323"/>
                    <a:ext cx="234" cy="286"/>
                  </a:xfrm>
                  <a:custGeom>
                    <a:avLst/>
                    <a:gdLst>
                      <a:gd name="T0" fmla="*/ 137 w 137"/>
                      <a:gd name="T1" fmla="*/ 0 h 166"/>
                      <a:gd name="T2" fmla="*/ 32 w 137"/>
                      <a:gd name="T3" fmla="*/ 0 h 166"/>
                      <a:gd name="T4" fmla="*/ 0 w 137"/>
                      <a:gd name="T5" fmla="*/ 32 h 166"/>
                      <a:gd name="T6" fmla="*/ 0 w 137"/>
                      <a:gd name="T7" fmla="*/ 166 h 166"/>
                      <a:gd name="T8" fmla="*/ 137 w 137"/>
                      <a:gd name="T9" fmla="*/ 166 h 166"/>
                      <a:gd name="T10" fmla="*/ 137 w 137"/>
                      <a:gd name="T11" fmla="*/ 0 h 166"/>
                    </a:gdLst>
                    <a:ahLst/>
                    <a:cxnLst>
                      <a:cxn ang="0">
                        <a:pos x="T0" y="T1"/>
                      </a:cxn>
                      <a:cxn ang="0">
                        <a:pos x="T2" y="T3"/>
                      </a:cxn>
                      <a:cxn ang="0">
                        <a:pos x="T4" y="T5"/>
                      </a:cxn>
                      <a:cxn ang="0">
                        <a:pos x="T6" y="T7"/>
                      </a:cxn>
                      <a:cxn ang="0">
                        <a:pos x="T8" y="T9"/>
                      </a:cxn>
                      <a:cxn ang="0">
                        <a:pos x="T10" y="T11"/>
                      </a:cxn>
                    </a:cxnLst>
                    <a:rect l="0" t="0" r="r" b="b"/>
                    <a:pathLst>
                      <a:path w="137" h="166">
                        <a:moveTo>
                          <a:pt x="137" y="0"/>
                        </a:moveTo>
                        <a:cubicBezTo>
                          <a:pt x="32" y="0"/>
                          <a:pt x="32" y="0"/>
                          <a:pt x="32" y="0"/>
                        </a:cubicBezTo>
                        <a:cubicBezTo>
                          <a:pt x="14" y="0"/>
                          <a:pt x="0" y="14"/>
                          <a:pt x="0" y="32"/>
                        </a:cubicBezTo>
                        <a:cubicBezTo>
                          <a:pt x="0" y="166"/>
                          <a:pt x="0" y="166"/>
                          <a:pt x="0" y="166"/>
                        </a:cubicBezTo>
                        <a:cubicBezTo>
                          <a:pt x="137" y="166"/>
                          <a:pt x="137" y="166"/>
                          <a:pt x="137" y="166"/>
                        </a:cubicBezTo>
                        <a:lnTo>
                          <a:pt x="13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endParaRPr>
                  </a:p>
                </p:txBody>
              </p:sp>
              <p:sp>
                <p:nvSpPr>
                  <p:cNvPr id="86" name="Freeform 5">
                    <a:extLst>
                      <a:ext uri="{FF2B5EF4-FFF2-40B4-BE49-F238E27FC236}">
                        <a16:creationId xmlns:a16="http://schemas.microsoft.com/office/drawing/2014/main" id="{3547B938-7D55-C83A-28C9-81316BDDDC1C}"/>
                      </a:ext>
                    </a:extLst>
                  </p:cNvPr>
                  <p:cNvSpPr>
                    <a:spLocks/>
                  </p:cNvSpPr>
                  <p:nvPr/>
                </p:nvSpPr>
                <p:spPr bwMode="auto">
                  <a:xfrm>
                    <a:off x="-1261" y="1466"/>
                    <a:ext cx="3418" cy="696"/>
                  </a:xfrm>
                  <a:custGeom>
                    <a:avLst/>
                    <a:gdLst>
                      <a:gd name="T0" fmla="*/ 1625 w 1644"/>
                      <a:gd name="T1" fmla="*/ 241 h 404"/>
                      <a:gd name="T2" fmla="*/ 1539 w 1644"/>
                      <a:gd name="T3" fmla="*/ 353 h 404"/>
                      <a:gd name="T4" fmla="*/ 1436 w 1644"/>
                      <a:gd name="T5" fmla="*/ 404 h 404"/>
                      <a:gd name="T6" fmla="*/ 182 w 1644"/>
                      <a:gd name="T7" fmla="*/ 404 h 404"/>
                      <a:gd name="T8" fmla="*/ 0 w 1644"/>
                      <a:gd name="T9" fmla="*/ 221 h 404"/>
                      <a:gd name="T10" fmla="*/ 0 w 1644"/>
                      <a:gd name="T11" fmla="*/ 0 h 404"/>
                      <a:gd name="T12" fmla="*/ 1437 w 1644"/>
                      <a:gd name="T13" fmla="*/ 0 h 404"/>
                      <a:gd name="T14" fmla="*/ 1539 w 1644"/>
                      <a:gd name="T15" fmla="*/ 50 h 404"/>
                      <a:gd name="T16" fmla="*/ 1625 w 1644"/>
                      <a:gd name="T17" fmla="*/ 159 h 404"/>
                      <a:gd name="T18" fmla="*/ 1625 w 1644"/>
                      <a:gd name="T19" fmla="*/ 24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4" h="404">
                        <a:moveTo>
                          <a:pt x="1625" y="241"/>
                        </a:moveTo>
                        <a:cubicBezTo>
                          <a:pt x="1539" y="353"/>
                          <a:pt x="1539" y="353"/>
                          <a:pt x="1539" y="353"/>
                        </a:cubicBezTo>
                        <a:cubicBezTo>
                          <a:pt x="1515" y="385"/>
                          <a:pt x="1477" y="404"/>
                          <a:pt x="1436" y="404"/>
                        </a:cubicBezTo>
                        <a:cubicBezTo>
                          <a:pt x="182" y="404"/>
                          <a:pt x="182" y="404"/>
                          <a:pt x="182" y="404"/>
                        </a:cubicBezTo>
                        <a:cubicBezTo>
                          <a:pt x="81" y="404"/>
                          <a:pt x="0" y="322"/>
                          <a:pt x="0" y="221"/>
                        </a:cubicBezTo>
                        <a:cubicBezTo>
                          <a:pt x="0" y="0"/>
                          <a:pt x="0" y="0"/>
                          <a:pt x="0" y="0"/>
                        </a:cubicBezTo>
                        <a:cubicBezTo>
                          <a:pt x="1437" y="0"/>
                          <a:pt x="1437" y="0"/>
                          <a:pt x="1437" y="0"/>
                        </a:cubicBezTo>
                        <a:cubicBezTo>
                          <a:pt x="1477" y="0"/>
                          <a:pt x="1515" y="19"/>
                          <a:pt x="1539" y="50"/>
                        </a:cubicBezTo>
                        <a:cubicBezTo>
                          <a:pt x="1625" y="159"/>
                          <a:pt x="1625" y="159"/>
                          <a:pt x="1625" y="159"/>
                        </a:cubicBezTo>
                        <a:cubicBezTo>
                          <a:pt x="1644" y="183"/>
                          <a:pt x="1644" y="216"/>
                          <a:pt x="1625" y="241"/>
                        </a:cubicBezTo>
                        <a:close/>
                      </a:path>
                    </a:pathLst>
                  </a:custGeom>
                  <a:solidFill>
                    <a:sysClr val="window" lastClr="FFFFFF">
                      <a:lumMod val="9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endParaRPr>
                  </a:p>
                </p:txBody>
              </p:sp>
              <p:sp>
                <p:nvSpPr>
                  <p:cNvPr id="87" name="Freeform 6">
                    <a:extLst>
                      <a:ext uri="{FF2B5EF4-FFF2-40B4-BE49-F238E27FC236}">
                        <a16:creationId xmlns:a16="http://schemas.microsoft.com/office/drawing/2014/main" id="{73C445AF-DE67-78C3-3990-3115067712EF}"/>
                      </a:ext>
                    </a:extLst>
                  </p:cNvPr>
                  <p:cNvSpPr>
                    <a:spLocks/>
                  </p:cNvSpPr>
                  <p:nvPr/>
                </p:nvSpPr>
                <p:spPr bwMode="auto">
                  <a:xfrm>
                    <a:off x="-1544" y="1323"/>
                    <a:ext cx="1076" cy="839"/>
                  </a:xfrm>
                  <a:custGeom>
                    <a:avLst/>
                    <a:gdLst>
                      <a:gd name="T0" fmla="*/ 446 w 628"/>
                      <a:gd name="T1" fmla="*/ 304 h 487"/>
                      <a:gd name="T2" fmla="*/ 446 w 628"/>
                      <a:gd name="T3" fmla="*/ 84 h 487"/>
                      <a:gd name="T4" fmla="*/ 362 w 628"/>
                      <a:gd name="T5" fmla="*/ 0 h 487"/>
                      <a:gd name="T6" fmla="*/ 84 w 628"/>
                      <a:gd name="T7" fmla="*/ 0 h 487"/>
                      <a:gd name="T8" fmla="*/ 0 w 628"/>
                      <a:gd name="T9" fmla="*/ 84 h 487"/>
                      <a:gd name="T10" fmla="*/ 0 w 628"/>
                      <a:gd name="T11" fmla="*/ 304 h 487"/>
                      <a:gd name="T12" fmla="*/ 182 w 628"/>
                      <a:gd name="T13" fmla="*/ 487 h 487"/>
                      <a:gd name="T14" fmla="*/ 628 w 628"/>
                      <a:gd name="T15" fmla="*/ 487 h 487"/>
                      <a:gd name="T16" fmla="*/ 446 w 628"/>
                      <a:gd name="T17" fmla="*/ 304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8" h="487">
                        <a:moveTo>
                          <a:pt x="446" y="304"/>
                        </a:moveTo>
                        <a:cubicBezTo>
                          <a:pt x="446" y="84"/>
                          <a:pt x="446" y="84"/>
                          <a:pt x="446" y="84"/>
                        </a:cubicBezTo>
                        <a:cubicBezTo>
                          <a:pt x="446" y="38"/>
                          <a:pt x="408" y="0"/>
                          <a:pt x="362" y="0"/>
                        </a:cubicBezTo>
                        <a:cubicBezTo>
                          <a:pt x="84" y="0"/>
                          <a:pt x="84" y="0"/>
                          <a:pt x="84" y="0"/>
                        </a:cubicBezTo>
                        <a:cubicBezTo>
                          <a:pt x="38" y="0"/>
                          <a:pt x="0" y="38"/>
                          <a:pt x="0" y="84"/>
                        </a:cubicBezTo>
                        <a:cubicBezTo>
                          <a:pt x="0" y="304"/>
                          <a:pt x="0" y="304"/>
                          <a:pt x="0" y="304"/>
                        </a:cubicBezTo>
                        <a:cubicBezTo>
                          <a:pt x="0" y="405"/>
                          <a:pt x="82" y="487"/>
                          <a:pt x="182" y="487"/>
                        </a:cubicBezTo>
                        <a:cubicBezTo>
                          <a:pt x="628" y="487"/>
                          <a:pt x="628" y="487"/>
                          <a:pt x="628" y="487"/>
                        </a:cubicBezTo>
                        <a:cubicBezTo>
                          <a:pt x="527" y="487"/>
                          <a:pt x="446" y="405"/>
                          <a:pt x="446" y="30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endParaRPr>
                  </a:p>
                </p:txBody>
              </p:sp>
              <p:sp>
                <p:nvSpPr>
                  <p:cNvPr id="88" name="Freeform 7">
                    <a:extLst>
                      <a:ext uri="{FF2B5EF4-FFF2-40B4-BE49-F238E27FC236}">
                        <a16:creationId xmlns:a16="http://schemas.microsoft.com/office/drawing/2014/main" id="{9C021FCE-B94B-0E30-C8C3-8005CF89E6CA}"/>
                      </a:ext>
                    </a:extLst>
                  </p:cNvPr>
                  <p:cNvSpPr>
                    <a:spLocks/>
                  </p:cNvSpPr>
                  <p:nvPr/>
                </p:nvSpPr>
                <p:spPr bwMode="auto">
                  <a:xfrm>
                    <a:off x="-780" y="1466"/>
                    <a:ext cx="378" cy="696"/>
                  </a:xfrm>
                  <a:custGeom>
                    <a:avLst/>
                    <a:gdLst>
                      <a:gd name="T0" fmla="*/ 221 w 221"/>
                      <a:gd name="T1" fmla="*/ 404 h 404"/>
                      <a:gd name="T2" fmla="*/ 182 w 221"/>
                      <a:gd name="T3" fmla="*/ 404 h 404"/>
                      <a:gd name="T4" fmla="*/ 0 w 221"/>
                      <a:gd name="T5" fmla="*/ 221 h 404"/>
                      <a:gd name="T6" fmla="*/ 0 w 221"/>
                      <a:gd name="T7" fmla="*/ 0 h 404"/>
                      <a:gd name="T8" fmla="*/ 39 w 221"/>
                      <a:gd name="T9" fmla="*/ 0 h 404"/>
                      <a:gd name="T10" fmla="*/ 39 w 221"/>
                      <a:gd name="T11" fmla="*/ 221 h 404"/>
                      <a:gd name="T12" fmla="*/ 221 w 221"/>
                      <a:gd name="T13" fmla="*/ 404 h 404"/>
                    </a:gdLst>
                    <a:ahLst/>
                    <a:cxnLst>
                      <a:cxn ang="0">
                        <a:pos x="T0" y="T1"/>
                      </a:cxn>
                      <a:cxn ang="0">
                        <a:pos x="T2" y="T3"/>
                      </a:cxn>
                      <a:cxn ang="0">
                        <a:pos x="T4" y="T5"/>
                      </a:cxn>
                      <a:cxn ang="0">
                        <a:pos x="T6" y="T7"/>
                      </a:cxn>
                      <a:cxn ang="0">
                        <a:pos x="T8" y="T9"/>
                      </a:cxn>
                      <a:cxn ang="0">
                        <a:pos x="T10" y="T11"/>
                      </a:cxn>
                      <a:cxn ang="0">
                        <a:pos x="T12" y="T13"/>
                      </a:cxn>
                    </a:cxnLst>
                    <a:rect l="0" t="0" r="r" b="b"/>
                    <a:pathLst>
                      <a:path w="221" h="404">
                        <a:moveTo>
                          <a:pt x="221" y="404"/>
                        </a:moveTo>
                        <a:cubicBezTo>
                          <a:pt x="182" y="404"/>
                          <a:pt x="182" y="404"/>
                          <a:pt x="182" y="404"/>
                        </a:cubicBezTo>
                        <a:cubicBezTo>
                          <a:pt x="81" y="404"/>
                          <a:pt x="0" y="322"/>
                          <a:pt x="0" y="221"/>
                        </a:cubicBezTo>
                        <a:cubicBezTo>
                          <a:pt x="0" y="0"/>
                          <a:pt x="0" y="0"/>
                          <a:pt x="0" y="0"/>
                        </a:cubicBezTo>
                        <a:cubicBezTo>
                          <a:pt x="39" y="0"/>
                          <a:pt x="39" y="0"/>
                          <a:pt x="39" y="0"/>
                        </a:cubicBezTo>
                        <a:cubicBezTo>
                          <a:pt x="39" y="221"/>
                          <a:pt x="39" y="221"/>
                          <a:pt x="39" y="221"/>
                        </a:cubicBezTo>
                        <a:cubicBezTo>
                          <a:pt x="39" y="322"/>
                          <a:pt x="120" y="404"/>
                          <a:pt x="221" y="404"/>
                        </a:cubicBezTo>
                        <a:close/>
                      </a:path>
                    </a:pathLst>
                  </a:custGeom>
                  <a:solidFill>
                    <a:sysClr val="window" lastClr="FFFFFF">
                      <a:lumMod val="8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endParaRPr>
                  </a:p>
                </p:txBody>
              </p:sp>
              <p:sp>
                <p:nvSpPr>
                  <p:cNvPr id="89" name="Freeform 8">
                    <a:extLst>
                      <a:ext uri="{FF2B5EF4-FFF2-40B4-BE49-F238E27FC236}">
                        <a16:creationId xmlns:a16="http://schemas.microsoft.com/office/drawing/2014/main" id="{23C0F343-A671-A162-1CAF-8A9CFB6A11E3}"/>
                      </a:ext>
                    </a:extLst>
                  </p:cNvPr>
                  <p:cNvSpPr>
                    <a:spLocks/>
                  </p:cNvSpPr>
                  <p:nvPr/>
                </p:nvSpPr>
                <p:spPr bwMode="auto">
                  <a:xfrm>
                    <a:off x="-576" y="1323"/>
                    <a:ext cx="2446" cy="317"/>
                  </a:xfrm>
                  <a:custGeom>
                    <a:avLst/>
                    <a:gdLst>
                      <a:gd name="T0" fmla="*/ 73 w 1063"/>
                      <a:gd name="T1" fmla="*/ 184 h 184"/>
                      <a:gd name="T2" fmla="*/ 1002 w 1063"/>
                      <a:gd name="T3" fmla="*/ 184 h 184"/>
                      <a:gd name="T4" fmla="*/ 1063 w 1063"/>
                      <a:gd name="T5" fmla="*/ 124 h 184"/>
                      <a:gd name="T6" fmla="*/ 1063 w 1063"/>
                      <a:gd name="T7" fmla="*/ 84 h 184"/>
                      <a:gd name="T8" fmla="*/ 979 w 1063"/>
                      <a:gd name="T9" fmla="*/ 0 h 184"/>
                      <a:gd name="T10" fmla="*/ 0 w 1063"/>
                      <a:gd name="T11" fmla="*/ 0 h 184"/>
                      <a:gd name="T12" fmla="*/ 27 w 1063"/>
                      <a:gd name="T13" fmla="*/ 84 h 184"/>
                      <a:gd name="T14" fmla="*/ 27 w 1063"/>
                      <a:gd name="T15" fmla="*/ 139 h 184"/>
                      <a:gd name="T16" fmla="*/ 73 w 1063"/>
                      <a:gd name="T17"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3" h="184">
                        <a:moveTo>
                          <a:pt x="73" y="184"/>
                        </a:moveTo>
                        <a:cubicBezTo>
                          <a:pt x="1002" y="184"/>
                          <a:pt x="1002" y="184"/>
                          <a:pt x="1002" y="184"/>
                        </a:cubicBezTo>
                        <a:cubicBezTo>
                          <a:pt x="1036" y="184"/>
                          <a:pt x="1063" y="157"/>
                          <a:pt x="1063" y="124"/>
                        </a:cubicBezTo>
                        <a:cubicBezTo>
                          <a:pt x="1063" y="84"/>
                          <a:pt x="1063" y="84"/>
                          <a:pt x="1063" y="84"/>
                        </a:cubicBezTo>
                        <a:cubicBezTo>
                          <a:pt x="1063" y="38"/>
                          <a:pt x="1025" y="0"/>
                          <a:pt x="979" y="0"/>
                        </a:cubicBezTo>
                        <a:cubicBezTo>
                          <a:pt x="0" y="0"/>
                          <a:pt x="0" y="0"/>
                          <a:pt x="0" y="0"/>
                        </a:cubicBezTo>
                        <a:cubicBezTo>
                          <a:pt x="17" y="24"/>
                          <a:pt x="27" y="53"/>
                          <a:pt x="27" y="84"/>
                        </a:cubicBezTo>
                        <a:cubicBezTo>
                          <a:pt x="27" y="139"/>
                          <a:pt x="27" y="139"/>
                          <a:pt x="27" y="139"/>
                        </a:cubicBezTo>
                        <a:cubicBezTo>
                          <a:pt x="27" y="164"/>
                          <a:pt x="48" y="184"/>
                          <a:pt x="73" y="18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a:ln>
                          <a:noFill/>
                        </a:ln>
                        <a:solidFill>
                          <a:schemeClr val="bg1"/>
                        </a:solidFill>
                        <a:effectLst/>
                        <a:uLnTx/>
                        <a:uFillTx/>
                        <a:latin typeface="Open Sans" panose="020B0606030504020204" pitchFamily="34" charset="0"/>
                        <a:ea typeface="Open Sans" panose="020B0606030504020204" pitchFamily="34" charset="0"/>
                        <a:cs typeface="Open Sans" panose="020B0606030504020204" pitchFamily="34" charset="0"/>
                      </a:rPr>
                      <a:t>Language</a:t>
                    </a:r>
                    <a:endParaRPr kumimoji="0" lang="id-ID" sz="1200" b="0" i="0" u="none" strike="noStrike" kern="0" cap="none" spc="0" normalizeH="0" baseline="0" noProof="0">
                      <a:ln>
                        <a:noFill/>
                      </a:ln>
                      <a:solidFill>
                        <a:schemeClr val="bg1"/>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84" name="TextBox 83">
                  <a:extLst>
                    <a:ext uri="{FF2B5EF4-FFF2-40B4-BE49-F238E27FC236}">
                      <a16:creationId xmlns:a16="http://schemas.microsoft.com/office/drawing/2014/main" id="{9D0536C5-D03A-1B16-BA92-158D652CD597}"/>
                    </a:ext>
                  </a:extLst>
                </p:cNvPr>
                <p:cNvSpPr txBox="1"/>
                <p:nvPr/>
              </p:nvSpPr>
              <p:spPr>
                <a:xfrm>
                  <a:off x="1432149" y="1844551"/>
                  <a:ext cx="2877016" cy="461665"/>
                </a:xfrm>
                <a:prstGeom prst="rect">
                  <a:avLst/>
                </a:prstGeom>
                <a:noFill/>
              </p:spPr>
              <p:txBody>
                <a:bodyPr wrap="square">
                  <a:spAutoFit/>
                </a:bodyPr>
                <a:lstStyle/>
                <a:p>
                  <a:pPr algn="ctr" fontAlgn="b"/>
                  <a:r>
                    <a:rPr lang="en-GB" sz="12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Toolbar that searches the doctor based on the language preference</a:t>
                  </a:r>
                </a:p>
              </p:txBody>
            </p:sp>
          </p:grpSp>
          <p:pic>
            <p:nvPicPr>
              <p:cNvPr id="82" name="Graphic 81" descr="Customer review with solid fill">
                <a:extLst>
                  <a:ext uri="{FF2B5EF4-FFF2-40B4-BE49-F238E27FC236}">
                    <a16:creationId xmlns:a16="http://schemas.microsoft.com/office/drawing/2014/main" id="{0CBD9096-CCAE-990B-21B5-F2E922C2449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330008" y="3911391"/>
                <a:ext cx="457200" cy="457200"/>
              </a:xfrm>
              <a:prstGeom prst="rect">
                <a:avLst/>
              </a:prstGeom>
            </p:spPr>
          </p:pic>
        </p:grpSp>
        <p:sp>
          <p:nvSpPr>
            <p:cNvPr id="107" name="TextBox 106">
              <a:extLst>
                <a:ext uri="{FF2B5EF4-FFF2-40B4-BE49-F238E27FC236}">
                  <a16:creationId xmlns:a16="http://schemas.microsoft.com/office/drawing/2014/main" id="{40580297-697E-20F9-BD6D-01624C35DFD5}"/>
                </a:ext>
              </a:extLst>
            </p:cNvPr>
            <p:cNvSpPr txBox="1"/>
            <p:nvPr/>
          </p:nvSpPr>
          <p:spPr>
            <a:xfrm>
              <a:off x="6606570" y="5049015"/>
              <a:ext cx="6142382" cy="276999"/>
            </a:xfrm>
            <a:prstGeom prst="rect">
              <a:avLst/>
            </a:prstGeom>
            <a:noFill/>
          </p:spPr>
          <p:txBody>
            <a:bodyPr wrap="square">
              <a:spAutoFit/>
            </a:bodyPr>
            <a:lstStyle/>
            <a:p>
              <a:pPr algn="ctr"/>
              <a:r>
                <a:rPr lang="en-IN" sz="1200">
                  <a:solidFill>
                    <a:schemeClr val="accent1"/>
                  </a:solidFill>
                  <a:latin typeface="Open Sans" panose="020B0606030504020204" pitchFamily="34" charset="0"/>
                  <a:ea typeface="Open Sans" panose="020B0606030504020204" pitchFamily="34" charset="0"/>
                  <a:cs typeface="Open Sans" panose="020B0606030504020204" pitchFamily="34" charset="0"/>
                </a:rPr>
                <a:t>Telugu speaking </a:t>
              </a:r>
            </a:p>
          </p:txBody>
        </p:sp>
      </p:grpSp>
    </p:spTree>
    <p:extLst>
      <p:ext uri="{BB962C8B-B14F-4D97-AF65-F5344CB8AC3E}">
        <p14:creationId xmlns:p14="http://schemas.microsoft.com/office/powerpoint/2010/main" val="1214453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47A0F-3F51-FCCD-C72B-6E472B09A32F}"/>
              </a:ext>
            </a:extLst>
          </p:cNvPr>
          <p:cNvSpPr>
            <a:spLocks noGrp="1"/>
          </p:cNvSpPr>
          <p:nvPr>
            <p:ph type="title"/>
          </p:nvPr>
        </p:nvSpPr>
        <p:spPr/>
        <p:txBody>
          <a:bodyPr/>
          <a:lstStyle/>
          <a:p>
            <a:r>
              <a:rPr lang="en-US" dirty="0"/>
              <a:t>Intelligent Search Implementation</a:t>
            </a:r>
          </a:p>
        </p:txBody>
      </p:sp>
      <p:sp>
        <p:nvSpPr>
          <p:cNvPr id="3" name="Content Placeholder 2">
            <a:extLst>
              <a:ext uri="{FF2B5EF4-FFF2-40B4-BE49-F238E27FC236}">
                <a16:creationId xmlns:a16="http://schemas.microsoft.com/office/drawing/2014/main" id="{1773D6D3-AE03-0026-D13A-69BF5CCEF899}"/>
              </a:ext>
            </a:extLst>
          </p:cNvPr>
          <p:cNvSpPr>
            <a:spLocks noGrp="1"/>
          </p:cNvSpPr>
          <p:nvPr>
            <p:ph idx="1"/>
          </p:nvPr>
        </p:nvSpPr>
        <p:spPr/>
        <p:txBody>
          <a:bodyPr>
            <a:normAutofit lnSpcReduction="10000"/>
          </a:bodyPr>
          <a:lstStyle/>
          <a:p>
            <a:r>
              <a:rPr lang="en-US" dirty="0"/>
              <a:t>Description based Search</a:t>
            </a:r>
          </a:p>
          <a:p>
            <a:pPr lvl="1"/>
            <a:r>
              <a:rPr lang="en-US" dirty="0"/>
              <a:t>Semantic search supported by automated natural language processing programs</a:t>
            </a:r>
          </a:p>
          <a:p>
            <a:pPr lvl="1"/>
            <a:r>
              <a:rPr lang="en-US" dirty="0"/>
              <a:t>Using deep learning models (BERT)</a:t>
            </a:r>
          </a:p>
          <a:p>
            <a:pPr lvl="1"/>
            <a:r>
              <a:rPr lang="en-US" dirty="0"/>
              <a:t>Use case:</a:t>
            </a:r>
          </a:p>
          <a:p>
            <a:pPr lvl="2"/>
            <a:r>
              <a:rPr lang="en-US" dirty="0">
                <a:solidFill>
                  <a:schemeClr val="bg2"/>
                </a:solidFill>
              </a:rPr>
              <a:t>Search Parameter : Aged 65 Having Knee pain, unable to sit in for long duration</a:t>
            </a:r>
          </a:p>
          <a:p>
            <a:pPr lvl="2"/>
            <a:r>
              <a:rPr lang="en-US" dirty="0">
                <a:solidFill>
                  <a:schemeClr val="bg2"/>
                </a:solidFill>
              </a:rPr>
              <a:t>Solution : Here the key words are Symptoms like Knee pain, cannot sit for long duration, age. The algorithm should identify entities (Entity Recognition), link the same with relevant Keywords like “Orthopedic” and be able to search for professionals in the similar domain and present the user with the results.</a:t>
            </a:r>
          </a:p>
          <a:p>
            <a:r>
              <a:rPr lang="en-US" dirty="0"/>
              <a:t>Location based Search</a:t>
            </a:r>
          </a:p>
          <a:p>
            <a:pPr lvl="1"/>
            <a:r>
              <a:rPr lang="en-US" dirty="0"/>
              <a:t>searching for something based on yours and its relative physical locations</a:t>
            </a:r>
          </a:p>
          <a:p>
            <a:pPr lvl="1"/>
            <a:r>
              <a:rPr lang="en-US" dirty="0"/>
              <a:t>Using GeoCoding APIs</a:t>
            </a:r>
          </a:p>
          <a:p>
            <a:pPr lvl="1"/>
            <a:r>
              <a:rPr lang="en-US" dirty="0"/>
              <a:t>APIs like OpenCage, Google Geolocation API</a:t>
            </a:r>
          </a:p>
          <a:p>
            <a:pPr lvl="1"/>
            <a:r>
              <a:rPr lang="en-US" dirty="0"/>
              <a:t>Use cases:</a:t>
            </a:r>
          </a:p>
          <a:p>
            <a:pPr lvl="2"/>
            <a:r>
              <a:rPr lang="en-US" dirty="0">
                <a:solidFill>
                  <a:schemeClr val="bg2"/>
                </a:solidFill>
              </a:rPr>
              <a:t>Dentist near me</a:t>
            </a:r>
          </a:p>
          <a:p>
            <a:r>
              <a:rPr lang="en-US" dirty="0"/>
              <a:t>Keyword based Search</a:t>
            </a:r>
          </a:p>
          <a:p>
            <a:pPr lvl="1"/>
            <a:r>
              <a:rPr lang="en-US" dirty="0"/>
              <a:t>Search based on the attribute input values like Doctor Name, Specialty,  Gender etc.</a:t>
            </a:r>
          </a:p>
          <a:p>
            <a:pPr lvl="1"/>
            <a:r>
              <a:rPr lang="en-US" dirty="0"/>
              <a:t>Searches the Registry by using simple queries and presents the results to the users.</a:t>
            </a:r>
          </a:p>
        </p:txBody>
      </p:sp>
      <p:sp>
        <p:nvSpPr>
          <p:cNvPr id="4" name="Date Placeholder 3">
            <a:extLst>
              <a:ext uri="{FF2B5EF4-FFF2-40B4-BE49-F238E27FC236}">
                <a16:creationId xmlns:a16="http://schemas.microsoft.com/office/drawing/2014/main" id="{D4071F52-7668-63F1-FD19-81C56E278D9A}"/>
              </a:ext>
            </a:extLst>
          </p:cNvPr>
          <p:cNvSpPr>
            <a:spLocks noGrp="1"/>
          </p:cNvSpPr>
          <p:nvPr>
            <p:ph type="dt" sz="half" idx="2"/>
          </p:nvPr>
        </p:nvSpPr>
        <p:spPr/>
        <p:txBody>
          <a:bodyPr/>
          <a:lstStyle/>
          <a:p>
            <a:r>
              <a:rPr lang="en-US"/>
              <a:t>Version No: 1.0 , Date: 17Jul2022</a:t>
            </a:r>
            <a:endParaRPr lang="en-IN"/>
          </a:p>
        </p:txBody>
      </p:sp>
      <p:sp>
        <p:nvSpPr>
          <p:cNvPr id="5" name="Footer Placeholder 4">
            <a:extLst>
              <a:ext uri="{FF2B5EF4-FFF2-40B4-BE49-F238E27FC236}">
                <a16:creationId xmlns:a16="http://schemas.microsoft.com/office/drawing/2014/main" id="{B3956BAD-35A3-57BC-237B-F3A0914F6E72}"/>
              </a:ext>
            </a:extLst>
          </p:cNvPr>
          <p:cNvSpPr>
            <a:spLocks noGrp="1"/>
          </p:cNvSpPr>
          <p:nvPr>
            <p:ph type="ftr" sz="quarter" idx="3"/>
          </p:nvPr>
        </p:nvSpPr>
        <p:spPr/>
        <p:txBody>
          <a:bodyPr/>
          <a:lstStyle/>
          <a:p>
            <a:r>
              <a:rPr lang="en-IN"/>
              <a:t>ABDM Hackathon Series - Round 1</a:t>
            </a:r>
          </a:p>
        </p:txBody>
      </p:sp>
      <p:sp>
        <p:nvSpPr>
          <p:cNvPr id="6" name="Text Placeholder 5">
            <a:extLst>
              <a:ext uri="{FF2B5EF4-FFF2-40B4-BE49-F238E27FC236}">
                <a16:creationId xmlns:a16="http://schemas.microsoft.com/office/drawing/2014/main" id="{DF7F2072-0453-FD7F-13A5-88581D89070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131525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A91E7-8AA6-EAE9-C779-6420FEAAFDB9}"/>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7254A45A-D026-7213-4CF6-04F42A8264F2}"/>
              </a:ext>
            </a:extLst>
          </p:cNvPr>
          <p:cNvSpPr>
            <a:spLocks noGrp="1"/>
          </p:cNvSpPr>
          <p:nvPr>
            <p:ph idx="1"/>
          </p:nvPr>
        </p:nvSpPr>
        <p:spPr>
          <a:xfrm>
            <a:off x="1143000" y="1237849"/>
            <a:ext cx="10366130" cy="5083083"/>
          </a:xfrm>
        </p:spPr>
        <p:txBody>
          <a:bodyPr>
            <a:normAutofit/>
          </a:bodyPr>
          <a:lstStyle/>
          <a:p>
            <a:r>
              <a:rPr lang="en-US" sz="2000" b="0" dirty="0"/>
              <a:t>For demonstration we have created  a simple UI with predefined fields/attributes and data set</a:t>
            </a:r>
          </a:p>
          <a:p>
            <a:r>
              <a:rPr lang="en-US" sz="2000" b="0" dirty="0"/>
              <a:t>Data source can be a registry however currently we are accessing the same in predefined array of data.</a:t>
            </a:r>
          </a:p>
          <a:p>
            <a:r>
              <a:rPr lang="en-US" sz="2000" b="0" dirty="0"/>
              <a:t>Business logics for the search are NOT created but hard coded to demonstrate the functionality at the UI level.</a:t>
            </a:r>
          </a:p>
          <a:p>
            <a:pPr marL="0" indent="0">
              <a:buNone/>
            </a:pPr>
            <a:endParaRPr lang="en-US" sz="2000" b="0" dirty="0"/>
          </a:p>
        </p:txBody>
      </p:sp>
      <p:sp>
        <p:nvSpPr>
          <p:cNvPr id="4" name="Date Placeholder 3">
            <a:extLst>
              <a:ext uri="{FF2B5EF4-FFF2-40B4-BE49-F238E27FC236}">
                <a16:creationId xmlns:a16="http://schemas.microsoft.com/office/drawing/2014/main" id="{C90B2AE3-974C-972F-2D25-EDEADF16536D}"/>
              </a:ext>
            </a:extLst>
          </p:cNvPr>
          <p:cNvSpPr>
            <a:spLocks noGrp="1"/>
          </p:cNvSpPr>
          <p:nvPr>
            <p:ph type="dt" sz="half" idx="2"/>
          </p:nvPr>
        </p:nvSpPr>
        <p:spPr/>
        <p:txBody>
          <a:bodyPr/>
          <a:lstStyle/>
          <a:p>
            <a:r>
              <a:rPr lang="en-US"/>
              <a:t>Version No: 1.0 , Date: 17Jul2022</a:t>
            </a:r>
            <a:endParaRPr lang="en-IN"/>
          </a:p>
        </p:txBody>
      </p:sp>
      <p:sp>
        <p:nvSpPr>
          <p:cNvPr id="5" name="Footer Placeholder 4">
            <a:extLst>
              <a:ext uri="{FF2B5EF4-FFF2-40B4-BE49-F238E27FC236}">
                <a16:creationId xmlns:a16="http://schemas.microsoft.com/office/drawing/2014/main" id="{0AFCC86C-7FCB-2626-596A-7C4F0DCED6FD}"/>
              </a:ext>
            </a:extLst>
          </p:cNvPr>
          <p:cNvSpPr>
            <a:spLocks noGrp="1"/>
          </p:cNvSpPr>
          <p:nvPr>
            <p:ph type="ftr" sz="quarter" idx="3"/>
          </p:nvPr>
        </p:nvSpPr>
        <p:spPr/>
        <p:txBody>
          <a:bodyPr/>
          <a:lstStyle/>
          <a:p>
            <a:r>
              <a:rPr lang="en-IN"/>
              <a:t>ABDM Hackathon Series - Round 1</a:t>
            </a:r>
          </a:p>
        </p:txBody>
      </p:sp>
      <p:sp>
        <p:nvSpPr>
          <p:cNvPr id="6" name="Text Placeholder 5">
            <a:extLst>
              <a:ext uri="{FF2B5EF4-FFF2-40B4-BE49-F238E27FC236}">
                <a16:creationId xmlns:a16="http://schemas.microsoft.com/office/drawing/2014/main" id="{E441ECF8-97E6-003A-2C92-717836E61E8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36373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7CF3-2FF5-579D-6D88-AD7AF70EB2A9}"/>
              </a:ext>
            </a:extLst>
          </p:cNvPr>
          <p:cNvSpPr>
            <a:spLocks noGrp="1"/>
          </p:cNvSpPr>
          <p:nvPr>
            <p:ph type="title"/>
          </p:nvPr>
        </p:nvSpPr>
        <p:spPr/>
        <p:txBody>
          <a:bodyPr/>
          <a:lstStyle/>
          <a:p>
            <a:r>
              <a:rPr lang="en-IN" dirty="0">
                <a:latin typeface="Open Sans"/>
                <a:ea typeface="Open Sans"/>
                <a:cs typeface="Open Sans"/>
              </a:rPr>
              <a:t>Find a doctor app - Screens</a:t>
            </a:r>
            <a:endParaRPr lang="en-IN" dirty="0"/>
          </a:p>
        </p:txBody>
      </p:sp>
      <p:pic>
        <p:nvPicPr>
          <p:cNvPr id="8" name="Content Placeholder 7" descr="Graphical user interface, application&#10;&#10;Description automatically generated">
            <a:extLst>
              <a:ext uri="{FF2B5EF4-FFF2-40B4-BE49-F238E27FC236}">
                <a16:creationId xmlns:a16="http://schemas.microsoft.com/office/drawing/2014/main" id="{84C886FC-AA1C-6B87-2A4A-FC813B8D5D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7843" y="1541850"/>
            <a:ext cx="2316315" cy="4057091"/>
          </a:xfrm>
          <a:ln w="12700">
            <a:solidFill>
              <a:schemeClr val="tx2"/>
            </a:solidFill>
          </a:ln>
        </p:spPr>
      </p:pic>
      <p:sp>
        <p:nvSpPr>
          <p:cNvPr id="4" name="Date Placeholder 3">
            <a:extLst>
              <a:ext uri="{FF2B5EF4-FFF2-40B4-BE49-F238E27FC236}">
                <a16:creationId xmlns:a16="http://schemas.microsoft.com/office/drawing/2014/main" id="{4666B2C5-E5E5-7A4C-1BCF-43126D84F8EC}"/>
              </a:ext>
            </a:extLst>
          </p:cNvPr>
          <p:cNvSpPr>
            <a:spLocks noGrp="1"/>
          </p:cNvSpPr>
          <p:nvPr>
            <p:ph type="dt" sz="half" idx="2"/>
          </p:nvPr>
        </p:nvSpPr>
        <p:spPr/>
        <p:txBody>
          <a:bodyPr/>
          <a:lstStyle/>
          <a:p>
            <a:r>
              <a:rPr lang="en-US"/>
              <a:t>Version No: 1.0 , Date: 17Jul2022</a:t>
            </a:r>
            <a:endParaRPr lang="en-IN"/>
          </a:p>
        </p:txBody>
      </p:sp>
      <p:sp>
        <p:nvSpPr>
          <p:cNvPr id="5" name="Footer Placeholder 4">
            <a:extLst>
              <a:ext uri="{FF2B5EF4-FFF2-40B4-BE49-F238E27FC236}">
                <a16:creationId xmlns:a16="http://schemas.microsoft.com/office/drawing/2014/main" id="{0A54C4B5-956F-E6D8-451D-C26CE977312E}"/>
              </a:ext>
            </a:extLst>
          </p:cNvPr>
          <p:cNvSpPr>
            <a:spLocks noGrp="1"/>
          </p:cNvSpPr>
          <p:nvPr>
            <p:ph type="ftr" sz="quarter" idx="3"/>
          </p:nvPr>
        </p:nvSpPr>
        <p:spPr/>
        <p:txBody>
          <a:bodyPr/>
          <a:lstStyle/>
          <a:p>
            <a:r>
              <a:rPr lang="en-IN"/>
              <a:t>ABDM Hackathon Series - Round 1</a:t>
            </a:r>
          </a:p>
        </p:txBody>
      </p:sp>
      <p:sp>
        <p:nvSpPr>
          <p:cNvPr id="6" name="Text Placeholder 5">
            <a:extLst>
              <a:ext uri="{FF2B5EF4-FFF2-40B4-BE49-F238E27FC236}">
                <a16:creationId xmlns:a16="http://schemas.microsoft.com/office/drawing/2014/main" id="{A0F4750E-F64C-77ED-B57C-EA5A09819A79}"/>
              </a:ext>
            </a:extLst>
          </p:cNvPr>
          <p:cNvSpPr>
            <a:spLocks noGrp="1"/>
          </p:cNvSpPr>
          <p:nvPr>
            <p:ph type="body" sz="quarter" idx="10"/>
          </p:nvPr>
        </p:nvSpPr>
        <p:spPr/>
        <p:txBody>
          <a:bodyPr/>
          <a:lstStyle/>
          <a:p>
            <a:endParaRPr lang="en-IN"/>
          </a:p>
        </p:txBody>
      </p:sp>
      <p:pic>
        <p:nvPicPr>
          <p:cNvPr id="10" name="Picture 9" descr="Graphical user interface&#10;&#10;Description automatically generated">
            <a:extLst>
              <a:ext uri="{FF2B5EF4-FFF2-40B4-BE49-F238E27FC236}">
                <a16:creationId xmlns:a16="http://schemas.microsoft.com/office/drawing/2014/main" id="{3F7ED38E-EA7E-BC93-78B8-78FD667422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544" y="1541850"/>
            <a:ext cx="2162937" cy="4057091"/>
          </a:xfrm>
          <a:prstGeom prst="rect">
            <a:avLst/>
          </a:prstGeom>
          <a:ln w="12700">
            <a:solidFill>
              <a:schemeClr val="tx2"/>
            </a:solidFill>
          </a:ln>
        </p:spPr>
      </p:pic>
      <p:pic>
        <p:nvPicPr>
          <p:cNvPr id="12" name="Picture 11" descr="Graphical user interface, application, Word&#10;&#10;Description automatically generated">
            <a:extLst>
              <a:ext uri="{FF2B5EF4-FFF2-40B4-BE49-F238E27FC236}">
                <a16:creationId xmlns:a16="http://schemas.microsoft.com/office/drawing/2014/main" id="{B225A5E6-C374-3379-D71D-030FA6631D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6520" y="1541850"/>
            <a:ext cx="1921780" cy="4057091"/>
          </a:xfrm>
          <a:prstGeom prst="rect">
            <a:avLst/>
          </a:prstGeom>
          <a:ln w="12700">
            <a:solidFill>
              <a:schemeClr val="tx2"/>
            </a:solidFill>
          </a:ln>
        </p:spPr>
      </p:pic>
      <p:sp>
        <p:nvSpPr>
          <p:cNvPr id="13" name="TextBox 12">
            <a:extLst>
              <a:ext uri="{FF2B5EF4-FFF2-40B4-BE49-F238E27FC236}">
                <a16:creationId xmlns:a16="http://schemas.microsoft.com/office/drawing/2014/main" id="{EE45AC1C-BF03-68FB-4715-E8C8E5203DC2}"/>
              </a:ext>
            </a:extLst>
          </p:cNvPr>
          <p:cNvSpPr txBox="1"/>
          <p:nvPr/>
        </p:nvSpPr>
        <p:spPr>
          <a:xfrm flipH="1">
            <a:off x="1439201" y="5669528"/>
            <a:ext cx="1969622" cy="338554"/>
          </a:xfrm>
          <a:prstGeom prst="rect">
            <a:avLst/>
          </a:prstGeom>
          <a:noFill/>
        </p:spPr>
        <p:txBody>
          <a:bodyPr wrap="square" rtlCol="0">
            <a:spAutoFit/>
          </a:bodyPr>
          <a:lstStyle/>
          <a:p>
            <a:pPr algn="ctr"/>
            <a:r>
              <a:rPr lang="en-IN" sz="1600" b="1" dirty="0">
                <a:latin typeface="Open Sans" panose="020B0606030504020204" pitchFamily="34" charset="0"/>
                <a:ea typeface="Open Sans" panose="020B0606030504020204" pitchFamily="34" charset="0"/>
                <a:cs typeface="Open Sans" panose="020B0606030504020204" pitchFamily="34" charset="0"/>
              </a:rPr>
              <a:t>Screen 1</a:t>
            </a:r>
          </a:p>
        </p:txBody>
      </p:sp>
      <p:sp>
        <p:nvSpPr>
          <p:cNvPr id="15" name="TextBox 14">
            <a:extLst>
              <a:ext uri="{FF2B5EF4-FFF2-40B4-BE49-F238E27FC236}">
                <a16:creationId xmlns:a16="http://schemas.microsoft.com/office/drawing/2014/main" id="{AA5A37E3-ACBC-BC28-2CA5-74E779CC4999}"/>
              </a:ext>
            </a:extLst>
          </p:cNvPr>
          <p:cNvSpPr txBox="1"/>
          <p:nvPr/>
        </p:nvSpPr>
        <p:spPr>
          <a:xfrm>
            <a:off x="4570242" y="5669528"/>
            <a:ext cx="3051516" cy="338554"/>
          </a:xfrm>
          <a:prstGeom prst="rect">
            <a:avLst/>
          </a:prstGeom>
          <a:noFill/>
        </p:spPr>
        <p:txBody>
          <a:bodyPr wrap="square">
            <a:spAutoFit/>
          </a:bodyPr>
          <a:lstStyle/>
          <a:p>
            <a:pPr algn="ctr"/>
            <a:r>
              <a:rPr lang="en-IN" sz="1600" b="1" dirty="0">
                <a:latin typeface="Open Sans" panose="020B0606030504020204" pitchFamily="34" charset="0"/>
                <a:ea typeface="Open Sans" panose="020B0606030504020204" pitchFamily="34" charset="0"/>
                <a:cs typeface="Open Sans" panose="020B0606030504020204" pitchFamily="34" charset="0"/>
              </a:rPr>
              <a:t>Screen 2</a:t>
            </a:r>
          </a:p>
        </p:txBody>
      </p:sp>
      <p:sp>
        <p:nvSpPr>
          <p:cNvPr id="17" name="TextBox 16">
            <a:extLst>
              <a:ext uri="{FF2B5EF4-FFF2-40B4-BE49-F238E27FC236}">
                <a16:creationId xmlns:a16="http://schemas.microsoft.com/office/drawing/2014/main" id="{2C4A3C16-F32A-02C9-002A-8339E63F404A}"/>
              </a:ext>
            </a:extLst>
          </p:cNvPr>
          <p:cNvSpPr txBox="1"/>
          <p:nvPr/>
        </p:nvSpPr>
        <p:spPr>
          <a:xfrm>
            <a:off x="8783177" y="5669528"/>
            <a:ext cx="1818248" cy="338554"/>
          </a:xfrm>
          <a:prstGeom prst="rect">
            <a:avLst/>
          </a:prstGeom>
          <a:noFill/>
        </p:spPr>
        <p:txBody>
          <a:bodyPr wrap="square">
            <a:spAutoFit/>
          </a:bodyPr>
          <a:lstStyle/>
          <a:p>
            <a:pPr algn="ctr"/>
            <a:r>
              <a:rPr lang="en-IN" sz="1600" b="1" dirty="0">
                <a:latin typeface="Open Sans" panose="020B0606030504020204" pitchFamily="34" charset="0"/>
                <a:ea typeface="Open Sans" panose="020B0606030504020204" pitchFamily="34" charset="0"/>
                <a:cs typeface="Open Sans" panose="020B0606030504020204" pitchFamily="34" charset="0"/>
              </a:rPr>
              <a:t>Screen 3</a:t>
            </a:r>
          </a:p>
        </p:txBody>
      </p:sp>
    </p:spTree>
    <p:extLst>
      <p:ext uri="{BB962C8B-B14F-4D97-AF65-F5344CB8AC3E}">
        <p14:creationId xmlns:p14="http://schemas.microsoft.com/office/powerpoint/2010/main" val="3718557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0C41-0037-51E4-AB64-F7AAACD7E55D}"/>
              </a:ext>
            </a:extLst>
          </p:cNvPr>
          <p:cNvSpPr>
            <a:spLocks noGrp="1"/>
          </p:cNvSpPr>
          <p:nvPr>
            <p:ph type="title"/>
          </p:nvPr>
        </p:nvSpPr>
        <p:spPr/>
        <p:txBody>
          <a:bodyPr/>
          <a:lstStyle/>
          <a:p>
            <a:r>
              <a:rPr lang="en-IN"/>
              <a:t>Our Team</a:t>
            </a:r>
          </a:p>
        </p:txBody>
      </p:sp>
      <p:sp>
        <p:nvSpPr>
          <p:cNvPr id="3" name="Content Placeholder 2">
            <a:extLst>
              <a:ext uri="{FF2B5EF4-FFF2-40B4-BE49-F238E27FC236}">
                <a16:creationId xmlns:a16="http://schemas.microsoft.com/office/drawing/2014/main" id="{66A03975-37D6-B950-50DC-F5CB8683EA09}"/>
              </a:ext>
            </a:extLst>
          </p:cNvPr>
          <p:cNvSpPr>
            <a:spLocks noGrp="1"/>
          </p:cNvSpPr>
          <p:nvPr>
            <p:ph idx="1"/>
          </p:nvPr>
        </p:nvSpPr>
        <p:spPr/>
        <p:txBody>
          <a:bodyPr>
            <a:normAutofit fontScale="92500" lnSpcReduction="10000"/>
          </a:bodyPr>
          <a:lstStyle/>
          <a:p>
            <a:pPr>
              <a:lnSpc>
                <a:spcPct val="100000"/>
              </a:lnSpc>
            </a:pPr>
            <a:r>
              <a:rPr lang="en-IN" sz="1600" b="0">
                <a:solidFill>
                  <a:srgbClr val="242424"/>
                </a:solidFill>
              </a:rPr>
              <a:t>Ananda Ramachandran – </a:t>
            </a:r>
            <a:r>
              <a:rPr lang="en-IN" sz="1600" b="0" i="1">
                <a:solidFill>
                  <a:srgbClr val="242424"/>
                </a:solidFill>
              </a:rPr>
              <a:t>Director of Technology Services </a:t>
            </a:r>
          </a:p>
          <a:p>
            <a:pPr marL="582930" lvl="1">
              <a:lnSpc>
                <a:spcPct val="100000"/>
              </a:lnSpc>
            </a:pPr>
            <a:r>
              <a:rPr lang="en-IN">
                <a:solidFill>
                  <a:srgbClr val="898989"/>
                </a:solidFill>
              </a:rPr>
              <a:t>Email: </a:t>
            </a:r>
            <a:r>
              <a:rPr lang="en-IN">
                <a:solidFill>
                  <a:srgbClr val="898989"/>
                </a:solidFill>
                <a:hlinkClick r:id="rId2">
                  <a:extLst>
                    <a:ext uri="{A12FA001-AC4F-418D-AE19-62706E023703}">
                      <ahyp:hlinkClr xmlns:ahyp="http://schemas.microsoft.com/office/drawing/2018/hyperlinkcolor" val="tx"/>
                    </a:ext>
                  </a:extLst>
                </a:hlinkClick>
              </a:rPr>
              <a:t>ananda.ramachandra@global-value-web.com</a:t>
            </a:r>
            <a:endParaRPr lang="en-IN">
              <a:solidFill>
                <a:srgbClr val="898989"/>
              </a:solidFill>
            </a:endParaRPr>
          </a:p>
          <a:p>
            <a:pPr marL="582930" lvl="1">
              <a:lnSpc>
                <a:spcPct val="100000"/>
              </a:lnSpc>
            </a:pPr>
            <a:r>
              <a:rPr lang="en-IN">
                <a:solidFill>
                  <a:srgbClr val="898989"/>
                </a:solidFill>
              </a:rPr>
              <a:t>Mobile: 98450 24265</a:t>
            </a:r>
          </a:p>
          <a:p>
            <a:pPr>
              <a:lnSpc>
                <a:spcPct val="100000"/>
              </a:lnSpc>
            </a:pPr>
            <a:r>
              <a:rPr lang="en-IN" sz="1600" b="0">
                <a:solidFill>
                  <a:srgbClr val="242424"/>
                </a:solidFill>
              </a:rPr>
              <a:t>K Lakshmi – </a:t>
            </a:r>
            <a:r>
              <a:rPr lang="en-IN" sz="1600" b="0" i="1">
                <a:solidFill>
                  <a:srgbClr val="242424"/>
                </a:solidFill>
              </a:rPr>
              <a:t>Project Manager </a:t>
            </a:r>
          </a:p>
          <a:p>
            <a:pPr marL="582930" lvl="1">
              <a:lnSpc>
                <a:spcPct val="100000"/>
              </a:lnSpc>
            </a:pPr>
            <a:r>
              <a:rPr lang="en-IN">
                <a:solidFill>
                  <a:srgbClr val="898989"/>
                </a:solidFill>
              </a:rPr>
              <a:t>Email: </a:t>
            </a:r>
            <a:r>
              <a:rPr lang="en-IN">
                <a:solidFill>
                  <a:srgbClr val="898989"/>
                </a:solidFill>
                <a:hlinkClick r:id="rId3">
                  <a:extLst>
                    <a:ext uri="{A12FA001-AC4F-418D-AE19-62706E023703}">
                      <ahyp:hlinkClr xmlns:ahyp="http://schemas.microsoft.com/office/drawing/2018/hyperlinkcolor" val="tx"/>
                    </a:ext>
                  </a:extLst>
                </a:hlinkClick>
              </a:rPr>
              <a:t>klakshmi@global-value-web.com</a:t>
            </a:r>
            <a:endParaRPr lang="en-IN">
              <a:solidFill>
                <a:srgbClr val="898989"/>
              </a:solidFill>
            </a:endParaRPr>
          </a:p>
          <a:p>
            <a:pPr marL="582930" lvl="1">
              <a:lnSpc>
                <a:spcPct val="100000"/>
              </a:lnSpc>
            </a:pPr>
            <a:r>
              <a:rPr lang="en-IN">
                <a:solidFill>
                  <a:srgbClr val="898989"/>
                </a:solidFill>
              </a:rPr>
              <a:t>Mobile: 9962923435</a:t>
            </a:r>
          </a:p>
          <a:p>
            <a:pPr>
              <a:lnSpc>
                <a:spcPct val="100000"/>
              </a:lnSpc>
            </a:pPr>
            <a:r>
              <a:rPr lang="en-IN" sz="1600" b="0">
                <a:solidFill>
                  <a:srgbClr val="242424"/>
                </a:solidFill>
              </a:rPr>
              <a:t>J Swetha – </a:t>
            </a:r>
            <a:r>
              <a:rPr lang="en-IN" sz="1600" b="0" i="1">
                <a:solidFill>
                  <a:srgbClr val="242424"/>
                </a:solidFill>
              </a:rPr>
              <a:t>RWD Lead</a:t>
            </a:r>
          </a:p>
          <a:p>
            <a:pPr marL="582930" lvl="1">
              <a:lnSpc>
                <a:spcPct val="100000"/>
              </a:lnSpc>
            </a:pPr>
            <a:r>
              <a:rPr lang="en-IN">
                <a:solidFill>
                  <a:srgbClr val="898989"/>
                </a:solidFill>
              </a:rPr>
              <a:t>Email : </a:t>
            </a:r>
            <a:r>
              <a:rPr lang="en-IN">
                <a:solidFill>
                  <a:srgbClr val="898989"/>
                </a:solidFill>
                <a:hlinkClick r:id="rId4">
                  <a:extLst>
                    <a:ext uri="{A12FA001-AC4F-418D-AE19-62706E023703}">
                      <ahyp:hlinkClr xmlns:ahyp="http://schemas.microsoft.com/office/drawing/2018/hyperlinkcolor" val="tx"/>
                    </a:ext>
                  </a:extLst>
                </a:hlinkClick>
              </a:rPr>
              <a:t>jswetha@global-value-web.com</a:t>
            </a:r>
            <a:endParaRPr lang="en-IN">
              <a:solidFill>
                <a:srgbClr val="898989"/>
              </a:solidFill>
            </a:endParaRPr>
          </a:p>
          <a:p>
            <a:pPr marL="582930" lvl="1">
              <a:lnSpc>
                <a:spcPct val="100000"/>
              </a:lnSpc>
            </a:pPr>
            <a:r>
              <a:rPr lang="en-IN">
                <a:solidFill>
                  <a:srgbClr val="898989"/>
                </a:solidFill>
              </a:rPr>
              <a:t>Mobile: 9543870805</a:t>
            </a:r>
          </a:p>
          <a:p>
            <a:r>
              <a:rPr lang="en-IN" sz="1600" b="0">
                <a:effectLst/>
              </a:rPr>
              <a:t>M Ragashree – </a:t>
            </a:r>
            <a:r>
              <a:rPr lang="en-IN" sz="1600" b="0" i="1">
                <a:effectLst/>
              </a:rPr>
              <a:t>Senior Android Developer</a:t>
            </a:r>
          </a:p>
          <a:p>
            <a:pPr marL="582930" lvl="1"/>
            <a:r>
              <a:rPr lang="en-IN">
                <a:effectLst/>
              </a:rPr>
              <a:t>Email :  </a:t>
            </a:r>
            <a:r>
              <a:rPr lang="en-IN" u="none" strike="noStrike">
                <a:solidFill>
                  <a:srgbClr val="898989"/>
                </a:solidFill>
                <a:effectLst/>
                <a:hlinkClick r:id="rId5">
                  <a:extLst>
                    <a:ext uri="{A12FA001-AC4F-418D-AE19-62706E023703}">
                      <ahyp:hlinkClr xmlns:ahyp="http://schemas.microsoft.com/office/drawing/2018/hyperlinkcolor" val="tx"/>
                    </a:ext>
                  </a:extLst>
                </a:hlinkClick>
              </a:rPr>
              <a:t>mragashree@global-value-web.com</a:t>
            </a:r>
            <a:endParaRPr lang="en-IN">
              <a:solidFill>
                <a:srgbClr val="898989"/>
              </a:solidFill>
              <a:effectLst/>
            </a:endParaRPr>
          </a:p>
          <a:p>
            <a:pPr marL="582930" lvl="1"/>
            <a:r>
              <a:rPr lang="en-IN">
                <a:effectLst/>
              </a:rPr>
              <a:t>Mobile : 9943404721</a:t>
            </a:r>
          </a:p>
          <a:p>
            <a:r>
              <a:rPr lang="en-IN" sz="1600" b="0">
                <a:effectLst/>
              </a:rPr>
              <a:t>K Giridhar – </a:t>
            </a:r>
            <a:r>
              <a:rPr lang="en-IN" sz="1600" b="0" i="1">
                <a:effectLst/>
              </a:rPr>
              <a:t>Data Engineer </a:t>
            </a:r>
          </a:p>
          <a:p>
            <a:pPr marL="582930" lvl="1"/>
            <a:r>
              <a:rPr lang="en-IN">
                <a:effectLst/>
              </a:rPr>
              <a:t>Email : </a:t>
            </a:r>
            <a:r>
              <a:rPr lang="en-IN" u="none" strike="noStrike">
                <a:solidFill>
                  <a:srgbClr val="898989"/>
                </a:solidFill>
                <a:effectLst/>
                <a:hlinkClick r:id="rId6">
                  <a:extLst>
                    <a:ext uri="{A12FA001-AC4F-418D-AE19-62706E023703}">
                      <ahyp:hlinkClr xmlns:ahyp="http://schemas.microsoft.com/office/drawing/2018/hyperlinkcolor" val="tx"/>
                    </a:ext>
                  </a:extLst>
                </a:hlinkClick>
              </a:rPr>
              <a:t>giridhar.kandey@global-value-web.com</a:t>
            </a:r>
            <a:endParaRPr lang="en-IN">
              <a:solidFill>
                <a:srgbClr val="898989"/>
              </a:solidFill>
              <a:effectLst/>
            </a:endParaRPr>
          </a:p>
          <a:p>
            <a:pPr marL="582930" lvl="1"/>
            <a:r>
              <a:rPr lang="en-IN">
                <a:effectLst/>
              </a:rPr>
              <a:t>Mobile : 9940253955 </a:t>
            </a:r>
          </a:p>
          <a:p>
            <a:r>
              <a:rPr lang="en-IN" sz="1600" b="0">
                <a:effectLst/>
              </a:rPr>
              <a:t>L Shyamli – </a:t>
            </a:r>
            <a:r>
              <a:rPr lang="en-IN" sz="1600" b="0" i="1">
                <a:effectLst/>
              </a:rPr>
              <a:t>Senior Marketing Specialist</a:t>
            </a:r>
          </a:p>
          <a:p>
            <a:pPr marL="582930" lvl="1"/>
            <a:r>
              <a:rPr lang="en-IN">
                <a:effectLst/>
              </a:rPr>
              <a:t>Email: </a:t>
            </a:r>
            <a:r>
              <a:rPr lang="en-IN" u="none" strike="noStrike">
                <a:solidFill>
                  <a:srgbClr val="898989"/>
                </a:solidFill>
                <a:effectLst/>
                <a:hlinkClick r:id="rId7" tooltip="mailto:lshyamli@global-value-web.com">
                  <a:extLst>
                    <a:ext uri="{A12FA001-AC4F-418D-AE19-62706E023703}">
                      <ahyp:hlinkClr xmlns:ahyp="http://schemas.microsoft.com/office/drawing/2018/hyperlinkcolor" val="tx"/>
                    </a:ext>
                  </a:extLst>
                </a:hlinkClick>
              </a:rPr>
              <a:t>lshyamli@global-value-web.com</a:t>
            </a:r>
            <a:endParaRPr lang="en-IN">
              <a:solidFill>
                <a:srgbClr val="898989"/>
              </a:solidFill>
              <a:effectLst/>
            </a:endParaRPr>
          </a:p>
          <a:p>
            <a:pPr marL="582930" lvl="1"/>
            <a:r>
              <a:rPr lang="en-IN">
                <a:effectLst/>
              </a:rPr>
              <a:t>Mobile 9629897611</a:t>
            </a:r>
            <a:endParaRPr lang="en-IN" sz="1800"/>
          </a:p>
        </p:txBody>
      </p:sp>
      <p:sp>
        <p:nvSpPr>
          <p:cNvPr id="4" name="Date Placeholder 3">
            <a:extLst>
              <a:ext uri="{FF2B5EF4-FFF2-40B4-BE49-F238E27FC236}">
                <a16:creationId xmlns:a16="http://schemas.microsoft.com/office/drawing/2014/main" id="{EEA57E77-79F5-160B-5D37-E1AADEF40470}"/>
              </a:ext>
            </a:extLst>
          </p:cNvPr>
          <p:cNvSpPr>
            <a:spLocks noGrp="1"/>
          </p:cNvSpPr>
          <p:nvPr>
            <p:ph type="dt" sz="half" idx="2"/>
          </p:nvPr>
        </p:nvSpPr>
        <p:spPr/>
        <p:txBody>
          <a:bodyPr/>
          <a:lstStyle/>
          <a:p>
            <a:r>
              <a:rPr lang="en-US"/>
              <a:t>Version No: 1.0 , Date: 17Jul2022</a:t>
            </a:r>
            <a:endParaRPr lang="en-IN"/>
          </a:p>
        </p:txBody>
      </p:sp>
      <p:sp>
        <p:nvSpPr>
          <p:cNvPr id="5" name="Footer Placeholder 4">
            <a:extLst>
              <a:ext uri="{FF2B5EF4-FFF2-40B4-BE49-F238E27FC236}">
                <a16:creationId xmlns:a16="http://schemas.microsoft.com/office/drawing/2014/main" id="{85202F55-C6FA-7D89-6051-415B9A0D8090}"/>
              </a:ext>
            </a:extLst>
          </p:cNvPr>
          <p:cNvSpPr>
            <a:spLocks noGrp="1"/>
          </p:cNvSpPr>
          <p:nvPr>
            <p:ph type="ftr" sz="quarter" idx="3"/>
          </p:nvPr>
        </p:nvSpPr>
        <p:spPr/>
        <p:txBody>
          <a:bodyPr/>
          <a:lstStyle/>
          <a:p>
            <a:r>
              <a:rPr lang="en-IN"/>
              <a:t>ABDM Hackathon Series - Round 1</a:t>
            </a:r>
          </a:p>
        </p:txBody>
      </p:sp>
      <p:sp>
        <p:nvSpPr>
          <p:cNvPr id="7" name="Text Placeholder 6">
            <a:extLst>
              <a:ext uri="{FF2B5EF4-FFF2-40B4-BE49-F238E27FC236}">
                <a16:creationId xmlns:a16="http://schemas.microsoft.com/office/drawing/2014/main" id="{27E16788-C986-BBBB-58C8-3ED02770009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06995224"/>
      </p:ext>
    </p:extLst>
  </p:cSld>
  <p:clrMapOvr>
    <a:masterClrMapping/>
  </p:clrMapOvr>
</p:sld>
</file>

<file path=ppt/theme/theme1.xml><?xml version="1.0" encoding="utf-8"?>
<a:theme xmlns:a="http://schemas.openxmlformats.org/drawingml/2006/main" name="Office Theme">
  <a:themeElements>
    <a:clrScheme name="Custom 651">
      <a:dk1>
        <a:sysClr val="windowText" lastClr="000000"/>
      </a:dk1>
      <a:lt1>
        <a:sysClr val="window" lastClr="FFFFFF"/>
      </a:lt1>
      <a:dk2>
        <a:srgbClr val="000000"/>
      </a:dk2>
      <a:lt2>
        <a:srgbClr val="878787"/>
      </a:lt2>
      <a:accent1>
        <a:srgbClr val="004F91"/>
      </a:accent1>
      <a:accent2>
        <a:srgbClr val="09A1DE"/>
      </a:accent2>
      <a:accent3>
        <a:srgbClr val="EA5B0B"/>
      </a:accent3>
      <a:accent4>
        <a:srgbClr val="F7A600"/>
      </a:accent4>
      <a:accent5>
        <a:srgbClr val="FFDD00"/>
      </a:accent5>
      <a:accent6>
        <a:srgbClr val="E9E9E9"/>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Design PPT" id="{D1887695-8A7C-43C2-925A-B75746B9CE51}" vid="{D6EE5CAF-1930-4EE4-A35C-9AD7E8B0CD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C07484E6D09DC40B4AAE277B4CB5E78" ma:contentTypeVersion="11" ma:contentTypeDescription="Create a new document." ma:contentTypeScope="" ma:versionID="1a04930b95e8e6a0ccad40c3159fd8c4">
  <xsd:schema xmlns:xsd="http://www.w3.org/2001/XMLSchema" xmlns:xs="http://www.w3.org/2001/XMLSchema" xmlns:p="http://schemas.microsoft.com/office/2006/metadata/properties" xmlns:ns2="d112e788-e26c-4b59-9b66-2954301ba024" xmlns:ns3="19a923d1-07b8-4b4d-8b4b-b88832ca0b81" targetNamespace="http://schemas.microsoft.com/office/2006/metadata/properties" ma:root="true" ma:fieldsID="35a7dfb88ee0722c8c75fba165f819cc" ns2:_="" ns3:_="">
    <xsd:import namespace="d112e788-e26c-4b59-9b66-2954301ba024"/>
    <xsd:import namespace="19a923d1-07b8-4b4d-8b4b-b88832ca0b8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12e788-e26c-4b59-9b66-2954301ba0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a923d1-07b8-4b4d-8b4b-b88832ca0b8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355E65-622E-4BBB-933D-6458535DD99D}">
  <ds:schemaRefs>
    <ds:schemaRef ds:uri="http://schemas.microsoft.com/sharepoint/v3/contenttype/forms"/>
  </ds:schemaRefs>
</ds:datastoreItem>
</file>

<file path=customXml/itemProps2.xml><?xml version="1.0" encoding="utf-8"?>
<ds:datastoreItem xmlns:ds="http://schemas.openxmlformats.org/officeDocument/2006/customXml" ds:itemID="{924F965C-4FAC-4BA4-A83F-2B78B74440E8}">
  <ds:schemaRefs>
    <ds:schemaRef ds:uri="http://schemas.microsoft.com/office/infopath/2007/PartnerControls"/>
    <ds:schemaRef ds:uri="http://schemas.microsoft.com/office/2006/metadata/properties"/>
    <ds:schemaRef ds:uri="http://purl.org/dc/terms/"/>
    <ds:schemaRef ds:uri="http://schemas.microsoft.com/office/2006/documentManagement/types"/>
    <ds:schemaRef ds:uri="19a923d1-07b8-4b4d-8b4b-b88832ca0b81"/>
    <ds:schemaRef ds:uri="http://purl.org/dc/elements/1.1/"/>
    <ds:schemaRef ds:uri="http://purl.org/dc/dcmitype/"/>
    <ds:schemaRef ds:uri="http://schemas.openxmlformats.org/package/2006/metadata/core-properties"/>
    <ds:schemaRef ds:uri="d112e788-e26c-4b59-9b66-2954301ba024"/>
    <ds:schemaRef ds:uri="http://www.w3.org/XML/1998/namespace"/>
  </ds:schemaRefs>
</ds:datastoreItem>
</file>

<file path=customXml/itemProps3.xml><?xml version="1.0" encoding="utf-8"?>
<ds:datastoreItem xmlns:ds="http://schemas.openxmlformats.org/officeDocument/2006/customXml" ds:itemID="{70D66041-F06B-4BFF-A684-A4F9802BA788}">
  <ds:schemaRefs>
    <ds:schemaRef ds:uri="19a923d1-07b8-4b4d-8b4b-b88832ca0b81"/>
    <ds:schemaRef ds:uri="d112e788-e26c-4b59-9b66-2954301ba02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852</Words>
  <Application>Microsoft Office PowerPoint</Application>
  <PresentationFormat>Widescreen</PresentationFormat>
  <Paragraphs>128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ABDM Hackathon Series - Round 1: Kickstarting UHI – Innovation Challenges  </vt:lpstr>
      <vt:lpstr>Innovation Challenges - Intelligent Search</vt:lpstr>
      <vt:lpstr>Find a Doctor - App Design</vt:lpstr>
      <vt:lpstr>Intelligent search – Description based</vt:lpstr>
      <vt:lpstr>Intelligent search – Attribute based</vt:lpstr>
      <vt:lpstr>Intelligent Search Implementation</vt:lpstr>
      <vt:lpstr>Implementation</vt:lpstr>
      <vt:lpstr>Find a doctor app - Screens</vt:lpstr>
      <vt:lpstr>Our 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ABDM Hackathon Series - Round 1: Kickstarting UHI – Innovation Challenges  </dc:title>
  <dc:creator>J Swetha</dc:creator>
  <cp:lastModifiedBy>J Swetha</cp:lastModifiedBy>
  <cp:revision>13</cp:revision>
  <dcterms:created xsi:type="dcterms:W3CDTF">2022-07-16T09:56:51Z</dcterms:created>
  <dcterms:modified xsi:type="dcterms:W3CDTF">2022-07-17T06:44:25Z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0x010100EC07484E6D09DC40B4AAE277B4CB5E78</vt:lpwstr>
  </property>
</Properties>
</file>