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Trading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Seth Loew</a:t>
            </a:r>
          </a:p>
          <a:p>
            <a:r>
              <a:rPr lang="en-US" dirty="0" err="1" smtClean="0"/>
              <a:t>Caelan</a:t>
            </a:r>
            <a:r>
              <a:rPr lang="en-US" dirty="0" smtClean="0"/>
              <a:t> Mayberry</a:t>
            </a:r>
          </a:p>
          <a:p>
            <a:r>
              <a:rPr lang="en-US" dirty="0" smtClean="0"/>
              <a:t>Justin </a:t>
            </a:r>
            <a:r>
              <a:rPr lang="en-US" dirty="0" err="1" smtClean="0"/>
              <a:t>Sybrandt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6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34552" cy="4023360"/>
          </a:xfrm>
        </p:spPr>
        <p:txBody>
          <a:bodyPr/>
          <a:lstStyle/>
          <a:p>
            <a:r>
              <a:rPr lang="en-US" dirty="0" smtClean="0"/>
              <a:t>The Player buys and sells resources in a simulated economy.</a:t>
            </a:r>
          </a:p>
          <a:p>
            <a:r>
              <a:rPr lang="en-US" dirty="0" smtClean="0"/>
              <a:t>The player travels between towns, each with their own wares and prices.</a:t>
            </a:r>
          </a:p>
          <a:p>
            <a:r>
              <a:rPr lang="en-US" dirty="0" smtClean="0"/>
              <a:t>Towns adjust their prices for supply and demand.</a:t>
            </a:r>
          </a:p>
          <a:p>
            <a:r>
              <a:rPr lang="en-US" dirty="0" smtClean="0"/>
              <a:t>The player attempts to make as much money as possible within a turn limit.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2450"/>
              </p:ext>
            </p:extLst>
          </p:nvPr>
        </p:nvGraphicFramePr>
        <p:xfrm>
          <a:off x="8745287" y="839894"/>
          <a:ext cx="2410393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0393"/>
              </a:tblGrid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Sword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Armor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Tools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Iron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Leather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Common_Spices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Salt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Groceries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Rare_Spices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Paper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Oil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Wax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Perfume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Silk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Pearls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04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6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1845734"/>
            <a:ext cx="11874137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Game : Stores all game related info. The client interfaces with this object.</a:t>
            </a:r>
          </a:p>
          <a:p>
            <a:r>
              <a:rPr lang="en-US" dirty="0" smtClean="0"/>
              <a:t>Player : Stores the wealth and holdings of the player.</a:t>
            </a:r>
          </a:p>
          <a:p>
            <a:r>
              <a:rPr lang="en-US" dirty="0" err="1" smtClean="0"/>
              <a:t>HistoryTuple</a:t>
            </a:r>
            <a:r>
              <a:rPr lang="en-US" dirty="0" smtClean="0"/>
              <a:t> : Used to record the transactions the player makes.</a:t>
            </a:r>
          </a:p>
          <a:p>
            <a:r>
              <a:rPr lang="en-US" dirty="0" smtClean="0"/>
              <a:t>Town : Stores the towns holdings and defines an interface to buy and sell from. Also contains records of </a:t>
            </a:r>
          </a:p>
          <a:p>
            <a:r>
              <a:rPr lang="en-US" dirty="0" err="1" smtClean="0"/>
              <a:t>TransactionTuple</a:t>
            </a:r>
            <a:r>
              <a:rPr lang="en-US" dirty="0" smtClean="0"/>
              <a:t> : Used to record the number of times an item in a town has been bought and sold.</a:t>
            </a:r>
          </a:p>
          <a:p>
            <a:r>
              <a:rPr lang="en-US" dirty="0" smtClean="0"/>
              <a:t>Inventory : Used to store a count for each item. Provides an interface to keep these counts valid.</a:t>
            </a:r>
          </a:p>
          <a:p>
            <a:r>
              <a:rPr lang="en-US" dirty="0" smtClean="0"/>
              <a:t>Item : Stores basic data such as name and default price.</a:t>
            </a:r>
          </a:p>
        </p:txBody>
      </p:sp>
    </p:spTree>
    <p:extLst>
      <p:ext uri="{BB962C8B-B14F-4D97-AF65-F5344CB8AC3E}">
        <p14:creationId xmlns:p14="http://schemas.microsoft.com/office/powerpoint/2010/main" val="78362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462546" cy="4023360"/>
          </a:xfrm>
        </p:spPr>
        <p:txBody>
          <a:bodyPr/>
          <a:lstStyle/>
          <a:p>
            <a:r>
              <a:rPr lang="en-US" u="sng" dirty="0" smtClean="0"/>
              <a:t>Game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Has a </a:t>
            </a:r>
            <a:r>
              <a:rPr lang="en-US" u="sng" dirty="0" smtClean="0"/>
              <a:t>Player</a:t>
            </a:r>
          </a:p>
          <a:p>
            <a:pPr lvl="1"/>
            <a:r>
              <a:rPr lang="en-US" dirty="0" smtClean="0"/>
              <a:t>Has a collection of </a:t>
            </a:r>
            <a:r>
              <a:rPr lang="en-US" u="sng" dirty="0" smtClean="0"/>
              <a:t>Item</a:t>
            </a:r>
            <a:r>
              <a:rPr lang="en-US" dirty="0" smtClean="0"/>
              <a:t>s</a:t>
            </a:r>
            <a:endParaRPr lang="en-US" u="sng" dirty="0" smtClean="0"/>
          </a:p>
          <a:p>
            <a:pPr lvl="1"/>
            <a:r>
              <a:rPr lang="en-US" dirty="0" smtClean="0"/>
              <a:t>Has a collection of </a:t>
            </a:r>
            <a:r>
              <a:rPr lang="en-US" u="sng" dirty="0" smtClean="0"/>
              <a:t>Town</a:t>
            </a:r>
            <a:r>
              <a:rPr lang="en-US" dirty="0" smtClean="0"/>
              <a:t>s</a:t>
            </a:r>
            <a:endParaRPr lang="en-US" dirty="0"/>
          </a:p>
          <a:p>
            <a:pPr marL="201168" lvl="1" indent="0">
              <a:buNone/>
            </a:pPr>
            <a:r>
              <a:rPr lang="en-US" u="sng" dirty="0" smtClean="0"/>
              <a:t>Player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Has an </a:t>
            </a:r>
            <a:r>
              <a:rPr lang="en-US" u="sng" dirty="0"/>
              <a:t>Inventory</a:t>
            </a:r>
          </a:p>
          <a:p>
            <a:pPr lvl="1"/>
            <a:r>
              <a:rPr lang="en-US" dirty="0"/>
              <a:t>Has a collection of </a:t>
            </a:r>
            <a:r>
              <a:rPr lang="en-US" u="sng" dirty="0" err="1" smtClean="0"/>
              <a:t>HistoryTuple</a:t>
            </a:r>
            <a:r>
              <a:rPr lang="en-US" dirty="0" err="1" smtClean="0"/>
              <a:t>s</a:t>
            </a:r>
            <a:endParaRPr lang="en-US" u="sng" dirty="0" smtClean="0"/>
          </a:p>
          <a:p>
            <a:pPr marL="201168" lvl="1" indent="0">
              <a:buNone/>
            </a:pPr>
            <a:r>
              <a:rPr lang="en-US" u="sng" dirty="0" smtClean="0"/>
              <a:t>Town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Has an </a:t>
            </a:r>
            <a:r>
              <a:rPr lang="en-US" u="sng" dirty="0" smtClean="0"/>
              <a:t>Inventory</a:t>
            </a:r>
            <a:endParaRPr lang="en-US" dirty="0" smtClean="0"/>
          </a:p>
          <a:p>
            <a:pPr lvl="1"/>
            <a:r>
              <a:rPr lang="en-US" dirty="0" smtClean="0"/>
              <a:t>Has a collection of </a:t>
            </a:r>
            <a:r>
              <a:rPr lang="en-US" u="sng" dirty="0" smtClean="0"/>
              <a:t>Item</a:t>
            </a:r>
            <a:r>
              <a:rPr lang="en-US" dirty="0"/>
              <a:t>s</a:t>
            </a:r>
            <a:endParaRPr lang="en-US" u="sng" dirty="0" smtClean="0"/>
          </a:p>
          <a:p>
            <a:pPr lvl="1"/>
            <a:r>
              <a:rPr lang="en-US" dirty="0" smtClean="0"/>
              <a:t>Has a mapping from </a:t>
            </a:r>
            <a:r>
              <a:rPr lang="en-US" u="sng" dirty="0" smtClean="0"/>
              <a:t>Item</a:t>
            </a:r>
            <a:r>
              <a:rPr lang="en-US" dirty="0" smtClean="0"/>
              <a:t> to </a:t>
            </a:r>
            <a:r>
              <a:rPr lang="en-US" u="sng" dirty="0" err="1"/>
              <a:t>TransactionTuple</a:t>
            </a:r>
            <a:endParaRPr lang="en-US" u="sng" dirty="0" smtClean="0"/>
          </a:p>
          <a:p>
            <a:pPr lvl="1"/>
            <a:r>
              <a:rPr lang="en-US" dirty="0" smtClean="0"/>
              <a:t>Has a mapping from </a:t>
            </a:r>
            <a:r>
              <a:rPr lang="en-US" u="sng" dirty="0" smtClean="0"/>
              <a:t>Item</a:t>
            </a:r>
            <a:r>
              <a:rPr lang="en-US" dirty="0" smtClean="0"/>
              <a:t> to price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609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player starts in a random town with a small amount of gold.</a:t>
            </a:r>
          </a:p>
          <a:p>
            <a:pPr marL="0" indent="0">
              <a:buNone/>
            </a:pPr>
            <a:r>
              <a:rPr lang="en-US" dirty="0" smtClean="0"/>
              <a:t>The player may buy and sell items at each town, attempting to make money.</a:t>
            </a:r>
          </a:p>
          <a:p>
            <a:pPr marL="0" indent="0">
              <a:buNone/>
            </a:pPr>
            <a:r>
              <a:rPr lang="en-US" dirty="0" smtClean="0"/>
              <a:t>The player only has enough time to travel thirty times before the end of the game.</a:t>
            </a:r>
          </a:p>
          <a:p>
            <a:pPr marL="0" indent="0">
              <a:buNone/>
            </a:pPr>
            <a:r>
              <a:rPr lang="en-US" dirty="0" smtClean="0"/>
              <a:t>Every travel causes the world to be simulated, and events occur during this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399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</TotalTime>
  <Words>309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The Trading Game</vt:lpstr>
      <vt:lpstr>The Game:</vt:lpstr>
      <vt:lpstr>The GUI</vt:lpstr>
      <vt:lpstr>Class Descriptions</vt:lpstr>
      <vt:lpstr>Class Interactions</vt:lpstr>
      <vt:lpstr>Basic Behavior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Nalta</dc:creator>
  <cp:lastModifiedBy>Nalta</cp:lastModifiedBy>
  <cp:revision>6</cp:revision>
  <dcterms:created xsi:type="dcterms:W3CDTF">2014-12-03T21:45:02Z</dcterms:created>
  <dcterms:modified xsi:type="dcterms:W3CDTF">2014-12-04T00:01:01Z</dcterms:modified>
</cp:coreProperties>
</file>