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Trading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Seth Loew</a:t>
            </a:r>
          </a:p>
          <a:p>
            <a:r>
              <a:rPr lang="en-US" dirty="0" err="1" smtClean="0"/>
              <a:t>Caelan</a:t>
            </a:r>
            <a:r>
              <a:rPr lang="en-US" dirty="0" smtClean="0"/>
              <a:t> Mayberry</a:t>
            </a:r>
          </a:p>
          <a:p>
            <a:r>
              <a:rPr lang="en-US" dirty="0" smtClean="0"/>
              <a:t>Justin </a:t>
            </a:r>
            <a:r>
              <a:rPr lang="en-US" dirty="0" err="1" smtClean="0"/>
              <a:t>Sybrandt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96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934552" cy="4023360"/>
          </a:xfrm>
        </p:spPr>
        <p:txBody>
          <a:bodyPr/>
          <a:lstStyle/>
          <a:p>
            <a:r>
              <a:rPr lang="en-US" dirty="0" smtClean="0"/>
              <a:t>The Player buys and sells resources in a simulated economy.</a:t>
            </a:r>
          </a:p>
          <a:p>
            <a:r>
              <a:rPr lang="en-US" dirty="0" smtClean="0"/>
              <a:t>The player travels between towns, each with their own wares and prices.</a:t>
            </a:r>
          </a:p>
          <a:p>
            <a:r>
              <a:rPr lang="en-US" dirty="0" smtClean="0"/>
              <a:t>Towns adjust their prices for supply and demand.</a:t>
            </a:r>
          </a:p>
          <a:p>
            <a:r>
              <a:rPr lang="en-US" dirty="0" smtClean="0"/>
              <a:t>The player attempts to make as much money as possible within a turn limit.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12450"/>
              </p:ext>
            </p:extLst>
          </p:nvPr>
        </p:nvGraphicFramePr>
        <p:xfrm>
          <a:off x="8745287" y="839894"/>
          <a:ext cx="2410393" cy="502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0393"/>
              </a:tblGrid>
              <a:tr h="312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Sword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2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Armor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2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Tools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2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Iron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2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Leather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2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Common_Spices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2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Salt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2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Groceries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2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Wine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2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Rare_Spices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2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Paper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2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Oil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2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Wax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2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Perfume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2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Silk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2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Pearls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04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GUI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471" y="925419"/>
            <a:ext cx="8668522" cy="436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67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17" y="1845734"/>
            <a:ext cx="11874137" cy="4023360"/>
          </a:xfrm>
        </p:spPr>
        <p:txBody>
          <a:bodyPr>
            <a:normAutofit/>
          </a:bodyPr>
          <a:lstStyle/>
          <a:p>
            <a:r>
              <a:rPr lang="en-US" dirty="0" smtClean="0"/>
              <a:t>Game : Stores all game related info. The client interfaces with this object.</a:t>
            </a:r>
          </a:p>
          <a:p>
            <a:r>
              <a:rPr lang="en-US" dirty="0" smtClean="0"/>
              <a:t>Player : Stores the wealth and holdings of the player.</a:t>
            </a:r>
          </a:p>
          <a:p>
            <a:r>
              <a:rPr lang="en-US" dirty="0" err="1" smtClean="0"/>
              <a:t>HistoryTuple</a:t>
            </a:r>
            <a:r>
              <a:rPr lang="en-US" dirty="0" smtClean="0"/>
              <a:t> : Used to record the transactions the player makes.</a:t>
            </a:r>
          </a:p>
          <a:p>
            <a:r>
              <a:rPr lang="en-US" dirty="0" smtClean="0"/>
              <a:t>Town : Stores the towns holdings and defines an interface to buy and sell from. Also contains records of </a:t>
            </a:r>
          </a:p>
          <a:p>
            <a:r>
              <a:rPr lang="en-US" dirty="0" err="1" smtClean="0"/>
              <a:t>TransactionTuple</a:t>
            </a:r>
            <a:r>
              <a:rPr lang="en-US" dirty="0" smtClean="0"/>
              <a:t> : Used to record the number of times an item in a town has been bought and sold.</a:t>
            </a:r>
          </a:p>
          <a:p>
            <a:r>
              <a:rPr lang="en-US" dirty="0" smtClean="0"/>
              <a:t>Inventory : Used to store a count for each item. Provides an interface to keep these counts valid</a:t>
            </a:r>
            <a:r>
              <a:rPr lang="en-US" dirty="0" smtClean="0"/>
              <a:t>. </a:t>
            </a:r>
            <a:r>
              <a:rPr lang="en-US" dirty="0" smtClean="0"/>
              <a:t>Is the base class of Player and Town.</a:t>
            </a:r>
            <a:endParaRPr lang="en-US" dirty="0" smtClean="0"/>
          </a:p>
          <a:p>
            <a:r>
              <a:rPr lang="en-US" dirty="0" smtClean="0"/>
              <a:t>Item : Stores basic data such as name and default price.</a:t>
            </a:r>
          </a:p>
        </p:txBody>
      </p:sp>
    </p:spTree>
    <p:extLst>
      <p:ext uri="{BB962C8B-B14F-4D97-AF65-F5344CB8AC3E}">
        <p14:creationId xmlns:p14="http://schemas.microsoft.com/office/powerpoint/2010/main" val="78362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462546" cy="4023360"/>
          </a:xfrm>
        </p:spPr>
        <p:txBody>
          <a:bodyPr/>
          <a:lstStyle/>
          <a:p>
            <a:r>
              <a:rPr lang="en-US" u="sng" dirty="0" smtClean="0"/>
              <a:t>Game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Has a </a:t>
            </a:r>
            <a:r>
              <a:rPr lang="en-US" u="sng" dirty="0" smtClean="0"/>
              <a:t>Player</a:t>
            </a:r>
          </a:p>
          <a:p>
            <a:pPr lvl="1"/>
            <a:r>
              <a:rPr lang="en-US" dirty="0" smtClean="0"/>
              <a:t>Has a collection of </a:t>
            </a:r>
            <a:r>
              <a:rPr lang="en-US" u="sng" dirty="0" smtClean="0"/>
              <a:t>Item</a:t>
            </a:r>
            <a:r>
              <a:rPr lang="en-US" dirty="0" smtClean="0"/>
              <a:t>s</a:t>
            </a:r>
            <a:endParaRPr lang="en-US" u="sng" dirty="0" smtClean="0"/>
          </a:p>
          <a:p>
            <a:pPr lvl="1"/>
            <a:r>
              <a:rPr lang="en-US" dirty="0" smtClean="0"/>
              <a:t>Has a collection of </a:t>
            </a:r>
            <a:r>
              <a:rPr lang="en-US" u="sng" dirty="0" smtClean="0"/>
              <a:t>Town</a:t>
            </a:r>
            <a:r>
              <a:rPr lang="en-US" dirty="0" smtClean="0"/>
              <a:t>s</a:t>
            </a:r>
            <a:endParaRPr lang="en-US" dirty="0"/>
          </a:p>
          <a:p>
            <a:pPr marL="201168" lvl="1" indent="0">
              <a:buNone/>
            </a:pPr>
            <a:r>
              <a:rPr lang="en-US" u="sng" dirty="0" smtClean="0"/>
              <a:t>Player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Is an </a:t>
            </a:r>
            <a:r>
              <a:rPr lang="en-US" u="sng" dirty="0"/>
              <a:t>Inventory</a:t>
            </a:r>
          </a:p>
          <a:p>
            <a:pPr lvl="1"/>
            <a:r>
              <a:rPr lang="en-US" dirty="0"/>
              <a:t>Has a collection of </a:t>
            </a:r>
            <a:r>
              <a:rPr lang="en-US" u="sng" dirty="0" err="1" smtClean="0"/>
              <a:t>HistoryTuple</a:t>
            </a:r>
            <a:r>
              <a:rPr lang="en-US" dirty="0" err="1" smtClean="0"/>
              <a:t>s</a:t>
            </a:r>
            <a:endParaRPr lang="en-US" u="sng" dirty="0" smtClean="0"/>
          </a:p>
          <a:p>
            <a:pPr marL="201168" lvl="1" indent="0">
              <a:buNone/>
            </a:pPr>
            <a:r>
              <a:rPr lang="en-US" u="sng" dirty="0" smtClean="0"/>
              <a:t>Town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Is </a:t>
            </a:r>
            <a:r>
              <a:rPr lang="en-US" dirty="0" smtClean="0"/>
              <a:t>an </a:t>
            </a:r>
            <a:r>
              <a:rPr lang="en-US" u="sng" dirty="0" smtClean="0"/>
              <a:t>Inventory</a:t>
            </a:r>
          </a:p>
          <a:p>
            <a:pPr lvl="1"/>
            <a:r>
              <a:rPr lang="en-US" dirty="0" smtClean="0"/>
              <a:t>Has </a:t>
            </a:r>
            <a:r>
              <a:rPr lang="en-US" dirty="0" smtClean="0"/>
              <a:t>a mapping from </a:t>
            </a:r>
            <a:r>
              <a:rPr lang="en-US" u="sng" dirty="0" smtClean="0"/>
              <a:t>Item</a:t>
            </a:r>
            <a:r>
              <a:rPr lang="en-US" dirty="0" smtClean="0"/>
              <a:t> to </a:t>
            </a:r>
            <a:r>
              <a:rPr lang="en-US" u="sng" dirty="0" err="1"/>
              <a:t>TransactionTuple</a:t>
            </a:r>
            <a:endParaRPr lang="en-US" u="sng" dirty="0" smtClean="0"/>
          </a:p>
          <a:p>
            <a:pPr lvl="1"/>
            <a:r>
              <a:rPr lang="en-US" dirty="0" smtClean="0"/>
              <a:t>Has a mapping from </a:t>
            </a:r>
            <a:r>
              <a:rPr lang="en-US" u="sng" dirty="0" smtClean="0"/>
              <a:t>Item</a:t>
            </a:r>
            <a:r>
              <a:rPr lang="en-US" dirty="0" smtClean="0"/>
              <a:t> to price 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6092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player starts in a random town with a small amount of gold.</a:t>
            </a:r>
          </a:p>
          <a:p>
            <a:pPr marL="0" indent="0">
              <a:buNone/>
            </a:pPr>
            <a:r>
              <a:rPr lang="en-US" dirty="0" smtClean="0"/>
              <a:t>The player may buy and sell items at each town, attempting to make money.</a:t>
            </a:r>
          </a:p>
          <a:p>
            <a:pPr marL="0" indent="0">
              <a:buNone/>
            </a:pPr>
            <a:r>
              <a:rPr lang="en-US" dirty="0" smtClean="0"/>
              <a:t>The player only has enough time to travel thirty times before the end of the game.</a:t>
            </a:r>
          </a:p>
          <a:p>
            <a:pPr marL="0" indent="0">
              <a:buNone/>
            </a:pPr>
            <a:r>
              <a:rPr lang="en-US" dirty="0" smtClean="0"/>
              <a:t>Every travel causes the world to be simulated, and events occur during this time.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239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When the player moves from one location to another, items move drastically around the world.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Ten-Thousand transactions are attempted by selecting random cities and products. The transactions that actually take place are most often money making, but not always. This provides a more interesting and variable player experience between towns.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After the simulation, prices are updated. If an item has been bought more than sold, it goes up in price, and vice versa.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is calculated using the following metric: (#times bought - #times sold)/total # 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1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 are randomly chosen at the beginning of every day</a:t>
            </a:r>
          </a:p>
          <a:p>
            <a:r>
              <a:rPr lang="en-US" dirty="0" smtClean="0"/>
              <a:t>Events:</a:t>
            </a:r>
            <a:endParaRPr lang="en-US" dirty="0"/>
          </a:p>
          <a:p>
            <a:pPr lvl="1"/>
            <a:r>
              <a:rPr lang="en-US" dirty="0" smtClean="0"/>
              <a:t>War: The player cannot enter that town for two days</a:t>
            </a:r>
          </a:p>
          <a:p>
            <a:pPr lvl="2"/>
            <a:r>
              <a:rPr lang="en-US" dirty="0" smtClean="0"/>
              <a:t>If a town has a war, that town is not an option in the drop down menu for travel</a:t>
            </a:r>
          </a:p>
          <a:p>
            <a:pPr lvl="1"/>
            <a:r>
              <a:rPr lang="en-US" dirty="0" smtClean="0"/>
              <a:t>Famine: The current town’s supply of groceries are changed to 0 </a:t>
            </a:r>
          </a:p>
          <a:p>
            <a:pPr lvl="1"/>
            <a:r>
              <a:rPr lang="en-US" dirty="0" smtClean="0"/>
              <a:t>Birds Attack: The current town’s supplies of pearls, perfume, and silk are set to 0</a:t>
            </a:r>
          </a:p>
          <a:p>
            <a:pPr lvl="1"/>
            <a:r>
              <a:rPr lang="en-US" dirty="0" smtClean="0"/>
              <a:t>Raid: The current town’s supplies of swords, armor, and tools are set to 0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When Famine, Birds </a:t>
            </a:r>
            <a:r>
              <a:rPr lang="en-US" dirty="0"/>
              <a:t>A</a:t>
            </a:r>
            <a:r>
              <a:rPr lang="en-US" dirty="0" smtClean="0"/>
              <a:t>ttack, or Raid occurs, the supplies that are set to 0 are not listed as options to buy from that town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7792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6814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347</TotalTime>
  <Words>537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The Trading Game</vt:lpstr>
      <vt:lpstr>The Game:</vt:lpstr>
      <vt:lpstr>The GUI</vt:lpstr>
      <vt:lpstr>Class Descriptions</vt:lpstr>
      <vt:lpstr>Class Interactions</vt:lpstr>
      <vt:lpstr>Basic Behavior</vt:lpstr>
      <vt:lpstr>Simulation</vt:lpstr>
      <vt:lpstr>Events</vt:lpstr>
      <vt:lpstr>DEMO: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Nalta</dc:creator>
  <cp:lastModifiedBy>Nalta</cp:lastModifiedBy>
  <cp:revision>11</cp:revision>
  <dcterms:created xsi:type="dcterms:W3CDTF">2014-12-03T21:45:02Z</dcterms:created>
  <dcterms:modified xsi:type="dcterms:W3CDTF">2014-12-04T03:36:48Z</dcterms:modified>
</cp:coreProperties>
</file>