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239CE-AA39-DD4A-B3D2-BE1DAA883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D1A4B6-2FC7-A147-9834-9B498699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6B2BD-6842-9E49-85AD-A2C87C6A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D804-5EDC-8E45-8F26-B33C8719C566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3B793-0486-8444-A0AF-7EE764AA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B0B6-4A0D-A040-A941-534A9019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377B-6749-3847-A6FB-B3ADC473C5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95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9F09-34FD-8347-AABD-34A02689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18E848-77A5-0947-847D-C560C60CD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D7039-8ADC-BB4D-A9E6-8EB40EEF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D804-5EDC-8E45-8F26-B33C8719C566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E68A8-4E8D-534D-B50D-5E886DD8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0BE0A-EE3C-0145-876D-10A47B95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377B-6749-3847-A6FB-B3ADC473C5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081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77949B-1217-B242-B88B-C96D27627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E1697F-2205-8A4C-9B89-D7E5CC472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D3261-7DE9-504C-9747-70A16888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D804-5EDC-8E45-8F26-B33C8719C566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7B770-9F27-0647-9CB0-D2DB4D34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91C89-8855-C04C-96FB-9B31B869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377B-6749-3847-A6FB-B3ADC473C5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33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4475-4122-1046-87B8-6550A2C5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65617-B2F0-374C-BEBD-AD71DF84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DB7C8-9529-A641-95FE-8BB243D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D804-5EDC-8E45-8F26-B33C8719C566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64708-583E-1F4C-BD62-581CF3F6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C5AC4-F874-5D4A-9870-82ACADC6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377B-6749-3847-A6FB-B3ADC473C5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2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07DDD-344B-2646-908C-23B7050F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D1ACD-E6D6-4045-9F3A-F7705E14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695B0-6B3B-4040-869B-E889C8F1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D804-5EDC-8E45-8F26-B33C8719C566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852B9-7623-A546-B425-64139211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DA633-9D11-7C47-95EC-0A253875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377B-6749-3847-A6FB-B3ADC473C5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01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50368-B8FD-4143-A333-CE4661ED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9564C-B816-2B49-8E00-13FE3EB39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E971D1-F566-D044-8CD5-015CD9D1D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12B2B-2F8D-2340-8229-4AF5C01B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D804-5EDC-8E45-8F26-B33C8719C566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2262B-7B57-234D-854F-5150F1E2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63A93-4DA4-5C46-BC55-77D2791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377B-6749-3847-A6FB-B3ADC473C5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83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045D0-D3A2-F442-B2FC-36D0511D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66B58-3D35-F44C-976D-AAEE30FF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9BF32-534C-3B4B-B7D1-10F8621A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9DC126-F7CE-4344-AA73-BABBCDBC0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32F8D3-0770-1041-AFD5-08615E57D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0E811F-6CBB-5F49-9ECF-7126AADF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D804-5EDC-8E45-8F26-B33C8719C566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319FE1-F4AA-1C49-83CF-0730FD8B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C25FF3-08D0-F14E-AA0A-6EC788A4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377B-6749-3847-A6FB-B3ADC473C5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68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6B418-1635-BE42-8665-75EFF7F0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C58EAC-47EC-4F40-97D5-1ADA2008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D804-5EDC-8E45-8F26-B33C8719C566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A1633C-1BA0-ED4F-90CA-2C9EE4B2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A9899-E2D2-8C40-9BC4-42F26953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377B-6749-3847-A6FB-B3ADC473C5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6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5F67AF-D0D0-084A-A529-A56B55B5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D804-5EDC-8E45-8F26-B33C8719C566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92BB05-352C-A841-8C4C-54127AC4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1D6E0F-B34D-4B4E-8DF1-D429F822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377B-6749-3847-A6FB-B3ADC473C5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13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3A0B9-8EC6-114E-A3E5-1B227526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CF216-B2C6-2745-A0A9-3DB60C536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D001A-1E41-4B4B-B959-1ED32062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BF0101-4A33-9047-B0A9-2B706414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D804-5EDC-8E45-8F26-B33C8719C566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E77FF-D186-3D49-8366-CBE8092D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CF1C8-CD46-F34E-8070-CF20B751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377B-6749-3847-A6FB-B3ADC473C5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72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61B44-4641-A645-8666-5E42E347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C50BBE-DA4F-4140-9EF0-743C8A304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D5F79-9449-BC48-B346-4023090EB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8884D-115E-0846-9B9F-DD4B2A4D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D804-5EDC-8E45-8F26-B33C8719C566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B0F1B-2C2C-7B41-B5CE-281B60AD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D1E73-73A4-4345-98D9-9A4C388A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377B-6749-3847-A6FB-B3ADC473C5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67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02612F-F3FD-2540-A7D8-896414C1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2F224-EABE-CE42-AC79-FE2E2CB9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0FB3C-5E1B-9147-A089-62B325E5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D804-5EDC-8E45-8F26-B33C8719C566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95B60-3E50-E64E-9E93-B3A393810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72BA5-4D79-8040-A996-662782071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377B-6749-3847-A6FB-B3ADC473C5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01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5AA2B-E243-A64A-ACED-89D4F07A6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Java </a:t>
            </a:r>
            <a:r>
              <a:rPr lang="zh-CN" altLang="en-US" b="1" dirty="0"/>
              <a:t>设计模式</a:t>
            </a:r>
            <a:r>
              <a:rPr lang="en-US" altLang="zh-CN" b="1" dirty="0"/>
              <a:t>——</a:t>
            </a:r>
            <a:r>
              <a:rPr lang="zh-CN" altLang="en-US" b="1" dirty="0"/>
              <a:t>工厂模式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0ECC0B-F7D4-3446-88EA-A42E2603A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99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B1248-43F8-D74E-9817-C45EA581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工厂模式</a:t>
            </a:r>
            <a:r>
              <a:rPr lang="en-US" altLang="zh-CN" dirty="0"/>
              <a:t>——</a:t>
            </a:r>
            <a:r>
              <a:rPr lang="zh-CN" altLang="en-US" dirty="0"/>
              <a:t>三种模式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BF990-A826-2E4D-9DAD-FF066280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简单工厂</a:t>
            </a:r>
            <a:endParaRPr lang="en-US" altLang="zh-CN" dirty="0"/>
          </a:p>
          <a:p>
            <a:r>
              <a:rPr lang="zh-CN" altLang="en-US" dirty="0"/>
              <a:t>工厂方法</a:t>
            </a:r>
            <a:endParaRPr lang="en-US" altLang="zh-CN" dirty="0"/>
          </a:p>
          <a:p>
            <a:r>
              <a:rPr lang="zh-CN" altLang="en-US" dirty="0"/>
              <a:t>抽象工厂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8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73BA8-C06F-2B42-8B00-FC54F369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简单工厂模式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6E437-3A0C-464A-BDE8-2D809108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主要角色</a:t>
            </a:r>
            <a:br>
              <a:rPr lang="zh-CN" altLang="en-US" dirty="0"/>
            </a:br>
            <a:r>
              <a:rPr lang="zh-CN" altLang="en-US" b="1" dirty="0"/>
              <a:t>工厂：</a:t>
            </a:r>
            <a:r>
              <a:rPr lang="zh-CN" altLang="en-US" dirty="0"/>
              <a:t>负责实现创建所有实例的内部逻辑，并提供一个外界调用的方法，创建所需的产品对象。</a:t>
            </a:r>
            <a:br>
              <a:rPr lang="zh-CN" altLang="en-US" dirty="0"/>
            </a:br>
            <a:r>
              <a:rPr lang="zh-CN" altLang="en-US" b="1" dirty="0"/>
              <a:t>抽象产品：</a:t>
            </a:r>
            <a:r>
              <a:rPr lang="zh-CN" altLang="en-US" dirty="0"/>
              <a:t>负责描述产品的公共接口</a:t>
            </a:r>
            <a:br>
              <a:rPr lang="zh-CN" altLang="en-US" dirty="0"/>
            </a:br>
            <a:r>
              <a:rPr lang="zh-CN" altLang="en-US" b="1" dirty="0"/>
              <a:t>具体产品：</a:t>
            </a:r>
            <a:r>
              <a:rPr lang="zh-CN" altLang="en-US" dirty="0"/>
              <a:t>描述生产的具体产品。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b="1" dirty="0"/>
              <a:t>举个简单易懂的例子：</a:t>
            </a:r>
            <a:br>
              <a:rPr lang="zh-CN" altLang="en-US" dirty="0"/>
            </a:br>
            <a:r>
              <a:rPr lang="zh-CN" altLang="en-US" dirty="0"/>
              <a:t>“假设”有一台饮料机（工厂），可以调出各种口味的饮料（抽象产品），有三个按钮（参数）对应这三种饮料（具体产品）。这时候你可以根据点击按钮来选择你喜欢的饮料。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71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43D52-12D9-6F45-9B27-6A5E4520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工厂方法模式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0C968-3CF7-C34C-A758-C25FB703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主要角色</a:t>
            </a:r>
            <a:br>
              <a:rPr lang="zh-CN" altLang="en-US" dirty="0"/>
            </a:br>
            <a:r>
              <a:rPr lang="zh-CN" altLang="en-US" b="1" dirty="0"/>
              <a:t>抽象工厂：</a:t>
            </a:r>
            <a:r>
              <a:rPr lang="zh-CN" altLang="en-US" dirty="0"/>
              <a:t>描述具体工厂的公共接口</a:t>
            </a:r>
            <a:br>
              <a:rPr lang="zh-CN" altLang="en-US" dirty="0"/>
            </a:br>
            <a:r>
              <a:rPr lang="zh-CN" altLang="en-US" b="1" dirty="0"/>
              <a:t>具体工厂：</a:t>
            </a:r>
            <a:r>
              <a:rPr lang="zh-CN" altLang="en-US" dirty="0"/>
              <a:t>描述具体工厂，创建产品的实例，供外界调用</a:t>
            </a:r>
            <a:br>
              <a:rPr lang="zh-CN" altLang="en-US" dirty="0"/>
            </a:br>
            <a:r>
              <a:rPr lang="zh-CN" altLang="en-US" b="1" dirty="0"/>
              <a:t>抽象产品：</a:t>
            </a:r>
            <a:r>
              <a:rPr lang="zh-CN" altLang="en-US" dirty="0"/>
              <a:t>负责描述产品的公共接口</a:t>
            </a:r>
            <a:br>
              <a:rPr lang="zh-CN" altLang="en-US" dirty="0"/>
            </a:br>
            <a:r>
              <a:rPr lang="zh-CN" altLang="en-US" b="1" dirty="0"/>
              <a:t>具体产品：</a:t>
            </a:r>
            <a:r>
              <a:rPr lang="zh-CN" altLang="en-US" dirty="0"/>
              <a:t>描述生产的具体产品</a:t>
            </a:r>
            <a:endParaRPr lang="en-US" altLang="zh-CN" dirty="0"/>
          </a:p>
          <a:p>
            <a:r>
              <a:rPr lang="zh-CN" altLang="en-US" b="1" dirty="0"/>
              <a:t>举个简单易懂的例子：</a:t>
            </a:r>
            <a:br>
              <a:rPr lang="zh-CN" altLang="en-US" dirty="0"/>
            </a:br>
            <a:r>
              <a:rPr lang="zh-CN" altLang="en-US" dirty="0"/>
              <a:t>“假设”有各类的饮料机（抽象工厂），可以调出各种的饮料（抽象产品）。但是一类饮料机（具体工厂），只能生产一种饮料（具体产品）。如果你需要喝可乐，就需要买可乐饮料机。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55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CD395-6067-704D-B2CD-AAFE12C1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抽象工厂模式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F57DF-07E5-6445-AC0A-A51A45030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主要对象</a:t>
            </a:r>
            <a:br>
              <a:rPr lang="zh-CN" altLang="en-US" dirty="0"/>
            </a:br>
            <a:r>
              <a:rPr lang="zh-CN" altLang="en-US" b="1" dirty="0"/>
              <a:t>抽象工厂</a:t>
            </a:r>
            <a:r>
              <a:rPr lang="zh-CN" altLang="en-US" dirty="0"/>
              <a:t>：描述具体工厂的公共接口</a:t>
            </a:r>
            <a:br>
              <a:rPr lang="zh-CN" altLang="en-US" dirty="0"/>
            </a:br>
            <a:r>
              <a:rPr lang="zh-CN" altLang="en-US" b="1" dirty="0"/>
              <a:t>具体工厂</a:t>
            </a:r>
            <a:r>
              <a:rPr lang="zh-CN" altLang="en-US" dirty="0"/>
              <a:t>：描述具体工厂，创建产品的实例，供外界调用</a:t>
            </a:r>
            <a:br>
              <a:rPr lang="zh-CN" altLang="en-US" dirty="0"/>
            </a:br>
            <a:r>
              <a:rPr lang="zh-CN" altLang="en-US" b="1" dirty="0"/>
              <a:t>抽象产品族</a:t>
            </a:r>
            <a:r>
              <a:rPr lang="zh-CN" altLang="en-US" dirty="0"/>
              <a:t>：描述抽象产品的公共接口</a:t>
            </a:r>
            <a:br>
              <a:rPr lang="zh-CN" altLang="en-US" dirty="0"/>
            </a:br>
            <a:r>
              <a:rPr lang="zh-CN" altLang="en-US" b="1" dirty="0"/>
              <a:t>抽象产品</a:t>
            </a:r>
            <a:r>
              <a:rPr lang="zh-CN" altLang="en-US" dirty="0"/>
              <a:t>：描述具体产品的公共接口</a:t>
            </a:r>
            <a:br>
              <a:rPr lang="zh-CN" altLang="en-US" dirty="0"/>
            </a:br>
            <a:r>
              <a:rPr lang="zh-CN" altLang="en-US" b="1" dirty="0"/>
              <a:t>具体产品</a:t>
            </a:r>
            <a:r>
              <a:rPr lang="zh-CN" altLang="en-US" dirty="0"/>
              <a:t>：具体产品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举个简单易懂的例子：（找了个不怎么好的比喻，看不懂得可以看相关推荐链接）</a:t>
            </a:r>
            <a:br>
              <a:rPr lang="zh-CN" altLang="en-US" dirty="0"/>
            </a:br>
            <a:r>
              <a:rPr lang="zh-CN" altLang="en-US" dirty="0"/>
              <a:t>“假设”有各类的自动售卖机（抽象工厂），可以出售各类食品（抽象产品族）。</a:t>
            </a:r>
            <a:br>
              <a:rPr lang="zh-CN" altLang="en-US" dirty="0"/>
            </a:br>
            <a:r>
              <a:rPr lang="zh-CN" altLang="en-US" dirty="0"/>
              <a:t>有饮料、零食（抽象产品），比如常见的零食售卖机（具体工厂），出售矿泉水与面包（具体产品）。</a:t>
            </a:r>
          </a:p>
        </p:txBody>
      </p:sp>
    </p:spTree>
    <p:extLst>
      <p:ext uri="{BB962C8B-B14F-4D97-AF65-F5344CB8AC3E}">
        <p14:creationId xmlns:p14="http://schemas.microsoft.com/office/powerpoint/2010/main" val="246106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Macintosh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Java 设计模式——工厂模式 </vt:lpstr>
      <vt:lpstr>工厂模式——三种模式</vt:lpstr>
      <vt:lpstr>简单工厂模式</vt:lpstr>
      <vt:lpstr>工厂方法模式 </vt:lpstr>
      <vt:lpstr>抽象工厂模式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设计模式——工厂模式 </dc:title>
  <dc:creator>Microsoft Office User</dc:creator>
  <cp:lastModifiedBy>Microsoft Office User</cp:lastModifiedBy>
  <cp:revision>1</cp:revision>
  <dcterms:created xsi:type="dcterms:W3CDTF">2019-11-18T05:20:18Z</dcterms:created>
  <dcterms:modified xsi:type="dcterms:W3CDTF">2019-11-18T05:26:35Z</dcterms:modified>
</cp:coreProperties>
</file>