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98" d="100"/>
          <a:sy n="98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FAB04-2939-AC42-A7EA-EC2147AC6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035F66-738E-5A41-91B1-B6BA5B618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70A980-9FF9-7541-ACCE-934E8E08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02D7-BD8A-E54F-86CA-088AD4780613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DBF1D-3F7A-5B43-98C8-AB5BEAA7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0E46B-3A72-D441-89DA-0F1FD0CB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9064-98DE-E24D-82B0-B28ACC6943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755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FCBC1-8D98-F84C-8959-8269F1A1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CCF3E9-571D-C645-8469-1344FEE53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17166-15E6-FF4D-99B1-35549611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02D7-BD8A-E54F-86CA-088AD4780613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0CED14-6F74-6D49-9186-4A5B2972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732A92-BE9C-2244-B422-E2CC160B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9064-98DE-E24D-82B0-B28ACC6943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38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7B94C7-7138-1F40-8AB5-76E1889EB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5B8DD3-1CA7-6E4C-8083-39C99C64E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107CD-37F5-824D-9B76-BE75F981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02D7-BD8A-E54F-86CA-088AD4780613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8985C-D9EB-3348-B0F8-268D8A2A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20103-29A5-FC45-B2B2-5FA71A24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9064-98DE-E24D-82B0-B28ACC6943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41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DED86-ECED-8746-972C-39FA05C4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E5885-AA66-0A4C-B831-33700E23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6C704-D80E-7B48-AB04-68B04790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02D7-BD8A-E54F-86CA-088AD4780613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ABA4-20DA-5249-8611-7CA4C269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73BB6-67F6-F44A-A907-4612114D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9064-98DE-E24D-82B0-B28ACC6943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120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9CC1A-2C1B-5545-BF0E-54AF9219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D2959-C6A3-1F45-A9B1-A1DE81EA1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CE5D0-622A-DC44-90A7-7D38B4DA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02D7-BD8A-E54F-86CA-088AD4780613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E75CD-F8BA-6947-B711-3528284B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E065C-051A-BC44-8D47-81E0F64C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9064-98DE-E24D-82B0-B28ACC6943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4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B3346-FC00-9645-B7F7-87C2463A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7FB54-1EB8-3946-BEEF-0BB750C78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9C48BA-4E55-8E43-9EE8-DB5C48AF3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012B50-E9B8-3443-911E-1042C6ED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02D7-BD8A-E54F-86CA-088AD4780613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484E85-BE96-A540-A360-20402740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395215-6AF1-FD42-ACCE-A9E82C2A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9064-98DE-E24D-82B0-B28ACC6943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658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F1580-85E8-564A-A26F-D4D48E2C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5E006E-B59A-804A-B410-BF1A48C02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9B0CCE-57B5-1245-98E3-8F5F62168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CEF8C0-51EC-274E-9794-95F58A5BF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14DA3C-353F-6748-A441-281B133A0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B69BBD-54F7-6C48-8E87-82550697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02D7-BD8A-E54F-86CA-088AD4780613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07D1EF-30FE-1943-A53D-2BAAB070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991B15-313B-7445-939A-11F48243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9064-98DE-E24D-82B0-B28ACC6943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04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8B9D2-03F3-7949-A696-4876EDF2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A2D410-FEA6-7A4C-9A92-CDDA3974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02D7-BD8A-E54F-86CA-088AD4780613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1B35D8-E529-1344-95F2-41315667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57CF86-265E-A84F-B6A9-E0E93437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9064-98DE-E24D-82B0-B28ACC6943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64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737E8F-48C8-E84A-B620-580E755C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02D7-BD8A-E54F-86CA-088AD4780613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3EEDC1-4EAA-B44F-A7FD-89193422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7A0EE8-5734-8B4C-ACBA-8602E2AB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9064-98DE-E24D-82B0-B28ACC6943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86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9D99D-8127-384E-96BA-9C5FBDE0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1930E-2F6C-EC4D-AD18-2B811C519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10D5B7-E2EE-6A40-8A41-7696C0403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4EA4DE-6B7F-744B-9061-F9AB426F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02D7-BD8A-E54F-86CA-088AD4780613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21D085-14C7-2547-BF0C-D4D8340F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EBF745-F90C-1F4A-9F35-2EE8DF94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9064-98DE-E24D-82B0-B28ACC6943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692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B7D00-B769-7A40-A6A3-065AF60D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16C0A2-54F0-C843-9BAB-106BE74EA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830D27-AAE4-B04F-9C43-3291114F0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5F6DD5-6053-E845-9B4E-7DD483CD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02D7-BD8A-E54F-86CA-088AD4780613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38A69D-CF06-1947-AE95-9F165171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602886-C502-C642-8CEB-9A563903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9064-98DE-E24D-82B0-B28ACC6943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286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91D4D8-F6AB-AD48-8205-357A60F5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D7A0E-A372-284A-B945-A095A8FF6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24855-BBBB-734B-9EE7-C3699237B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E02D7-BD8A-E54F-86CA-088AD4780613}" type="datetimeFigureOut">
              <a:rPr kumimoji="1" lang="zh-CN" altLang="en-US" smtClean="0"/>
              <a:t>2019/12/2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068EC-E74C-7947-9933-B3AC2562E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3BAB9-1842-EC43-86B1-8D00E0AD9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49064-98DE-E24D-82B0-B28ACC6943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80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E173E-F3DA-5645-8647-512E7F641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 socket</a:t>
            </a:r>
            <a:r>
              <a:rPr lang="zh-CN" altLang="en-US" dirty="0"/>
              <a:t>通信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E2ACCB-E16B-E445-B98E-5A0878DD48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java.net.Socket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93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05084-CB6A-2F4B-AD69-C3DE1558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通信基本原理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836D2-DBE7-0041-A3DF-530DFA507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026" name="Picture 2" descr="https://upload-images.jianshu.io/upload_images/206633-2d6f4a3abcd59745.png?imageMogr2/auto-orient/strip|imageView2/2/w/1064">
            <a:extLst>
              <a:ext uri="{FF2B5EF4-FFF2-40B4-BE49-F238E27FC236}">
                <a16:creationId xmlns:a16="http://schemas.microsoft.com/office/drawing/2014/main" id="{045C34DA-19CF-B84F-B45D-AA90B2BED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3544"/>
            <a:ext cx="7577015" cy="459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75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43788-9C6A-6B46-9E58-B465E73C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TCP/IP</a:t>
            </a:r>
            <a:r>
              <a:rPr lang="zh-CN" altLang="en-US" dirty="0"/>
              <a:t>协议下的</a:t>
            </a:r>
            <a:r>
              <a:rPr lang="en-US" altLang="zh-CN" dirty="0"/>
              <a:t>socket</a:t>
            </a:r>
            <a:r>
              <a:rPr lang="zh-CN" altLang="en-US" dirty="0"/>
              <a:t>通信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A0F0C-4E1B-154D-A800-D74B97C00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socket</a:t>
            </a:r>
            <a:r>
              <a:rPr lang="zh-CN" altLang="en-US" dirty="0"/>
              <a:t>是基于应用服务与</a:t>
            </a:r>
            <a:r>
              <a:rPr lang="en-US" altLang="zh-CN" dirty="0"/>
              <a:t>TCP/IP</a:t>
            </a:r>
            <a:r>
              <a:rPr lang="zh-CN" altLang="en-US" dirty="0"/>
              <a:t>通信之间的一个抽象，他将</a:t>
            </a:r>
            <a:r>
              <a:rPr lang="en-US" altLang="zh-CN" dirty="0"/>
              <a:t>TCP/IP</a:t>
            </a:r>
            <a:r>
              <a:rPr lang="zh-CN" altLang="en-US" dirty="0"/>
              <a:t>协议里面复杂的通信逻辑进行分装，对用户来说，只要通过一组简单的</a:t>
            </a:r>
            <a:r>
              <a:rPr lang="en-US" altLang="zh-CN" dirty="0"/>
              <a:t>API</a:t>
            </a:r>
            <a:r>
              <a:rPr lang="zh-CN" altLang="en-US" dirty="0"/>
              <a:t>就可以实现网络的连接。借用网络上一组</a:t>
            </a:r>
            <a:r>
              <a:rPr lang="en-US" altLang="zh-CN" dirty="0"/>
              <a:t>socket</a:t>
            </a:r>
            <a:r>
              <a:rPr lang="zh-CN" altLang="en-US" dirty="0"/>
              <a:t>通信图给大家进行详细讲解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1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B10EC-2408-004D-9D33-30C513F9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306794-685B-5C4F-8CFF-7CD960CB3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050" name="Picture 2" descr="https://upload-images.jianshu.io/upload_images/206633-4b2d8622b6d9d48d.png?imageMogr2/auto-orient/strip|imageView2/2/w/696">
            <a:extLst>
              <a:ext uri="{FF2B5EF4-FFF2-40B4-BE49-F238E27FC236}">
                <a16:creationId xmlns:a16="http://schemas.microsoft.com/office/drawing/2014/main" id="{7ABA759C-B256-E24B-B404-60C1DDE82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857" y="223836"/>
            <a:ext cx="7981206" cy="615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23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57C95-EF87-AC4E-B26B-730D12EC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5C07A-C1A4-4246-BC63-08CF750B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通信是阻塞的，他会在以下几个地方进行阻塞。第一个是</a:t>
            </a:r>
            <a:r>
              <a:rPr lang="en-US" altLang="zh-CN" dirty="0"/>
              <a:t>accept</a:t>
            </a:r>
            <a:r>
              <a:rPr lang="zh-CN" altLang="en-US" dirty="0"/>
              <a:t>方法，调用这个方法后，服务端一直阻塞在哪里，直到有客户端连接进来。第二个是</a:t>
            </a:r>
            <a:r>
              <a:rPr lang="en-US" altLang="zh-CN" dirty="0"/>
              <a:t>read</a:t>
            </a:r>
            <a:r>
              <a:rPr lang="zh-CN" altLang="en-US" dirty="0"/>
              <a:t>方法，调用</a:t>
            </a:r>
            <a:r>
              <a:rPr lang="en-US" altLang="zh-CN" dirty="0"/>
              <a:t>read</a:t>
            </a:r>
            <a:r>
              <a:rPr lang="zh-CN" altLang="en-US" dirty="0"/>
              <a:t>方法也会进行阻塞。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90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EA26B-0E33-4944-8EBD-25185678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注意点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F36A1-EEFC-0D4C-892F-20FF62A0D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客户端发送完消息后，需要给服务端一个标识，告诉服务端，我已经发送完成了，服务端就可以将接受的消息打印出来。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en-US" altLang="zh-CN" dirty="0" err="1"/>
              <a:t>socket.close</a:t>
            </a:r>
            <a:r>
              <a:rPr lang="en-US" altLang="zh-CN" dirty="0"/>
              <a:t>() </a:t>
            </a:r>
            <a:r>
              <a:rPr lang="zh-CN" altLang="en-US" dirty="0"/>
              <a:t>或者调用</a:t>
            </a:r>
            <a:r>
              <a:rPr lang="en-US" altLang="zh-CN" dirty="0" err="1"/>
              <a:t>socket.shutdownOutput</a:t>
            </a:r>
            <a:r>
              <a:rPr lang="en-US" altLang="zh-CN" dirty="0"/>
              <a:t>();</a:t>
            </a:r>
            <a:r>
              <a:rPr lang="zh-CN" altLang="en-US" dirty="0"/>
              <a:t>方法。调用这俩个方法，都会结束客户端</a:t>
            </a:r>
            <a:r>
              <a:rPr lang="en-US" altLang="zh-CN" dirty="0"/>
              <a:t>socket</a:t>
            </a:r>
            <a:r>
              <a:rPr lang="zh-CN" altLang="en-US" dirty="0"/>
              <a:t>。但是有本质的区别。</a:t>
            </a:r>
            <a:r>
              <a:rPr lang="en-US" altLang="zh-CN" dirty="0" err="1"/>
              <a:t>socket.close</a:t>
            </a:r>
            <a:r>
              <a:rPr lang="en-US" altLang="zh-CN" dirty="0"/>
              <a:t>() </a:t>
            </a:r>
            <a:r>
              <a:rPr lang="zh-CN" altLang="en-US" dirty="0"/>
              <a:t>将</a:t>
            </a:r>
            <a:r>
              <a:rPr lang="en-US" altLang="zh-CN" dirty="0"/>
              <a:t>socket</a:t>
            </a:r>
            <a:r>
              <a:rPr lang="zh-CN" altLang="en-US" dirty="0"/>
              <a:t>关闭连接，那边如果有服务端给客户端反馈信息，此时客户端是收不到的。而</a:t>
            </a:r>
            <a:r>
              <a:rPr lang="en-US" altLang="zh-CN" dirty="0" err="1"/>
              <a:t>socket.shutdownOutput</a:t>
            </a:r>
            <a:r>
              <a:rPr lang="en-US" altLang="zh-CN" dirty="0"/>
              <a:t>()</a:t>
            </a:r>
            <a:r>
              <a:rPr lang="zh-CN" altLang="en-US" dirty="0"/>
              <a:t>是将输出流关闭，此时，如果服务端有信息返回，则客户端是可以正常接受的。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51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259</Words>
  <Application>Microsoft Macintosh PowerPoint</Application>
  <PresentationFormat>宽屏</PresentationFormat>
  <Paragraphs>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Java socket通信</vt:lpstr>
      <vt:lpstr>socket通信基本原理</vt:lpstr>
      <vt:lpstr>基于TCP/IP协议下的socket通信</vt:lpstr>
      <vt:lpstr>PowerPoint 演示文稿</vt:lpstr>
      <vt:lpstr>机制</vt:lpstr>
      <vt:lpstr>注意点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socket通信</dc:title>
  <dc:creator>Microsoft Office User</dc:creator>
  <cp:lastModifiedBy>Microsoft Office User</cp:lastModifiedBy>
  <cp:revision>1</cp:revision>
  <dcterms:created xsi:type="dcterms:W3CDTF">2019-12-02T05:17:22Z</dcterms:created>
  <dcterms:modified xsi:type="dcterms:W3CDTF">2019-12-02T05:24:05Z</dcterms:modified>
</cp:coreProperties>
</file>