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AB81-7880-E600-C6D6-A5033BEE0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A907-6DC6-BFD2-E464-86CB6A486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6276"/>
      </p:ext>
    </p:extLst>
  </p:cSld>
  <p:clrMapOvr>
    <a:masterClrMapping/>
  </p:clrMapOvr>
</p:sld>
</file>

<file path=ppt/theme/theme1.xml><?xml version="1.0" encoding="utf-8"?>
<a:theme xmlns:a="http://schemas.openxmlformats.org/drawingml/2006/main" name="JYMusic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YMusic" id="{C92A446C-1BDA-844B-8B2C-43E9F4856D1E}" vid="{1E37E57D-A55F-BA47-A344-F3C8ED5CF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JYMusic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JYMusic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 Mathew</dc:creator>
  <cp:lastModifiedBy>Jibin Mathew</cp:lastModifiedBy>
  <cp:revision>1</cp:revision>
  <dcterms:created xsi:type="dcterms:W3CDTF">2022-10-07T10:47:53Z</dcterms:created>
  <dcterms:modified xsi:type="dcterms:W3CDTF">2022-10-07T10:48:17Z</dcterms:modified>
</cp:coreProperties>
</file>