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39A-679C-8942-9FE7-EF9397D55C7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JYMusi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YMusic" id="{C92A446C-1BDA-844B-8B2C-43E9F4856D1E}" vid="{1E37E57D-A55F-BA47-A344-F3C8ED5CF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JYMusic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JYMusic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Mathew</dc:creator>
  <cp:lastModifiedBy>Jibin Mathew</cp:lastModifiedBy>
  <cp:revision>2</cp:revision>
  <dcterms:created xsi:type="dcterms:W3CDTF">2022-10-07T10:47:53Z</dcterms:created>
  <dcterms:modified xsi:type="dcterms:W3CDTF">2022-10-10T07:01:39Z</dcterms:modified>
</cp:coreProperties>
</file>