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B39A-679C-8942-9FE7-EF9397D55C77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5CBE-9AA1-FE4E-9739-39370F9EB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52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B39A-679C-8942-9FE7-EF9397D55C77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5CBE-9AA1-FE4E-9739-39370F9EB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5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B39A-679C-8942-9FE7-EF9397D55C77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5CBE-9AA1-FE4E-9739-39370F9EB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16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B39A-679C-8942-9FE7-EF9397D55C77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5CBE-9AA1-FE4E-9739-39370F9EB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7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B39A-679C-8942-9FE7-EF9397D55C77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5CBE-9AA1-FE4E-9739-39370F9EB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84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B39A-679C-8942-9FE7-EF9397D55C77}" type="datetimeFigureOut">
              <a:rPr lang="en-US" smtClean="0"/>
              <a:t>10/7/22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5CBE-9AA1-FE4E-9739-39370F9EB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03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B39A-679C-8942-9FE7-EF9397D55C77}" type="datetimeFigureOut">
              <a:rPr lang="en-US" smtClean="0"/>
              <a:t>10/7/22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5CBE-9AA1-FE4E-9739-39370F9EB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9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B39A-679C-8942-9FE7-EF9397D55C77}" type="datetimeFigureOut">
              <a:rPr lang="en-US" smtClean="0"/>
              <a:t>10/7/22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5CBE-9AA1-FE4E-9739-39370F9EB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01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B39A-679C-8942-9FE7-EF9397D55C77}" type="datetimeFigureOut">
              <a:rPr lang="en-US" smtClean="0"/>
              <a:t>10/7/22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5CBE-9AA1-FE4E-9739-39370F9EB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22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B39A-679C-8942-9FE7-EF9397D55C77}" type="datetimeFigureOut">
              <a:rPr lang="en-US" smtClean="0"/>
              <a:t>10/7/22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5CBE-9AA1-FE4E-9739-39370F9EB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09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B39A-679C-8942-9FE7-EF9397D55C77}" type="datetimeFigureOut">
              <a:rPr lang="en-US" smtClean="0"/>
              <a:t>10/7/22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5CBE-9AA1-FE4E-9739-39370F9EB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820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DB39A-679C-8942-9FE7-EF9397D55C77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65CBE-9AA1-FE4E-9739-39370F9EB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487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2AB81-7880-E600-C6D6-A5033BEE0C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4A907-6DC6-BFD2-E464-86CB6A486A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36276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71200" y="720000"/>
            <a:ext cx="10443600" cy="52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spcAft>
                <a:spcPts val="1000"/>
              </a:spcAft>
              <a:defRPr sz="5600">
                <a:latin typeface="Calibri (Body)"/>
              </a:defRPr>
            </a:pPr>
            <a:r>
              <a:t>Bless the Lord</a:t>
            </a:r>
          </a:p>
          <a:p>
            <a:pPr algn="ctr">
              <a:lnSpc>
                <a:spcPct val="80000"/>
              </a:lnSpc>
              <a:spcAft>
                <a:spcPts val="1000"/>
              </a:spcAft>
              <a:defRPr sz="5600">
                <a:latin typeface="Calibri (Body)"/>
              </a:defRPr>
            </a:pPr>
            <a:r>
              <a:t>Oh my soul, oh my soul</a:t>
            </a:r>
          </a:p>
          <a:p>
            <a:pPr algn="ctr">
              <a:lnSpc>
                <a:spcPct val="80000"/>
              </a:lnSpc>
              <a:spcAft>
                <a:spcPts val="1000"/>
              </a:spcAft>
              <a:defRPr sz="5600">
                <a:latin typeface="Calibri (Body)"/>
              </a:defRPr>
            </a:pPr>
            <a:r>
              <a:t>Worship his holy name</a:t>
            </a:r>
          </a:p>
          <a:p>
            <a:pPr algn="ctr">
              <a:lnSpc>
                <a:spcPct val="80000"/>
              </a:lnSpc>
              <a:spcAft>
                <a:spcPts val="1000"/>
              </a:spcAft>
              <a:defRPr sz="5600">
                <a:latin typeface="Calibri (Body)"/>
              </a:defRPr>
            </a:pPr>
            <a:r>
              <a:t>Sing like never before</a:t>
            </a:r>
          </a:p>
          <a:p>
            <a:pPr algn="ctr">
              <a:lnSpc>
                <a:spcPct val="80000"/>
              </a:lnSpc>
              <a:spcAft>
                <a:spcPts val="1000"/>
              </a:spcAft>
              <a:defRPr sz="5600">
                <a:latin typeface="Calibri (Body)"/>
              </a:defRPr>
            </a:pPr>
            <a:r>
              <a:t>Oh my soul</a:t>
            </a:r>
          </a:p>
          <a:p>
            <a:pPr algn="ctr">
              <a:lnSpc>
                <a:spcPct val="80000"/>
              </a:lnSpc>
              <a:spcAft>
                <a:spcPts val="1000"/>
              </a:spcAft>
              <a:defRPr sz="5600">
                <a:latin typeface="Calibri (Body)"/>
              </a:defRPr>
            </a:pPr>
            <a:r>
              <a:t>I’ll worship your holy name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71200" y="720000"/>
            <a:ext cx="10443600" cy="52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spcAft>
                <a:spcPts val="1000"/>
              </a:spcAft>
              <a:defRPr sz="5600">
                <a:latin typeface="Calibri (Body)"/>
              </a:defRPr>
            </a:pPr>
            <a:r>
              <a:t>The sun comes up, it’s a new day</a:t>
            </a:r>
            <a:br/>
            <a:r>
              <a:t> dawning</a:t>
            </a:r>
          </a:p>
          <a:p>
            <a:pPr algn="ctr">
              <a:lnSpc>
                <a:spcPct val="80000"/>
              </a:lnSpc>
              <a:spcAft>
                <a:spcPts val="1000"/>
              </a:spcAft>
              <a:defRPr sz="5600">
                <a:latin typeface="Calibri (Body)"/>
              </a:defRPr>
            </a:pPr>
            <a:r>
              <a:t>It’s time to sing your song again</a:t>
            </a:r>
          </a:p>
          <a:p>
            <a:pPr algn="ctr">
              <a:lnSpc>
                <a:spcPct val="80000"/>
              </a:lnSpc>
              <a:spcAft>
                <a:spcPts val="1000"/>
              </a:spcAft>
              <a:defRPr sz="5600">
                <a:latin typeface="Calibri (Body)"/>
              </a:defRPr>
            </a:pPr>
            <a:r>
              <a:t>Whatever may pass and whatever</a:t>
            </a:r>
            <a:br/>
            <a:r>
              <a:t> lies before me</a:t>
            </a:r>
          </a:p>
          <a:p>
            <a:pPr algn="ctr">
              <a:lnSpc>
                <a:spcPct val="80000"/>
              </a:lnSpc>
              <a:spcAft>
                <a:spcPts val="1000"/>
              </a:spcAft>
              <a:defRPr sz="5600">
                <a:latin typeface="Calibri (Body)"/>
              </a:defRPr>
            </a:pPr>
            <a:r>
              <a:t>Let me be singing when the</a:t>
            </a:r>
            <a:br/>
            <a:r>
              <a:t> evening comes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YMusic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YMusic" id="{C92A446C-1BDA-844B-8B2C-43E9F4856D1E}" vid="{1E37E57D-A55F-BA47-A344-F3C8ED5CFE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JYMusic</Template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JYMusic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Jibin Mathew</dc:creator>
  <cp:lastModifiedBy>Jibin Mathew</cp:lastModifiedBy>
  <cp:revision>1</cp:revision>
  <dcterms:created xsi:type="dcterms:W3CDTF">2022-10-07T10:47:53Z</dcterms:created>
  <dcterms:modified xsi:type="dcterms:W3CDTF">2022-10-07T10:48:17Z</dcterms:modified>
</cp:coreProperties>
</file>