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72"/>
  </p:notesMasterIdLst>
  <p:sldIdLst>
    <p:sldId id="256" r:id="rId2"/>
    <p:sldId id="257" r:id="rId3"/>
    <p:sldId id="326" r:id="rId4"/>
    <p:sldId id="545" r:id="rId5"/>
    <p:sldId id="546" r:id="rId6"/>
    <p:sldId id="866" r:id="rId7"/>
    <p:sldId id="260" r:id="rId8"/>
    <p:sldId id="394" r:id="rId9"/>
    <p:sldId id="303" r:id="rId10"/>
    <p:sldId id="327" r:id="rId11"/>
    <p:sldId id="328" r:id="rId12"/>
    <p:sldId id="400" r:id="rId13"/>
    <p:sldId id="330" r:id="rId14"/>
    <p:sldId id="401" r:id="rId15"/>
    <p:sldId id="259" r:id="rId16"/>
    <p:sldId id="258" r:id="rId17"/>
    <p:sldId id="287" r:id="rId18"/>
    <p:sldId id="288" r:id="rId19"/>
    <p:sldId id="289" r:id="rId20"/>
    <p:sldId id="319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20" r:id="rId31"/>
    <p:sldId id="340" r:id="rId32"/>
    <p:sldId id="341" r:id="rId33"/>
    <p:sldId id="342" r:id="rId34"/>
    <p:sldId id="343" r:id="rId35"/>
    <p:sldId id="396" r:id="rId36"/>
    <p:sldId id="345" r:id="rId37"/>
    <p:sldId id="346" r:id="rId38"/>
    <p:sldId id="397" r:id="rId39"/>
    <p:sldId id="348" r:id="rId40"/>
    <p:sldId id="349" r:id="rId41"/>
    <p:sldId id="398" r:id="rId42"/>
    <p:sldId id="261" r:id="rId43"/>
    <p:sldId id="304" r:id="rId44"/>
    <p:sldId id="351" r:id="rId45"/>
    <p:sldId id="352" r:id="rId46"/>
    <p:sldId id="262" r:id="rId47"/>
    <p:sldId id="305" r:id="rId48"/>
    <p:sldId id="353" r:id="rId49"/>
    <p:sldId id="354" r:id="rId50"/>
    <p:sldId id="355" r:id="rId51"/>
    <p:sldId id="356" r:id="rId52"/>
    <p:sldId id="357" r:id="rId53"/>
    <p:sldId id="321" r:id="rId54"/>
    <p:sldId id="358" r:id="rId55"/>
    <p:sldId id="359" r:id="rId56"/>
    <p:sldId id="361" r:id="rId57"/>
    <p:sldId id="360" r:id="rId58"/>
    <p:sldId id="362" r:id="rId59"/>
    <p:sldId id="867" r:id="rId60"/>
    <p:sldId id="868" r:id="rId61"/>
    <p:sldId id="263" r:id="rId62"/>
    <p:sldId id="306" r:id="rId63"/>
    <p:sldId id="363" r:id="rId64"/>
    <p:sldId id="364" r:id="rId65"/>
    <p:sldId id="365" r:id="rId66"/>
    <p:sldId id="366" r:id="rId67"/>
    <p:sldId id="367" r:id="rId68"/>
    <p:sldId id="368" r:id="rId69"/>
    <p:sldId id="369" r:id="rId70"/>
    <p:sldId id="371" r:id="rId71"/>
    <p:sldId id="372" r:id="rId72"/>
    <p:sldId id="264" r:id="rId73"/>
    <p:sldId id="290" r:id="rId74"/>
    <p:sldId id="291" r:id="rId75"/>
    <p:sldId id="292" r:id="rId76"/>
    <p:sldId id="293" r:id="rId77"/>
    <p:sldId id="294" r:id="rId78"/>
    <p:sldId id="295" r:id="rId79"/>
    <p:sldId id="322" r:id="rId80"/>
    <p:sldId id="373" r:id="rId81"/>
    <p:sldId id="375" r:id="rId82"/>
    <p:sldId id="374" r:id="rId83"/>
    <p:sldId id="376" r:id="rId84"/>
    <p:sldId id="377" r:id="rId85"/>
    <p:sldId id="378" r:id="rId86"/>
    <p:sldId id="379" r:id="rId87"/>
    <p:sldId id="380" r:id="rId88"/>
    <p:sldId id="265" r:id="rId89"/>
    <p:sldId id="307" r:id="rId90"/>
    <p:sldId id="381" r:id="rId91"/>
    <p:sldId id="382" r:id="rId92"/>
    <p:sldId id="383" r:id="rId93"/>
    <p:sldId id="384" r:id="rId94"/>
    <p:sldId id="387" r:id="rId95"/>
    <p:sldId id="386" r:id="rId96"/>
    <p:sldId id="389" r:id="rId97"/>
    <p:sldId id="390" r:id="rId98"/>
    <p:sldId id="388" r:id="rId99"/>
    <p:sldId id="267" r:id="rId100"/>
    <p:sldId id="309" r:id="rId101"/>
    <p:sldId id="404" r:id="rId102"/>
    <p:sldId id="405" r:id="rId103"/>
    <p:sldId id="268" r:id="rId104"/>
    <p:sldId id="310" r:id="rId105"/>
    <p:sldId id="406" r:id="rId106"/>
    <p:sldId id="407" r:id="rId107"/>
    <p:sldId id="408" r:id="rId108"/>
    <p:sldId id="269" r:id="rId109"/>
    <p:sldId id="311" r:id="rId110"/>
    <p:sldId id="409" r:id="rId111"/>
    <p:sldId id="323" r:id="rId112"/>
    <p:sldId id="391" r:id="rId113"/>
    <p:sldId id="410" r:id="rId114"/>
    <p:sldId id="411" r:id="rId115"/>
    <p:sldId id="412" r:id="rId116"/>
    <p:sldId id="413" r:id="rId117"/>
    <p:sldId id="324" r:id="rId118"/>
    <p:sldId id="392" r:id="rId119"/>
    <p:sldId id="414" r:id="rId120"/>
    <p:sldId id="415" r:id="rId121"/>
    <p:sldId id="416" r:id="rId122"/>
    <p:sldId id="325" r:id="rId123"/>
    <p:sldId id="393" r:id="rId124"/>
    <p:sldId id="417" r:id="rId125"/>
    <p:sldId id="418" r:id="rId126"/>
    <p:sldId id="419" r:id="rId127"/>
    <p:sldId id="420" r:id="rId128"/>
    <p:sldId id="421" r:id="rId129"/>
    <p:sldId id="422" r:id="rId130"/>
    <p:sldId id="423" r:id="rId131"/>
    <p:sldId id="424" r:id="rId132"/>
    <p:sldId id="807" r:id="rId133"/>
    <p:sldId id="826" r:id="rId134"/>
    <p:sldId id="827" r:id="rId135"/>
    <p:sldId id="828" r:id="rId136"/>
    <p:sldId id="829" r:id="rId137"/>
    <p:sldId id="830" r:id="rId138"/>
    <p:sldId id="831" r:id="rId139"/>
    <p:sldId id="270" r:id="rId140"/>
    <p:sldId id="312" r:id="rId141"/>
    <p:sldId id="425" r:id="rId142"/>
    <p:sldId id="426" r:id="rId143"/>
    <p:sldId id="427" r:id="rId144"/>
    <p:sldId id="271" r:id="rId145"/>
    <p:sldId id="296" r:id="rId146"/>
    <p:sldId id="297" r:id="rId147"/>
    <p:sldId id="298" r:id="rId148"/>
    <p:sldId id="299" r:id="rId149"/>
    <p:sldId id="300" r:id="rId150"/>
    <p:sldId id="301" r:id="rId151"/>
    <p:sldId id="302" r:id="rId152"/>
    <p:sldId id="399" r:id="rId153"/>
    <p:sldId id="272" r:id="rId154"/>
    <p:sldId id="313" r:id="rId155"/>
    <p:sldId id="428" r:id="rId156"/>
    <p:sldId id="430" r:id="rId157"/>
    <p:sldId id="429" r:id="rId158"/>
    <p:sldId id="431" r:id="rId159"/>
    <p:sldId id="433" r:id="rId160"/>
    <p:sldId id="432" r:id="rId161"/>
    <p:sldId id="434" r:id="rId162"/>
    <p:sldId id="435" r:id="rId163"/>
    <p:sldId id="273" r:id="rId164"/>
    <p:sldId id="279" r:id="rId165"/>
    <p:sldId id="280" r:id="rId166"/>
    <p:sldId id="281" r:id="rId167"/>
    <p:sldId id="282" r:id="rId168"/>
    <p:sldId id="284" r:id="rId169"/>
    <p:sldId id="285" r:id="rId170"/>
    <p:sldId id="286" r:id="rId171"/>
    <p:sldId id="790" r:id="rId172"/>
    <p:sldId id="791" r:id="rId173"/>
    <p:sldId id="792" r:id="rId174"/>
    <p:sldId id="814" r:id="rId175"/>
    <p:sldId id="815" r:id="rId176"/>
    <p:sldId id="816" r:id="rId177"/>
    <p:sldId id="817" r:id="rId178"/>
    <p:sldId id="818" r:id="rId179"/>
    <p:sldId id="274" r:id="rId180"/>
    <p:sldId id="314" r:id="rId181"/>
    <p:sldId id="402" r:id="rId182"/>
    <p:sldId id="403" r:id="rId183"/>
    <p:sldId id="436" r:id="rId184"/>
    <p:sldId id="437" r:id="rId185"/>
    <p:sldId id="438" r:id="rId186"/>
    <p:sldId id="275" r:id="rId187"/>
    <p:sldId id="315" r:id="rId188"/>
    <p:sldId id="439" r:id="rId189"/>
    <p:sldId id="440" r:id="rId190"/>
    <p:sldId id="441" r:id="rId191"/>
    <p:sldId id="442" r:id="rId192"/>
    <p:sldId id="444" r:id="rId193"/>
    <p:sldId id="443" r:id="rId194"/>
    <p:sldId id="445" r:id="rId195"/>
    <p:sldId id="276" r:id="rId196"/>
    <p:sldId id="316" r:id="rId197"/>
    <p:sldId id="446" r:id="rId198"/>
    <p:sldId id="447" r:id="rId199"/>
    <p:sldId id="448" r:id="rId200"/>
    <p:sldId id="449" r:id="rId201"/>
    <p:sldId id="277" r:id="rId202"/>
    <p:sldId id="317" r:id="rId203"/>
    <p:sldId id="450" r:id="rId204"/>
    <p:sldId id="451" r:id="rId205"/>
    <p:sldId id="452" r:id="rId206"/>
    <p:sldId id="453" r:id="rId207"/>
    <p:sldId id="278" r:id="rId208"/>
    <p:sldId id="781" r:id="rId209"/>
    <p:sldId id="782" r:id="rId210"/>
    <p:sldId id="318" r:id="rId211"/>
    <p:sldId id="454" r:id="rId212"/>
    <p:sldId id="455" r:id="rId213"/>
    <p:sldId id="456" r:id="rId214"/>
    <p:sldId id="457" r:id="rId215"/>
    <p:sldId id="458" r:id="rId216"/>
    <p:sldId id="459" r:id="rId217"/>
    <p:sldId id="503" r:id="rId218"/>
    <p:sldId id="547" r:id="rId219"/>
    <p:sldId id="548" r:id="rId220"/>
    <p:sldId id="549" r:id="rId221"/>
    <p:sldId id="550" r:id="rId222"/>
    <p:sldId id="551" r:id="rId223"/>
    <p:sldId id="552" r:id="rId224"/>
    <p:sldId id="553" r:id="rId225"/>
    <p:sldId id="460" r:id="rId226"/>
    <p:sldId id="504" r:id="rId227"/>
    <p:sldId id="557" r:id="rId228"/>
    <p:sldId id="554" r:id="rId229"/>
    <p:sldId id="555" r:id="rId230"/>
    <p:sldId id="556" r:id="rId231"/>
    <p:sldId id="558" r:id="rId232"/>
    <p:sldId id="461" r:id="rId233"/>
    <p:sldId id="505" r:id="rId234"/>
    <p:sldId id="559" r:id="rId235"/>
    <p:sldId id="560" r:id="rId236"/>
    <p:sldId id="561" r:id="rId237"/>
    <p:sldId id="562" r:id="rId238"/>
    <p:sldId id="563" r:id="rId239"/>
    <p:sldId id="564" r:id="rId240"/>
    <p:sldId id="565" r:id="rId241"/>
    <p:sldId id="566" r:id="rId242"/>
    <p:sldId id="567" r:id="rId243"/>
    <p:sldId id="462" r:id="rId244"/>
    <p:sldId id="506" r:id="rId245"/>
    <p:sldId id="568" r:id="rId246"/>
    <p:sldId id="569" r:id="rId247"/>
    <p:sldId id="570" r:id="rId248"/>
    <p:sldId id="571" r:id="rId249"/>
    <p:sldId id="572" r:id="rId250"/>
    <p:sldId id="573" r:id="rId251"/>
    <p:sldId id="574" r:id="rId252"/>
    <p:sldId id="575" r:id="rId253"/>
    <p:sldId id="576" r:id="rId254"/>
    <p:sldId id="463" r:id="rId255"/>
    <p:sldId id="507" r:id="rId256"/>
    <p:sldId id="577" r:id="rId257"/>
    <p:sldId id="464" r:id="rId258"/>
    <p:sldId id="508" r:id="rId259"/>
    <p:sldId id="578" r:id="rId260"/>
    <p:sldId id="465" r:id="rId261"/>
    <p:sldId id="509" r:id="rId262"/>
    <p:sldId id="466" r:id="rId263"/>
    <p:sldId id="510" r:id="rId264"/>
    <p:sldId id="580" r:id="rId265"/>
    <p:sldId id="579" r:id="rId266"/>
    <p:sldId id="581" r:id="rId267"/>
    <p:sldId id="582" r:id="rId268"/>
    <p:sldId id="583" r:id="rId269"/>
    <p:sldId id="584" r:id="rId270"/>
    <p:sldId id="585" r:id="rId271"/>
    <p:sldId id="586" r:id="rId272"/>
    <p:sldId id="467" r:id="rId273"/>
    <p:sldId id="511" r:id="rId274"/>
    <p:sldId id="587" r:id="rId275"/>
    <p:sldId id="468" r:id="rId276"/>
    <p:sldId id="512" r:id="rId277"/>
    <p:sldId id="588" r:id="rId278"/>
    <p:sldId id="589" r:id="rId279"/>
    <p:sldId id="590" r:id="rId280"/>
    <p:sldId id="591" r:id="rId281"/>
    <p:sldId id="592" r:id="rId282"/>
    <p:sldId id="593" r:id="rId283"/>
    <p:sldId id="469" r:id="rId284"/>
    <p:sldId id="513" r:id="rId285"/>
    <p:sldId id="470" r:id="rId286"/>
    <p:sldId id="514" r:id="rId287"/>
    <p:sldId id="594" r:id="rId288"/>
    <p:sldId id="595" r:id="rId289"/>
    <p:sldId id="596" r:id="rId290"/>
    <p:sldId id="597" r:id="rId291"/>
    <p:sldId id="598" r:id="rId292"/>
    <p:sldId id="599" r:id="rId293"/>
    <p:sldId id="601" r:id="rId294"/>
    <p:sldId id="600" r:id="rId295"/>
    <p:sldId id="471" r:id="rId296"/>
    <p:sldId id="515" r:id="rId297"/>
    <p:sldId id="602" r:id="rId298"/>
    <p:sldId id="472" r:id="rId299"/>
    <p:sldId id="516" r:id="rId300"/>
    <p:sldId id="603" r:id="rId301"/>
    <p:sldId id="604" r:id="rId302"/>
    <p:sldId id="605" r:id="rId303"/>
    <p:sldId id="473" r:id="rId304"/>
    <p:sldId id="517" r:id="rId305"/>
    <p:sldId id="606" r:id="rId306"/>
    <p:sldId id="474" r:id="rId307"/>
    <p:sldId id="518" r:id="rId308"/>
    <p:sldId id="607" r:id="rId309"/>
    <p:sldId id="608" r:id="rId310"/>
    <p:sldId id="612" r:id="rId311"/>
    <p:sldId id="609" r:id="rId312"/>
    <p:sldId id="613" r:id="rId313"/>
    <p:sldId id="614" r:id="rId314"/>
    <p:sldId id="611" r:id="rId315"/>
    <p:sldId id="475" r:id="rId316"/>
    <p:sldId id="519" r:id="rId317"/>
    <p:sldId id="615" r:id="rId318"/>
    <p:sldId id="616" r:id="rId319"/>
    <p:sldId id="617" r:id="rId320"/>
    <p:sldId id="618" r:id="rId321"/>
    <p:sldId id="619" r:id="rId322"/>
    <p:sldId id="620" r:id="rId323"/>
    <p:sldId id="621" r:id="rId324"/>
    <p:sldId id="622" r:id="rId325"/>
    <p:sldId id="623" r:id="rId326"/>
    <p:sldId id="476" r:id="rId327"/>
    <p:sldId id="520" r:id="rId328"/>
    <p:sldId id="624" r:id="rId329"/>
    <p:sldId id="625" r:id="rId330"/>
    <p:sldId id="626" r:id="rId331"/>
    <p:sldId id="627" r:id="rId332"/>
    <p:sldId id="628" r:id="rId333"/>
    <p:sldId id="477" r:id="rId334"/>
    <p:sldId id="521" r:id="rId335"/>
    <p:sldId id="631" r:id="rId336"/>
    <p:sldId id="629" r:id="rId337"/>
    <p:sldId id="630" r:id="rId338"/>
    <p:sldId id="632" r:id="rId339"/>
    <p:sldId id="633" r:id="rId340"/>
    <p:sldId id="634" r:id="rId341"/>
    <p:sldId id="635" r:id="rId342"/>
    <p:sldId id="478" r:id="rId343"/>
    <p:sldId id="522" r:id="rId344"/>
    <p:sldId id="636" r:id="rId345"/>
    <p:sldId id="637" r:id="rId346"/>
    <p:sldId id="638" r:id="rId347"/>
    <p:sldId id="639" r:id="rId348"/>
    <p:sldId id="640" r:id="rId349"/>
    <p:sldId id="641" r:id="rId350"/>
    <p:sldId id="642" r:id="rId351"/>
    <p:sldId id="767" r:id="rId352"/>
    <p:sldId id="768" r:id="rId353"/>
    <p:sldId id="769" r:id="rId354"/>
    <p:sldId id="770" r:id="rId355"/>
    <p:sldId id="771" r:id="rId356"/>
    <p:sldId id="772" r:id="rId357"/>
    <p:sldId id="773" r:id="rId358"/>
    <p:sldId id="479" r:id="rId359"/>
    <p:sldId id="523" r:id="rId360"/>
    <p:sldId id="643" r:id="rId361"/>
    <p:sldId id="644" r:id="rId362"/>
    <p:sldId id="480" r:id="rId363"/>
    <p:sldId id="524" r:id="rId364"/>
    <p:sldId id="645" r:id="rId365"/>
    <p:sldId id="646" r:id="rId366"/>
    <p:sldId id="647" r:id="rId367"/>
    <p:sldId id="648" r:id="rId368"/>
    <p:sldId id="649" r:id="rId369"/>
    <p:sldId id="799" r:id="rId370"/>
    <p:sldId id="819" r:id="rId371"/>
    <p:sldId id="820" r:id="rId372"/>
    <p:sldId id="821" r:id="rId373"/>
    <p:sldId id="822" r:id="rId374"/>
    <p:sldId id="823" r:id="rId375"/>
    <p:sldId id="824" r:id="rId376"/>
    <p:sldId id="825" r:id="rId377"/>
    <p:sldId id="481" r:id="rId378"/>
    <p:sldId id="525" r:id="rId379"/>
    <p:sldId id="650" r:id="rId380"/>
    <p:sldId id="651" r:id="rId381"/>
    <p:sldId id="652" r:id="rId382"/>
    <p:sldId id="653" r:id="rId383"/>
    <p:sldId id="654" r:id="rId384"/>
    <p:sldId id="482" r:id="rId385"/>
    <p:sldId id="526" r:id="rId386"/>
    <p:sldId id="655" r:id="rId387"/>
    <p:sldId id="483" r:id="rId388"/>
    <p:sldId id="527" r:id="rId389"/>
    <p:sldId id="656" r:id="rId390"/>
    <p:sldId id="657" r:id="rId391"/>
    <p:sldId id="658" r:id="rId392"/>
    <p:sldId id="659" r:id="rId393"/>
    <p:sldId id="660" r:id="rId394"/>
    <p:sldId id="661" r:id="rId395"/>
    <p:sldId id="662" r:id="rId396"/>
    <p:sldId id="663" r:id="rId397"/>
    <p:sldId id="484" r:id="rId398"/>
    <p:sldId id="528" r:id="rId399"/>
    <p:sldId id="664" r:id="rId400"/>
    <p:sldId id="665" r:id="rId401"/>
    <p:sldId id="666" r:id="rId402"/>
    <p:sldId id="667" r:id="rId403"/>
    <p:sldId id="668" r:id="rId404"/>
    <p:sldId id="485" r:id="rId405"/>
    <p:sldId id="529" r:id="rId406"/>
    <p:sldId id="669" r:id="rId407"/>
    <p:sldId id="670" r:id="rId408"/>
    <p:sldId id="671" r:id="rId409"/>
    <p:sldId id="672" r:id="rId410"/>
    <p:sldId id="673" r:id="rId411"/>
    <p:sldId id="674" r:id="rId412"/>
    <p:sldId id="486" r:id="rId413"/>
    <p:sldId id="530" r:id="rId414"/>
    <p:sldId id="675" r:id="rId415"/>
    <p:sldId id="487" r:id="rId416"/>
    <p:sldId id="531" r:id="rId417"/>
    <p:sldId id="676" r:id="rId418"/>
    <p:sldId id="679" r:id="rId419"/>
    <p:sldId id="677" r:id="rId420"/>
    <p:sldId id="680" r:id="rId421"/>
    <p:sldId id="678" r:id="rId422"/>
    <p:sldId id="681" r:id="rId423"/>
    <p:sldId id="783" r:id="rId424"/>
    <p:sldId id="784" r:id="rId425"/>
    <p:sldId id="785" r:id="rId426"/>
    <p:sldId id="786" r:id="rId427"/>
    <p:sldId id="787" r:id="rId428"/>
    <p:sldId id="788" r:id="rId429"/>
    <p:sldId id="789" r:id="rId430"/>
    <p:sldId id="834" r:id="rId431"/>
    <p:sldId id="837" r:id="rId432"/>
    <p:sldId id="856" r:id="rId433"/>
    <p:sldId id="857" r:id="rId434"/>
    <p:sldId id="488" r:id="rId435"/>
    <p:sldId id="532" r:id="rId436"/>
    <p:sldId id="682" r:id="rId437"/>
    <p:sldId id="683" r:id="rId438"/>
    <p:sldId id="684" r:id="rId439"/>
    <p:sldId id="685" r:id="rId440"/>
    <p:sldId id="686" r:id="rId441"/>
    <p:sldId id="687" r:id="rId442"/>
    <p:sldId id="688" r:id="rId443"/>
    <p:sldId id="689" r:id="rId444"/>
    <p:sldId id="690" r:id="rId445"/>
    <p:sldId id="691" r:id="rId446"/>
    <p:sldId id="692" r:id="rId447"/>
    <p:sldId id="489" r:id="rId448"/>
    <p:sldId id="533" r:id="rId449"/>
    <p:sldId id="693" r:id="rId450"/>
    <p:sldId id="694" r:id="rId451"/>
    <p:sldId id="695" r:id="rId452"/>
    <p:sldId id="490" r:id="rId453"/>
    <p:sldId id="534" r:id="rId454"/>
    <p:sldId id="696" r:id="rId455"/>
    <p:sldId id="697" r:id="rId456"/>
    <p:sldId id="701" r:id="rId457"/>
    <p:sldId id="699" r:id="rId458"/>
    <p:sldId id="702" r:id="rId459"/>
    <p:sldId id="700" r:id="rId460"/>
    <p:sldId id="703" r:id="rId461"/>
    <p:sldId id="491" r:id="rId462"/>
    <p:sldId id="535" r:id="rId463"/>
    <p:sldId id="704" r:id="rId464"/>
    <p:sldId id="705" r:id="rId465"/>
    <p:sldId id="774" r:id="rId466"/>
    <p:sldId id="775" r:id="rId467"/>
    <p:sldId id="776" r:id="rId468"/>
    <p:sldId id="777" r:id="rId469"/>
    <p:sldId id="778" r:id="rId470"/>
    <p:sldId id="779" r:id="rId471"/>
    <p:sldId id="780" r:id="rId472"/>
    <p:sldId id="492" r:id="rId473"/>
    <p:sldId id="536" r:id="rId474"/>
    <p:sldId id="706" r:id="rId475"/>
    <p:sldId id="707" r:id="rId476"/>
    <p:sldId id="708" r:id="rId477"/>
    <p:sldId id="709" r:id="rId478"/>
    <p:sldId id="710" r:id="rId479"/>
    <p:sldId id="711" r:id="rId480"/>
    <p:sldId id="712" r:id="rId481"/>
    <p:sldId id="493" r:id="rId482"/>
    <p:sldId id="537" r:id="rId483"/>
    <p:sldId id="713" r:id="rId484"/>
    <p:sldId id="714" r:id="rId485"/>
    <p:sldId id="715" r:id="rId486"/>
    <p:sldId id="716" r:id="rId487"/>
    <p:sldId id="717" r:id="rId488"/>
    <p:sldId id="718" r:id="rId489"/>
    <p:sldId id="719" r:id="rId490"/>
    <p:sldId id="720" r:id="rId491"/>
    <p:sldId id="721" r:id="rId492"/>
    <p:sldId id="722" r:id="rId493"/>
    <p:sldId id="723" r:id="rId494"/>
    <p:sldId id="724" r:id="rId495"/>
    <p:sldId id="494" r:id="rId496"/>
    <p:sldId id="538" r:id="rId497"/>
    <p:sldId id="725" r:id="rId498"/>
    <p:sldId id="726" r:id="rId499"/>
    <p:sldId id="727" r:id="rId500"/>
    <p:sldId id="728" r:id="rId501"/>
    <p:sldId id="729" r:id="rId502"/>
    <p:sldId id="730" r:id="rId503"/>
    <p:sldId id="495" r:id="rId504"/>
    <p:sldId id="539" r:id="rId505"/>
    <p:sldId id="731" r:id="rId506"/>
    <p:sldId id="732" r:id="rId507"/>
    <p:sldId id="733" r:id="rId508"/>
    <p:sldId id="734" r:id="rId509"/>
    <p:sldId id="735" r:id="rId510"/>
    <p:sldId id="736" r:id="rId511"/>
    <p:sldId id="737" r:id="rId512"/>
    <p:sldId id="832" r:id="rId513"/>
    <p:sldId id="835" r:id="rId514"/>
    <p:sldId id="859" r:id="rId515"/>
    <p:sldId id="838" r:id="rId516"/>
    <p:sldId id="839" r:id="rId517"/>
    <p:sldId id="860" r:id="rId518"/>
    <p:sldId id="861" r:id="rId519"/>
    <p:sldId id="862" r:id="rId520"/>
    <p:sldId id="496" r:id="rId521"/>
    <p:sldId id="540" r:id="rId522"/>
    <p:sldId id="738" r:id="rId523"/>
    <p:sldId id="740" r:id="rId524"/>
    <p:sldId id="833" r:id="rId525"/>
    <p:sldId id="841" r:id="rId526"/>
    <p:sldId id="836" r:id="rId527"/>
    <p:sldId id="844" r:id="rId528"/>
    <p:sldId id="845" r:id="rId529"/>
    <p:sldId id="852" r:id="rId530"/>
    <p:sldId id="853" r:id="rId531"/>
    <p:sldId id="848" r:id="rId532"/>
    <p:sldId id="849" r:id="rId533"/>
    <p:sldId id="854" r:id="rId534"/>
    <p:sldId id="855" r:id="rId535"/>
    <p:sldId id="497" r:id="rId536"/>
    <p:sldId id="541" r:id="rId537"/>
    <p:sldId id="741" r:id="rId538"/>
    <p:sldId id="742" r:id="rId539"/>
    <p:sldId id="498" r:id="rId540"/>
    <p:sldId id="542" r:id="rId541"/>
    <p:sldId id="743" r:id="rId542"/>
    <p:sldId id="744" r:id="rId543"/>
    <p:sldId id="745" r:id="rId544"/>
    <p:sldId id="746" r:id="rId545"/>
    <p:sldId id="842" r:id="rId546"/>
    <p:sldId id="843" r:id="rId547"/>
    <p:sldId id="858" r:id="rId548"/>
    <p:sldId id="499" r:id="rId549"/>
    <p:sldId id="543" r:id="rId550"/>
    <p:sldId id="747" r:id="rId551"/>
    <p:sldId id="748" r:id="rId552"/>
    <p:sldId id="749" r:id="rId553"/>
    <p:sldId id="751" r:id="rId554"/>
    <p:sldId id="750" r:id="rId555"/>
    <p:sldId id="752" r:id="rId556"/>
    <p:sldId id="500" r:id="rId557"/>
    <p:sldId id="544" r:id="rId558"/>
    <p:sldId id="753" r:id="rId559"/>
    <p:sldId id="754" r:id="rId560"/>
    <p:sldId id="755" r:id="rId561"/>
    <p:sldId id="756" r:id="rId562"/>
    <p:sldId id="757" r:id="rId563"/>
    <p:sldId id="501" r:id="rId564"/>
    <p:sldId id="502" r:id="rId565"/>
    <p:sldId id="761" r:id="rId566"/>
    <p:sldId id="762" r:id="rId567"/>
    <p:sldId id="763" r:id="rId568"/>
    <p:sldId id="764" r:id="rId569"/>
    <p:sldId id="765" r:id="rId570"/>
    <p:sldId id="766" r:id="rId5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F6"/>
    <a:srgbClr val="FFFCFA"/>
    <a:srgbClr val="00FA00"/>
    <a:srgbClr val="00F700"/>
    <a:srgbClr val="FF2700"/>
    <a:srgbClr val="FF2B6B"/>
    <a:srgbClr val="FDE7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4"/>
    <p:restoredTop sz="94612"/>
  </p:normalViewPr>
  <p:slideViewPr>
    <p:cSldViewPr snapToGrid="0" snapToObjects="1">
      <p:cViewPr varScale="1">
        <p:scale>
          <a:sx n="139" d="100"/>
          <a:sy n="139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170" Type="http://schemas.openxmlformats.org/officeDocument/2006/relationships/slide" Target="slides/slide169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497" Type="http://schemas.openxmlformats.org/officeDocument/2006/relationships/slide" Target="slides/slide496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424" Type="http://schemas.openxmlformats.org/officeDocument/2006/relationships/slide" Target="slides/slide423.xml"/><Relationship Id="rId270" Type="http://schemas.openxmlformats.org/officeDocument/2006/relationships/slide" Target="slides/slide269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theme" Target="theme/theme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502" Type="http://schemas.openxmlformats.org/officeDocument/2006/relationships/slide" Target="slides/slide501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44" Type="http://schemas.openxmlformats.org/officeDocument/2006/relationships/slide" Target="slides/slide543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13" Type="http://schemas.openxmlformats.org/officeDocument/2006/relationships/slide" Target="slides/slide512.xml"/><Relationship Id="rId555" Type="http://schemas.openxmlformats.org/officeDocument/2006/relationships/slide" Target="slides/slide554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457" Type="http://schemas.openxmlformats.org/officeDocument/2006/relationships/slide" Target="slides/slide456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524" Type="http://schemas.openxmlformats.org/officeDocument/2006/relationships/slide" Target="slides/slide523.xml"/><Relationship Id="rId566" Type="http://schemas.openxmlformats.org/officeDocument/2006/relationships/slide" Target="slides/slide565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79" Type="http://schemas.openxmlformats.org/officeDocument/2006/relationships/slide" Target="slides/slide478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546" Type="http://schemas.openxmlformats.org/officeDocument/2006/relationships/slide" Target="slides/slide545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48" Type="http://schemas.openxmlformats.org/officeDocument/2006/relationships/slide" Target="slides/slide447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57" Type="http://schemas.openxmlformats.org/officeDocument/2006/relationships/slide" Target="slides/slide556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526" Type="http://schemas.openxmlformats.org/officeDocument/2006/relationships/slide" Target="slides/slide525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428" Type="http://schemas.openxmlformats.org/officeDocument/2006/relationships/slide" Target="slides/slide427.xml"/><Relationship Id="rId232" Type="http://schemas.openxmlformats.org/officeDocument/2006/relationships/slide" Target="slides/slide23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27" Type="http://schemas.openxmlformats.org/officeDocument/2006/relationships/slide" Target="slides/slide26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37" Type="http://schemas.openxmlformats.org/officeDocument/2006/relationships/slide" Target="slides/slide536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41" Type="http://schemas.openxmlformats.org/officeDocument/2006/relationships/slide" Target="slides/slide340.xml"/><Relationship Id="rId383" Type="http://schemas.openxmlformats.org/officeDocument/2006/relationships/slide" Target="slides/slide382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43" Type="http://schemas.openxmlformats.org/officeDocument/2006/relationships/slide" Target="slides/slide242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506" Type="http://schemas.openxmlformats.org/officeDocument/2006/relationships/slide" Target="slides/slide505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548" Type="http://schemas.openxmlformats.org/officeDocument/2006/relationships/slide" Target="slides/slide547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87" Type="http://schemas.openxmlformats.org/officeDocument/2006/relationships/slide" Target="slides/slide186.xml"/><Relationship Id="rId352" Type="http://schemas.openxmlformats.org/officeDocument/2006/relationships/slide" Target="slides/slide351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212" Type="http://schemas.openxmlformats.org/officeDocument/2006/relationships/slide" Target="slides/slide211.xml"/><Relationship Id="rId254" Type="http://schemas.openxmlformats.org/officeDocument/2006/relationships/slide" Target="slides/slide253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96" Type="http://schemas.openxmlformats.org/officeDocument/2006/relationships/slide" Target="slides/slide295.xml"/><Relationship Id="rId461" Type="http://schemas.openxmlformats.org/officeDocument/2006/relationships/slide" Target="slides/slide460.xml"/><Relationship Id="rId517" Type="http://schemas.openxmlformats.org/officeDocument/2006/relationships/slide" Target="slides/slide516.xml"/><Relationship Id="rId559" Type="http://schemas.openxmlformats.org/officeDocument/2006/relationships/slide" Target="slides/slide558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63" Type="http://schemas.openxmlformats.org/officeDocument/2006/relationships/slide" Target="slides/slide362.xml"/><Relationship Id="rId419" Type="http://schemas.openxmlformats.org/officeDocument/2006/relationships/slide" Target="slides/slide418.xml"/><Relationship Id="rId570" Type="http://schemas.openxmlformats.org/officeDocument/2006/relationships/slide" Target="slides/slide569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528" Type="http://schemas.openxmlformats.org/officeDocument/2006/relationships/slide" Target="slides/slide527.xml"/><Relationship Id="rId125" Type="http://schemas.openxmlformats.org/officeDocument/2006/relationships/slide" Target="slides/slide124.xml"/><Relationship Id="rId167" Type="http://schemas.openxmlformats.org/officeDocument/2006/relationships/slide" Target="slides/slide166.xml"/><Relationship Id="rId332" Type="http://schemas.openxmlformats.org/officeDocument/2006/relationships/slide" Target="slides/slide331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76" Type="http://schemas.openxmlformats.org/officeDocument/2006/relationships/slide" Target="slides/slide275.xml"/><Relationship Id="rId441" Type="http://schemas.openxmlformats.org/officeDocument/2006/relationships/slide" Target="slides/slide440.xml"/><Relationship Id="rId483" Type="http://schemas.openxmlformats.org/officeDocument/2006/relationships/slide" Target="slides/slide482.xml"/><Relationship Id="rId539" Type="http://schemas.openxmlformats.org/officeDocument/2006/relationships/slide" Target="slides/slide538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82" Type="http://schemas.openxmlformats.org/officeDocument/2006/relationships/slide" Target="slides/slide81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245" Type="http://schemas.openxmlformats.org/officeDocument/2006/relationships/slide" Target="slides/slide24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52" Type="http://schemas.openxmlformats.org/officeDocument/2006/relationships/slide" Target="slides/slide451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105" Type="http://schemas.openxmlformats.org/officeDocument/2006/relationships/slide" Target="slides/slide104.xml"/><Relationship Id="rId147" Type="http://schemas.openxmlformats.org/officeDocument/2006/relationships/slide" Target="slides/slide146.xml"/><Relationship Id="rId312" Type="http://schemas.openxmlformats.org/officeDocument/2006/relationships/slide" Target="slides/slide311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561" Type="http://schemas.openxmlformats.org/officeDocument/2006/relationships/slide" Target="slides/slide560.xml"/><Relationship Id="rId214" Type="http://schemas.openxmlformats.org/officeDocument/2006/relationships/slide" Target="slides/slide213.xml"/><Relationship Id="rId256" Type="http://schemas.openxmlformats.org/officeDocument/2006/relationships/slide" Target="slides/slide255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463" Type="http://schemas.openxmlformats.org/officeDocument/2006/relationships/slide" Target="slides/slide462.xml"/><Relationship Id="rId519" Type="http://schemas.openxmlformats.org/officeDocument/2006/relationships/slide" Target="slides/slide518.xml"/><Relationship Id="rId116" Type="http://schemas.openxmlformats.org/officeDocument/2006/relationships/slide" Target="slides/slide115.xml"/><Relationship Id="rId158" Type="http://schemas.openxmlformats.org/officeDocument/2006/relationships/slide" Target="slides/slide157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20" Type="http://schemas.openxmlformats.org/officeDocument/2006/relationships/slide" Target="slides/slide19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notesMaster" Target="notesMasters/notesMaster1.xml"/><Relationship Id="rId225" Type="http://schemas.openxmlformats.org/officeDocument/2006/relationships/slide" Target="slides/slide224.xml"/><Relationship Id="rId267" Type="http://schemas.openxmlformats.org/officeDocument/2006/relationships/slide" Target="slides/slide266.xml"/><Relationship Id="rId432" Type="http://schemas.openxmlformats.org/officeDocument/2006/relationships/slide" Target="slides/slide431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31" Type="http://schemas.openxmlformats.org/officeDocument/2006/relationships/slide" Target="slides/slide30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76" Type="http://schemas.openxmlformats.org/officeDocument/2006/relationships/slide" Target="slides/slide375.xml"/><Relationship Id="rId541" Type="http://schemas.openxmlformats.org/officeDocument/2006/relationships/slide" Target="slides/slide540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36" Type="http://schemas.openxmlformats.org/officeDocument/2006/relationships/slide" Target="slides/slide235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52" Type="http://schemas.openxmlformats.org/officeDocument/2006/relationships/slide" Target="slides/slide551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563" Type="http://schemas.openxmlformats.org/officeDocument/2006/relationships/slide" Target="slides/slide562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532" Type="http://schemas.openxmlformats.org/officeDocument/2006/relationships/slide" Target="slides/slide531.xml"/><Relationship Id="rId574" Type="http://schemas.openxmlformats.org/officeDocument/2006/relationships/viewProps" Target="viewProps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543" Type="http://schemas.openxmlformats.org/officeDocument/2006/relationships/slide" Target="slides/slide542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54" Type="http://schemas.openxmlformats.org/officeDocument/2006/relationships/slide" Target="slides/slide553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tableStyles" Target="tableStyles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299" Type="http://schemas.openxmlformats.org/officeDocument/2006/relationships/slide" Target="slides/slide298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presProps" Target="presProps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444" Type="http://schemas.openxmlformats.org/officeDocument/2006/relationships/slide" Target="slides/slide443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018B1-4F5B-C047-9F88-E33117312B3E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BF584-C498-C645-A26D-EF5D1D08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9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BF584-C498-C645-A26D-EF5D1D080730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41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BF584-C498-C645-A26D-EF5D1D080730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BF584-C498-C645-A26D-EF5D1D080730}" type="slidenum">
              <a:rPr lang="en-US" smtClean="0"/>
              <a:t>570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1F11-0534-274E-A8DD-AC77F56581E6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4BA-E053-144A-9B4D-6A8EAF27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1F11-0534-274E-A8DD-AC77F56581E6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4BA-E053-144A-9B4D-6A8EAF27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8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1F11-0534-274E-A8DD-AC77F56581E6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4BA-E053-144A-9B4D-6A8EAF27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6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1F11-0534-274E-A8DD-AC77F56581E6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4BA-E053-144A-9B4D-6A8EAF27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1F11-0534-274E-A8DD-AC77F56581E6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4BA-E053-144A-9B4D-6A8EAF27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1F11-0534-274E-A8DD-AC77F56581E6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4BA-E053-144A-9B4D-6A8EAF27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7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1F11-0534-274E-A8DD-AC77F56581E6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4BA-E053-144A-9B4D-6A8EAF27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6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1F11-0534-274E-A8DD-AC77F56581E6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4BA-E053-144A-9B4D-6A8EAF27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6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1F11-0534-274E-A8DD-AC77F56581E6}" type="datetimeFigureOut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4BA-E053-144A-9B4D-6A8EAF27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1F11-0534-274E-A8DD-AC77F56581E6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4BA-E053-144A-9B4D-6A8EAF27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0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1F11-0534-274E-A8DD-AC77F56581E6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24BA-E053-144A-9B4D-6A8EAF27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1F11-0534-274E-A8DD-AC77F56581E6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524BA-E053-144A-9B4D-6A8EAF27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20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72.xml"/><Relationship Id="rId18" Type="http://schemas.openxmlformats.org/officeDocument/2006/relationships/slide" Target="slide108.xml"/><Relationship Id="rId3" Type="http://schemas.openxmlformats.org/officeDocument/2006/relationships/image" Target="../media/image2.png"/><Relationship Id="rId21" Type="http://schemas.openxmlformats.org/officeDocument/2006/relationships/slide" Target="slide122.xml"/><Relationship Id="rId7" Type="http://schemas.openxmlformats.org/officeDocument/2006/relationships/slide" Target="slide30.xml"/><Relationship Id="rId12" Type="http://schemas.openxmlformats.org/officeDocument/2006/relationships/slide" Target="slide61.xml"/><Relationship Id="rId17" Type="http://schemas.openxmlformats.org/officeDocument/2006/relationships/slide" Target="slide103.xml"/><Relationship Id="rId2" Type="http://schemas.openxmlformats.org/officeDocument/2006/relationships/slide" Target="slide1.xml"/><Relationship Id="rId16" Type="http://schemas.openxmlformats.org/officeDocument/2006/relationships/slide" Target="slide99.xml"/><Relationship Id="rId20" Type="http://schemas.openxmlformats.org/officeDocument/2006/relationships/slide" Target="slide1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slide" Target="slide59.xml"/><Relationship Id="rId5" Type="http://schemas.openxmlformats.org/officeDocument/2006/relationships/slide" Target="slide15.xml"/><Relationship Id="rId15" Type="http://schemas.openxmlformats.org/officeDocument/2006/relationships/slide" Target="slide88.xml"/><Relationship Id="rId23" Type="http://schemas.openxmlformats.org/officeDocument/2006/relationships/slide" Target="slide139.xml"/><Relationship Id="rId10" Type="http://schemas.openxmlformats.org/officeDocument/2006/relationships/slide" Target="slide53.xml"/><Relationship Id="rId19" Type="http://schemas.openxmlformats.org/officeDocument/2006/relationships/slide" Target="slide111.xml"/><Relationship Id="rId4" Type="http://schemas.openxmlformats.org/officeDocument/2006/relationships/slide" Target="slide7.xml"/><Relationship Id="rId9" Type="http://schemas.openxmlformats.org/officeDocument/2006/relationships/slide" Target="slide46.xml"/><Relationship Id="rId14" Type="http://schemas.openxmlformats.org/officeDocument/2006/relationships/slide" Target="slide79.xml"/><Relationship Id="rId22" Type="http://schemas.openxmlformats.org/officeDocument/2006/relationships/slide" Target="slide1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86.xml"/><Relationship Id="rId13" Type="http://schemas.openxmlformats.org/officeDocument/2006/relationships/slide" Target="slide225.xml"/><Relationship Id="rId18" Type="http://schemas.openxmlformats.org/officeDocument/2006/relationships/slide" Target="slide260.xml"/><Relationship Id="rId3" Type="http://schemas.openxmlformats.org/officeDocument/2006/relationships/slide" Target="slide153.xml"/><Relationship Id="rId21" Type="http://schemas.openxmlformats.org/officeDocument/2006/relationships/slide" Target="slide275.xml"/><Relationship Id="rId7" Type="http://schemas.openxmlformats.org/officeDocument/2006/relationships/slide" Target="slide181.xml"/><Relationship Id="rId12" Type="http://schemas.openxmlformats.org/officeDocument/2006/relationships/slide" Target="slide216.xml"/><Relationship Id="rId17" Type="http://schemas.openxmlformats.org/officeDocument/2006/relationships/slide" Target="slide257.xml"/><Relationship Id="rId2" Type="http://schemas.openxmlformats.org/officeDocument/2006/relationships/slide" Target="slide144.xml"/><Relationship Id="rId16" Type="http://schemas.openxmlformats.org/officeDocument/2006/relationships/slide" Target="slide254.xml"/><Relationship Id="rId20" Type="http://schemas.openxmlformats.org/officeDocument/2006/relationships/slide" Target="slide27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9.xml"/><Relationship Id="rId11" Type="http://schemas.openxmlformats.org/officeDocument/2006/relationships/slide" Target="slide207.xml"/><Relationship Id="rId5" Type="http://schemas.openxmlformats.org/officeDocument/2006/relationships/slide" Target="slide171.xml"/><Relationship Id="rId15" Type="http://schemas.openxmlformats.org/officeDocument/2006/relationships/slide" Target="slide243.xml"/><Relationship Id="rId23" Type="http://schemas.openxmlformats.org/officeDocument/2006/relationships/image" Target="../media/image2.png"/><Relationship Id="rId10" Type="http://schemas.openxmlformats.org/officeDocument/2006/relationships/slide" Target="slide201.xml"/><Relationship Id="rId19" Type="http://schemas.openxmlformats.org/officeDocument/2006/relationships/slide" Target="slide262.xml"/><Relationship Id="rId4" Type="http://schemas.openxmlformats.org/officeDocument/2006/relationships/slide" Target="slide163.xml"/><Relationship Id="rId9" Type="http://schemas.openxmlformats.org/officeDocument/2006/relationships/slide" Target="slide195.xml"/><Relationship Id="rId14" Type="http://schemas.openxmlformats.org/officeDocument/2006/relationships/slide" Target="slide232.xml"/><Relationship Id="rId22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15.xml"/><Relationship Id="rId13" Type="http://schemas.openxmlformats.org/officeDocument/2006/relationships/slide" Target="slide358.xml"/><Relationship Id="rId18" Type="http://schemas.openxmlformats.org/officeDocument/2006/relationships/slide" Target="slide387.xml"/><Relationship Id="rId3" Type="http://schemas.openxmlformats.org/officeDocument/2006/relationships/slide" Target="slide285.xml"/><Relationship Id="rId21" Type="http://schemas.openxmlformats.org/officeDocument/2006/relationships/slide" Target="slide412.xml"/><Relationship Id="rId7" Type="http://schemas.openxmlformats.org/officeDocument/2006/relationships/slide" Target="slide306.xml"/><Relationship Id="rId12" Type="http://schemas.openxmlformats.org/officeDocument/2006/relationships/slide" Target="slide351.xml"/><Relationship Id="rId17" Type="http://schemas.openxmlformats.org/officeDocument/2006/relationships/slide" Target="slide384.xml"/><Relationship Id="rId2" Type="http://schemas.openxmlformats.org/officeDocument/2006/relationships/slide" Target="slide283.xml"/><Relationship Id="rId16" Type="http://schemas.openxmlformats.org/officeDocument/2006/relationships/slide" Target="slide377.xml"/><Relationship Id="rId20" Type="http://schemas.openxmlformats.org/officeDocument/2006/relationships/slide" Target="slide40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3.xml"/><Relationship Id="rId11" Type="http://schemas.openxmlformats.org/officeDocument/2006/relationships/slide" Target="slide342.xml"/><Relationship Id="rId5" Type="http://schemas.openxmlformats.org/officeDocument/2006/relationships/slide" Target="slide298.xml"/><Relationship Id="rId15" Type="http://schemas.openxmlformats.org/officeDocument/2006/relationships/slide" Target="slide369.xml"/><Relationship Id="rId23" Type="http://schemas.openxmlformats.org/officeDocument/2006/relationships/image" Target="../media/image2.png"/><Relationship Id="rId10" Type="http://schemas.openxmlformats.org/officeDocument/2006/relationships/slide" Target="slide333.xml"/><Relationship Id="rId19" Type="http://schemas.openxmlformats.org/officeDocument/2006/relationships/slide" Target="slide397.xml"/><Relationship Id="rId4" Type="http://schemas.openxmlformats.org/officeDocument/2006/relationships/slide" Target="slide295.xml"/><Relationship Id="rId9" Type="http://schemas.openxmlformats.org/officeDocument/2006/relationships/slide" Target="slide326.xml"/><Relationship Id="rId14" Type="http://schemas.openxmlformats.org/officeDocument/2006/relationships/slide" Target="slide362.xml"/><Relationship Id="rId22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65.xml"/><Relationship Id="rId13" Type="http://schemas.openxmlformats.org/officeDocument/2006/relationships/slide" Target="slide512.xml"/><Relationship Id="rId18" Type="http://schemas.openxmlformats.org/officeDocument/2006/relationships/slide" Target="slide545.xml"/><Relationship Id="rId3" Type="http://schemas.openxmlformats.org/officeDocument/2006/relationships/slide" Target="slide430.xml"/><Relationship Id="rId21" Type="http://schemas.openxmlformats.org/officeDocument/2006/relationships/slide" Target="slide415.xml"/><Relationship Id="rId7" Type="http://schemas.openxmlformats.org/officeDocument/2006/relationships/slide" Target="slide461.xml"/><Relationship Id="rId12" Type="http://schemas.openxmlformats.org/officeDocument/2006/relationships/slide" Target="slide503.xml"/><Relationship Id="rId17" Type="http://schemas.openxmlformats.org/officeDocument/2006/relationships/slide" Target="slide539.xml"/><Relationship Id="rId2" Type="http://schemas.openxmlformats.org/officeDocument/2006/relationships/slide" Target="slide423.xml"/><Relationship Id="rId16" Type="http://schemas.openxmlformats.org/officeDocument/2006/relationships/slide" Target="slide535.xml"/><Relationship Id="rId20" Type="http://schemas.openxmlformats.org/officeDocument/2006/relationships/slide" Target="slide55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52.xml"/><Relationship Id="rId11" Type="http://schemas.openxmlformats.org/officeDocument/2006/relationships/slide" Target="slide495.xml"/><Relationship Id="rId5" Type="http://schemas.openxmlformats.org/officeDocument/2006/relationships/slide" Target="slide447.xml"/><Relationship Id="rId15" Type="http://schemas.openxmlformats.org/officeDocument/2006/relationships/slide" Target="slide524.xml"/><Relationship Id="rId23" Type="http://schemas.openxmlformats.org/officeDocument/2006/relationships/image" Target="../media/image2.png"/><Relationship Id="rId10" Type="http://schemas.openxmlformats.org/officeDocument/2006/relationships/slide" Target="slide481.xml"/><Relationship Id="rId19" Type="http://schemas.openxmlformats.org/officeDocument/2006/relationships/slide" Target="slide548.xml"/><Relationship Id="rId4" Type="http://schemas.openxmlformats.org/officeDocument/2006/relationships/slide" Target="slide434.xml"/><Relationship Id="rId9" Type="http://schemas.openxmlformats.org/officeDocument/2006/relationships/slide" Target="slide472.xml"/><Relationship Id="rId14" Type="http://schemas.openxmlformats.org/officeDocument/2006/relationships/slide" Target="slide520.xml"/><Relationship Id="rId22" Type="http://schemas.openxmlformats.org/officeDocument/2006/relationships/slide" Target="slid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7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39.xml"/><Relationship Id="rId13" Type="http://schemas.openxmlformats.org/officeDocument/2006/relationships/slide" Target="slide423.xml"/><Relationship Id="rId18" Type="http://schemas.openxmlformats.org/officeDocument/2006/relationships/slide" Target="slide1.xml"/><Relationship Id="rId3" Type="http://schemas.openxmlformats.org/officeDocument/2006/relationships/slide" Target="slide481.xml"/><Relationship Id="rId7" Type="http://schemas.openxmlformats.org/officeDocument/2006/relationships/slide" Target="slide535.xml"/><Relationship Id="rId12" Type="http://schemas.openxmlformats.org/officeDocument/2006/relationships/slide" Target="slide351.xml"/><Relationship Id="rId17" Type="http://schemas.openxmlformats.org/officeDocument/2006/relationships/slide" Target="slide5.xml"/><Relationship Id="rId2" Type="http://schemas.openxmlformats.org/officeDocument/2006/relationships/slide" Target="slide472.xml"/><Relationship Id="rId16" Type="http://schemas.openxmlformats.org/officeDocument/2006/relationships/slide" Target="slide13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20.xml"/><Relationship Id="rId11" Type="http://schemas.openxmlformats.org/officeDocument/2006/relationships/slide" Target="slide563.xml"/><Relationship Id="rId5" Type="http://schemas.openxmlformats.org/officeDocument/2006/relationships/slide" Target="slide503.xml"/><Relationship Id="rId15" Type="http://schemas.openxmlformats.org/officeDocument/2006/relationships/slide" Target="slide369.xml"/><Relationship Id="rId10" Type="http://schemas.openxmlformats.org/officeDocument/2006/relationships/slide" Target="slide556.xml"/><Relationship Id="rId19" Type="http://schemas.openxmlformats.org/officeDocument/2006/relationships/image" Target="../media/image2.png"/><Relationship Id="rId4" Type="http://schemas.openxmlformats.org/officeDocument/2006/relationships/slide" Target="slide495.xml"/><Relationship Id="rId9" Type="http://schemas.openxmlformats.org/officeDocument/2006/relationships/slide" Target="slide548.xml"/><Relationship Id="rId14" Type="http://schemas.openxmlformats.org/officeDocument/2006/relationships/slide" Target="slide17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JY Music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5387808"/>
            <a:ext cx="9144000" cy="1655762"/>
          </a:xfrm>
        </p:spPr>
        <p:txBody>
          <a:bodyPr/>
          <a:lstStyle/>
          <a:p>
            <a:r>
              <a:rPr lang="en-US" dirty="0"/>
              <a:t>Jesus Youth Australia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422" y="4306645"/>
            <a:ext cx="951155" cy="9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81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dirty="0"/>
              <a:t>Bless the Lord</a:t>
            </a:r>
          </a:p>
          <a:p>
            <a:pPr marL="0" indent="0" algn="ctr">
              <a:buNone/>
            </a:pPr>
            <a:r>
              <a:rPr lang="en-US" sz="6000" dirty="0"/>
              <a:t>Oh my soul, oh my soul</a:t>
            </a:r>
          </a:p>
          <a:p>
            <a:pPr marL="0" indent="0" algn="ctr">
              <a:buNone/>
            </a:pPr>
            <a:r>
              <a:rPr lang="en-US" sz="6000" dirty="0"/>
              <a:t>Worship his holy name</a:t>
            </a:r>
          </a:p>
          <a:p>
            <a:pPr marL="0" indent="0" algn="ctr">
              <a:buNone/>
            </a:pPr>
            <a:r>
              <a:rPr lang="en-US" sz="6000" dirty="0"/>
              <a:t>Sing like never before</a:t>
            </a:r>
          </a:p>
          <a:p>
            <a:pPr marL="0" indent="0" algn="ctr">
              <a:buNone/>
            </a:pPr>
            <a:r>
              <a:rPr lang="en-US" sz="6000" dirty="0"/>
              <a:t>Oh my soul</a:t>
            </a:r>
          </a:p>
          <a:p>
            <a:pPr marL="0" indent="0" algn="ctr">
              <a:buNone/>
            </a:pPr>
            <a:r>
              <a:rPr lang="en-US" sz="6000" dirty="0"/>
              <a:t>I’ll worship your holy name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0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dirty="0"/>
              <a:t>Come, now is the time to worship</a:t>
            </a:r>
            <a:br>
              <a:rPr lang="en-US" sz="6000" dirty="0"/>
            </a:br>
            <a:r>
              <a:rPr lang="en-US" sz="6000" dirty="0"/>
              <a:t>Come, now is the time to give your heart</a:t>
            </a:r>
            <a:br>
              <a:rPr lang="en-US" sz="6000" dirty="0"/>
            </a:br>
            <a:r>
              <a:rPr lang="en-US" sz="6000" dirty="0"/>
              <a:t>Come, just as you are to worship</a:t>
            </a:r>
            <a:br>
              <a:rPr lang="en-US" sz="6000" dirty="0"/>
            </a:br>
            <a:r>
              <a:rPr lang="en-US" sz="6000" dirty="0"/>
              <a:t>Come, just as you are before your God</a:t>
            </a:r>
            <a:br>
              <a:rPr lang="en-US" sz="6000" dirty="0"/>
            </a:br>
            <a:r>
              <a:rPr lang="en-US" sz="6000" dirty="0"/>
              <a:t>Come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7097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One day every tongue will confess You are God</a:t>
            </a:r>
            <a:br>
              <a:rPr lang="en-US" sz="6000" dirty="0"/>
            </a:br>
            <a:r>
              <a:rPr lang="en-US" sz="6000" dirty="0"/>
              <a:t>One day every knee will bow</a:t>
            </a:r>
            <a:br>
              <a:rPr lang="en-US" sz="6000" dirty="0"/>
            </a:br>
            <a:r>
              <a:rPr lang="en-US" sz="6000" dirty="0"/>
              <a:t>Still the greatest treasure remains for those</a:t>
            </a:r>
            <a:br>
              <a:rPr lang="en-US" sz="6000" dirty="0"/>
            </a:br>
            <a:r>
              <a:rPr lang="en-US" sz="6000" dirty="0"/>
              <a:t>Who gladly choose you now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2029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Willingly we choose to surrender our lives</a:t>
            </a:r>
            <a:br>
              <a:rPr lang="en-US" sz="6000" dirty="0"/>
            </a:br>
            <a:r>
              <a:rPr lang="en-US" sz="6000" dirty="0"/>
              <a:t>Willingly our knees will bow</a:t>
            </a:r>
            <a:br>
              <a:rPr lang="en-US" sz="6000" dirty="0"/>
            </a:br>
            <a:r>
              <a:rPr lang="en-US" sz="6000" dirty="0"/>
              <a:t>With all our hearts, oh, mind and strength</a:t>
            </a:r>
            <a:br>
              <a:rPr lang="en-US" sz="6000" dirty="0"/>
            </a:br>
            <a:r>
              <a:rPr lang="en-US" sz="6000" dirty="0"/>
              <a:t>We gladly choose you now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944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Every Move I Make</a:t>
            </a: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9825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dirty="0"/>
              <a:t>Na, </a:t>
            </a:r>
            <a:r>
              <a:rPr lang="en-US" sz="6000" dirty="0" err="1"/>
              <a:t>na</a:t>
            </a:r>
            <a:r>
              <a:rPr lang="en-US" sz="6000" dirty="0"/>
              <a:t>, </a:t>
            </a:r>
            <a:r>
              <a:rPr lang="en-US" sz="6000" dirty="0" err="1"/>
              <a:t>na</a:t>
            </a:r>
            <a:r>
              <a:rPr lang="en-US" sz="6000" dirty="0"/>
              <a:t>, </a:t>
            </a:r>
            <a:r>
              <a:rPr lang="en-US" sz="6000" dirty="0" err="1"/>
              <a:t>na</a:t>
            </a:r>
            <a:r>
              <a:rPr lang="en-US" sz="6000" dirty="0"/>
              <a:t>, </a:t>
            </a:r>
            <a:r>
              <a:rPr lang="en-US" sz="6000" dirty="0" err="1"/>
              <a:t>na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Na, </a:t>
            </a:r>
            <a:r>
              <a:rPr lang="en-US" sz="6000" dirty="0" err="1"/>
              <a:t>na</a:t>
            </a:r>
            <a:r>
              <a:rPr lang="en-US" sz="6000" dirty="0"/>
              <a:t>, </a:t>
            </a:r>
            <a:r>
              <a:rPr lang="en-US" sz="6000" dirty="0" err="1"/>
              <a:t>na</a:t>
            </a:r>
            <a:r>
              <a:rPr lang="en-US" sz="6000" dirty="0"/>
              <a:t>, </a:t>
            </a:r>
            <a:r>
              <a:rPr lang="en-US" sz="6000" dirty="0" err="1"/>
              <a:t>na</a:t>
            </a:r>
            <a:r>
              <a:rPr lang="en-US" sz="6000" dirty="0"/>
              <a:t>, </a:t>
            </a:r>
            <a:r>
              <a:rPr lang="en-US" sz="6000" dirty="0" err="1"/>
              <a:t>na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Every move I make I make in You</a:t>
            </a:r>
            <a:br>
              <a:rPr lang="en-US" sz="6000" dirty="0"/>
            </a:br>
            <a:r>
              <a:rPr lang="en-US" sz="6000" dirty="0"/>
              <a:t>You make me move Jesus</a:t>
            </a:r>
            <a:br>
              <a:rPr lang="en-US" sz="6000" dirty="0"/>
            </a:br>
            <a:r>
              <a:rPr lang="en-US" sz="6000" dirty="0"/>
              <a:t>Every breath I take I breathe in You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47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Every step I take I take in You</a:t>
            </a:r>
            <a:br>
              <a:rPr lang="en-US" sz="6000" dirty="0"/>
            </a:br>
            <a:r>
              <a:rPr lang="en-US" sz="6000" dirty="0"/>
              <a:t>You are my way Jesus</a:t>
            </a:r>
            <a:br>
              <a:rPr lang="en-US" sz="6000" dirty="0"/>
            </a:br>
            <a:r>
              <a:rPr lang="en-US" sz="6000" dirty="0"/>
              <a:t>Every breath I take I breathe in You</a:t>
            </a:r>
          </a:p>
          <a:p>
            <a:pPr marL="0" indent="0" algn="ctr">
              <a:buNone/>
            </a:pPr>
            <a:endParaRPr lang="en-US" sz="6000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2878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Waves of mercy</a:t>
            </a:r>
            <a:br>
              <a:rPr lang="en-US" sz="6000" dirty="0"/>
            </a:br>
            <a:r>
              <a:rPr lang="en-US" sz="6000" dirty="0"/>
              <a:t>Waves of grace</a:t>
            </a:r>
            <a:br>
              <a:rPr lang="en-US" sz="6000" dirty="0"/>
            </a:br>
            <a:r>
              <a:rPr lang="en-US" sz="6000" dirty="0"/>
              <a:t>Everywhere I look</a:t>
            </a:r>
            <a:br>
              <a:rPr lang="en-US" sz="6000" dirty="0"/>
            </a:br>
            <a:r>
              <a:rPr lang="en-US" sz="6000" dirty="0"/>
              <a:t>I see your face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479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Your love has captured me</a:t>
            </a:r>
            <a:br>
              <a:rPr lang="en-US" sz="6000" dirty="0"/>
            </a:br>
            <a:r>
              <a:rPr lang="en-US" sz="6000" dirty="0"/>
              <a:t>Oh my God</a:t>
            </a:r>
            <a:br>
              <a:rPr lang="en-US" sz="6000" dirty="0"/>
            </a:br>
            <a:r>
              <a:rPr lang="en-US" sz="6000" dirty="0"/>
              <a:t>This Love</a:t>
            </a:r>
            <a:br>
              <a:rPr lang="en-US" sz="6000" dirty="0"/>
            </a:br>
            <a:r>
              <a:rPr lang="en-US" sz="6000" dirty="0"/>
              <a:t>How can it be?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585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Give Thanks</a:t>
            </a: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534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Give thanks with a grateful heart</a:t>
            </a:r>
            <a:br>
              <a:rPr lang="en-US" sz="6000" dirty="0"/>
            </a:br>
            <a:r>
              <a:rPr lang="en-US" sz="6000" dirty="0"/>
              <a:t>Give thanks to the Holy One</a:t>
            </a:r>
            <a:br>
              <a:rPr lang="en-US" sz="6000" dirty="0"/>
            </a:br>
            <a:r>
              <a:rPr lang="en-US" sz="6000" dirty="0"/>
              <a:t>Give thanks because he's given Jesus Christ, His Son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4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6000" dirty="0"/>
              <a:t>You’re rich in love</a:t>
            </a:r>
          </a:p>
          <a:p>
            <a:pPr marL="0" indent="0" algn="ctr">
              <a:buNone/>
            </a:pPr>
            <a:r>
              <a:rPr lang="en-US" sz="6000" dirty="0"/>
              <a:t>And you’re slow to anger</a:t>
            </a:r>
          </a:p>
          <a:p>
            <a:pPr marL="0" indent="0" algn="ctr">
              <a:buNone/>
            </a:pPr>
            <a:r>
              <a:rPr lang="en-US" sz="6000" dirty="0"/>
              <a:t>Your name is great</a:t>
            </a:r>
          </a:p>
          <a:p>
            <a:pPr marL="0" indent="0" algn="ctr">
              <a:buNone/>
            </a:pPr>
            <a:r>
              <a:rPr lang="en-US" sz="6000" dirty="0"/>
              <a:t>And your heart is kind</a:t>
            </a:r>
          </a:p>
          <a:p>
            <a:pPr marL="0" indent="0" algn="ctr">
              <a:buNone/>
            </a:pPr>
            <a:r>
              <a:rPr lang="en-US" sz="6000" dirty="0"/>
              <a:t>For all your goodness</a:t>
            </a:r>
          </a:p>
          <a:p>
            <a:pPr marL="0" indent="0" algn="ctr">
              <a:buNone/>
            </a:pPr>
            <a:r>
              <a:rPr lang="en-US" sz="6000" dirty="0"/>
              <a:t>I will keep on singing</a:t>
            </a:r>
          </a:p>
          <a:p>
            <a:pPr marL="0" indent="0" algn="ctr">
              <a:buNone/>
            </a:pPr>
            <a:r>
              <a:rPr lang="en-US" sz="6000" dirty="0"/>
              <a:t>10,000 Reasons for my heart to find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8963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And now let the weak say, "I am strong"</a:t>
            </a:r>
            <a:br>
              <a:rPr lang="en-US" sz="6000" dirty="0"/>
            </a:br>
            <a:r>
              <a:rPr lang="en-US" sz="6000" dirty="0"/>
              <a:t>Let the poor say, "I am rich</a:t>
            </a:r>
            <a:br>
              <a:rPr lang="en-US" sz="6000" dirty="0"/>
            </a:br>
            <a:r>
              <a:rPr lang="en-US" sz="6000" dirty="0"/>
              <a:t>Because of what the Lord has done for us"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3980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Glory to God in the Highest</a:t>
            </a: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142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Glory to God in the Highest</a:t>
            </a:r>
          </a:p>
          <a:p>
            <a:pPr marL="0" indent="0" algn="ctr">
              <a:buNone/>
            </a:pPr>
            <a:r>
              <a:rPr lang="en-US" sz="6000" dirty="0"/>
              <a:t>Glory to God in the Highest, Glory to God, Glory to God,</a:t>
            </a:r>
          </a:p>
          <a:p>
            <a:pPr marL="0" indent="0" algn="ctr">
              <a:buNone/>
            </a:pPr>
            <a:r>
              <a:rPr lang="en-US" sz="6000" dirty="0"/>
              <a:t>And on Earth, Peace to people of Good Will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3869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We praise you</a:t>
            </a:r>
          </a:p>
          <a:p>
            <a:pPr marL="0" indent="0" algn="ctr">
              <a:buNone/>
            </a:pPr>
            <a:r>
              <a:rPr lang="en-US" sz="6000" dirty="0"/>
              <a:t>We bless you</a:t>
            </a:r>
          </a:p>
          <a:p>
            <a:pPr marL="0" indent="0" algn="ctr">
              <a:buNone/>
            </a:pPr>
            <a:r>
              <a:rPr lang="en-US" sz="6000" dirty="0"/>
              <a:t>We adore you</a:t>
            </a:r>
          </a:p>
          <a:p>
            <a:pPr marL="0" indent="0" algn="ctr">
              <a:buNone/>
            </a:pPr>
            <a:r>
              <a:rPr lang="en-US" sz="6000" dirty="0"/>
              <a:t>We glorify you</a:t>
            </a:r>
          </a:p>
          <a:p>
            <a:pPr marL="0" indent="0" algn="ctr">
              <a:buNone/>
            </a:pPr>
            <a:r>
              <a:rPr lang="en-US" sz="6000" dirty="0"/>
              <a:t>We give thanks for your great Glory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0224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Lord God, Heavenly King,</a:t>
            </a:r>
          </a:p>
          <a:p>
            <a:pPr marL="0" indent="0" algn="ctr">
              <a:buNone/>
            </a:pPr>
            <a:r>
              <a:rPr lang="en-US" sz="6000" dirty="0"/>
              <a:t>Oh God almighty Father</a:t>
            </a:r>
          </a:p>
          <a:p>
            <a:pPr marL="0" indent="0" algn="ctr">
              <a:buNone/>
            </a:pPr>
            <a:r>
              <a:rPr lang="en-US" sz="6000" dirty="0"/>
              <a:t>Lord Jesus Christ, Only begotten Son, </a:t>
            </a:r>
          </a:p>
          <a:p>
            <a:pPr marL="0" indent="0" algn="ctr">
              <a:buNone/>
            </a:pPr>
            <a:r>
              <a:rPr lang="en-US" sz="6000"/>
              <a:t>Lord God, Lamb of God, Son of the Father, </a:t>
            </a:r>
            <a:endParaRPr lang="en-US" sz="6000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15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6000" dirty="0"/>
              <a:t>You take away the sins of the world,</a:t>
            </a:r>
            <a:br>
              <a:rPr lang="en-US" sz="6000" dirty="0"/>
            </a:br>
            <a:r>
              <a:rPr lang="en-US" sz="6000" dirty="0"/>
              <a:t>have mercy on us</a:t>
            </a:r>
            <a:br>
              <a:rPr lang="en-US" sz="6000" dirty="0"/>
            </a:br>
            <a:r>
              <a:rPr lang="en-US" sz="6000" dirty="0"/>
              <a:t>You take away the sins of the world,</a:t>
            </a:r>
            <a:br>
              <a:rPr lang="en-US" sz="6000" dirty="0"/>
            </a:br>
            <a:r>
              <a:rPr lang="en-US" sz="6000" dirty="0"/>
              <a:t>receive our prayer</a:t>
            </a:r>
            <a:br>
              <a:rPr lang="en-US" sz="6000" dirty="0"/>
            </a:br>
            <a:r>
              <a:rPr lang="en-US" sz="6000" dirty="0"/>
              <a:t>You are seated at the right hand of the Father,</a:t>
            </a:r>
            <a:br>
              <a:rPr lang="en-US" sz="6000" dirty="0"/>
            </a:br>
            <a:r>
              <a:rPr lang="en-US" sz="6000" dirty="0"/>
              <a:t>have mercy on us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8800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dirty="0"/>
              <a:t>For you alone are the Holy One,</a:t>
            </a:r>
            <a:br>
              <a:rPr lang="en-US" sz="5400" dirty="0"/>
            </a:br>
            <a:r>
              <a:rPr lang="en-US" sz="5400" dirty="0"/>
              <a:t>you alone are the Lord,</a:t>
            </a:r>
            <a:br>
              <a:rPr lang="en-US" sz="5400" dirty="0"/>
            </a:br>
            <a:r>
              <a:rPr lang="en-US" sz="5400" dirty="0"/>
              <a:t>you alone are the Most High, Jesus Christ,</a:t>
            </a:r>
            <a:br>
              <a:rPr lang="en-US" sz="5400" dirty="0"/>
            </a:br>
            <a:r>
              <a:rPr lang="en-US" sz="5400" dirty="0"/>
              <a:t>with the Holy Spirit,</a:t>
            </a:r>
            <a:br>
              <a:rPr lang="en-US" sz="5400" dirty="0"/>
            </a:br>
            <a:r>
              <a:rPr lang="en-US" sz="5400" dirty="0"/>
              <a:t>in the glory of God the Father.</a:t>
            </a:r>
            <a:br>
              <a:rPr lang="en-US" sz="5400" dirty="0"/>
            </a:br>
            <a:r>
              <a:rPr lang="en-US" sz="5400" dirty="0"/>
              <a:t>Amen.</a:t>
            </a:r>
            <a:endParaRPr lang="en-US" sz="6000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6658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God is Watching Over You</a:t>
            </a: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2566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dirty="0"/>
              <a:t>When you're jumping, jumping up and down </a:t>
            </a:r>
          </a:p>
          <a:p>
            <a:pPr marL="0" indent="0" algn="ctr">
              <a:buNone/>
            </a:pPr>
            <a:r>
              <a:rPr lang="en-US" sz="6000" dirty="0"/>
              <a:t>When you're spinning, spinning round and round </a:t>
            </a:r>
          </a:p>
          <a:p>
            <a:pPr marL="0" indent="0" algn="ctr">
              <a:buNone/>
            </a:pPr>
            <a:r>
              <a:rPr lang="en-US" sz="6000" dirty="0"/>
              <a:t>God's seeing everything you do</a:t>
            </a:r>
          </a:p>
          <a:p>
            <a:pPr marL="0" indent="0" algn="ctr">
              <a:buNone/>
            </a:pPr>
            <a:r>
              <a:rPr lang="en-US" sz="6000" dirty="0"/>
              <a:t>Cos He's watching, watching over you </a:t>
            </a:r>
          </a:p>
          <a:p>
            <a:pPr marL="0" indent="0" algn="ctr">
              <a:buNone/>
            </a:pPr>
            <a:endParaRPr lang="en-US" sz="6000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6121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God is watching, watching over you</a:t>
            </a:r>
          </a:p>
          <a:p>
            <a:pPr marL="0" indent="0" algn="ctr">
              <a:buNone/>
            </a:pPr>
            <a:r>
              <a:rPr lang="en-US" sz="6000" dirty="0"/>
              <a:t>24/7 watching over you</a:t>
            </a:r>
          </a:p>
          <a:p>
            <a:pPr marL="0" indent="0" algn="ctr">
              <a:buNone/>
            </a:pPr>
            <a:r>
              <a:rPr lang="en-US" sz="6000" dirty="0"/>
              <a:t>Your life is in His hands ooh </a:t>
            </a:r>
          </a:p>
          <a:p>
            <a:pPr marL="0" indent="0" algn="ctr">
              <a:buNone/>
            </a:pPr>
            <a:r>
              <a:rPr lang="en-US" sz="6000" dirty="0"/>
              <a:t>He's got great big plans </a:t>
            </a:r>
          </a:p>
          <a:p>
            <a:pPr marL="0" indent="0" algn="ctr">
              <a:buNone/>
            </a:pPr>
            <a:r>
              <a:rPr lang="en-US" sz="6000" dirty="0"/>
              <a:t>cos he's watching over you</a:t>
            </a:r>
          </a:p>
        </p:txBody>
      </p:sp>
      <p:pic>
        <p:nvPicPr>
          <p:cNvPr id="4" name="Picture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2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dirty="0"/>
              <a:t>Bless the Lord</a:t>
            </a:r>
          </a:p>
          <a:p>
            <a:pPr marL="0" indent="0" algn="ctr">
              <a:buNone/>
            </a:pPr>
            <a:r>
              <a:rPr lang="en-US" sz="6000" dirty="0"/>
              <a:t>Oh my soul, oh my soul</a:t>
            </a:r>
          </a:p>
          <a:p>
            <a:pPr marL="0" indent="0" algn="ctr">
              <a:buNone/>
            </a:pPr>
            <a:r>
              <a:rPr lang="en-US" sz="6000" dirty="0"/>
              <a:t>Worship his holy name</a:t>
            </a:r>
          </a:p>
          <a:p>
            <a:pPr marL="0" indent="0" algn="ctr">
              <a:buNone/>
            </a:pPr>
            <a:r>
              <a:rPr lang="en-US" sz="6000" dirty="0"/>
              <a:t>Sing like never before</a:t>
            </a:r>
          </a:p>
          <a:p>
            <a:pPr marL="0" indent="0" algn="ctr">
              <a:buNone/>
            </a:pPr>
            <a:r>
              <a:rPr lang="en-US" sz="6000" dirty="0"/>
              <a:t>Oh my soul</a:t>
            </a:r>
          </a:p>
          <a:p>
            <a:pPr marL="0" indent="0" algn="ctr">
              <a:buNone/>
            </a:pPr>
            <a:r>
              <a:rPr lang="en-US" sz="6000" dirty="0"/>
              <a:t>I’ll worship your holy name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9669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dirty="0"/>
              <a:t>When you're waving your hands up in the air </a:t>
            </a:r>
          </a:p>
          <a:p>
            <a:pPr marL="0" indent="0" algn="ctr">
              <a:buNone/>
            </a:pPr>
            <a:r>
              <a:rPr lang="en-US" sz="6000" dirty="0"/>
              <a:t>When you're shouting, no matter when or where </a:t>
            </a:r>
          </a:p>
          <a:p>
            <a:pPr marL="0" indent="0" algn="ctr">
              <a:buNone/>
            </a:pPr>
            <a:r>
              <a:rPr lang="en-US" sz="6000" dirty="0"/>
              <a:t>God's seeing everything you do </a:t>
            </a:r>
          </a:p>
          <a:p>
            <a:pPr marL="0" indent="0" algn="ctr">
              <a:buNone/>
            </a:pPr>
            <a:r>
              <a:rPr lang="en-US" sz="6000" dirty="0"/>
              <a:t>Cos He's watching, watching over you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9539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God is watching, watching over you</a:t>
            </a:r>
          </a:p>
          <a:p>
            <a:pPr marL="0" indent="0" algn="ctr">
              <a:buNone/>
            </a:pPr>
            <a:r>
              <a:rPr lang="en-US" sz="6000" dirty="0"/>
              <a:t>24/7 watching over you</a:t>
            </a:r>
          </a:p>
          <a:p>
            <a:pPr marL="0" indent="0" algn="ctr">
              <a:buNone/>
            </a:pPr>
            <a:r>
              <a:rPr lang="en-US" sz="6000" dirty="0"/>
              <a:t>Your life is in His hands ooh </a:t>
            </a:r>
          </a:p>
          <a:p>
            <a:pPr marL="0" indent="0" algn="ctr">
              <a:buNone/>
            </a:pPr>
            <a:r>
              <a:rPr lang="en-US" sz="6000" dirty="0"/>
              <a:t>He's got great big plans </a:t>
            </a:r>
          </a:p>
          <a:p>
            <a:pPr marL="0" indent="0" algn="ctr">
              <a:buNone/>
            </a:pPr>
            <a:r>
              <a:rPr lang="en-US" sz="6000" dirty="0"/>
              <a:t>cos he's watching over you</a:t>
            </a:r>
          </a:p>
        </p:txBody>
      </p:sp>
      <p:pic>
        <p:nvPicPr>
          <p:cNvPr id="4" name="Picture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2338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Good Good Father</a:t>
            </a: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9962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dirty="0"/>
              <a:t>Oh I've heard a thousand stories of what they think you're like</a:t>
            </a:r>
            <a:br>
              <a:rPr lang="en-US" sz="6000" dirty="0"/>
            </a:br>
            <a:r>
              <a:rPr lang="en-US" sz="6000" dirty="0"/>
              <a:t>But I've heard the tender whispers of love in the dead of night</a:t>
            </a:r>
            <a:br>
              <a:rPr lang="en-US" sz="6000" dirty="0"/>
            </a:br>
            <a:r>
              <a:rPr lang="en-US" sz="6000" dirty="0"/>
              <a:t>And you tell me that you're pleased</a:t>
            </a:r>
            <a:br>
              <a:rPr lang="en-US" sz="6000" dirty="0"/>
            </a:br>
            <a:r>
              <a:rPr lang="en-US" sz="6000" dirty="0"/>
              <a:t>And that I'm never alone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4375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You're a good good father</a:t>
            </a:r>
            <a:br>
              <a:rPr lang="en-US" sz="6000" dirty="0"/>
            </a:br>
            <a:r>
              <a:rPr lang="en-US" sz="6000" dirty="0"/>
              <a:t>It's who you are, it's who you are, it's who you are</a:t>
            </a:r>
            <a:br>
              <a:rPr lang="en-US" sz="6000" dirty="0"/>
            </a:br>
            <a:r>
              <a:rPr lang="en-US" sz="6000" dirty="0"/>
              <a:t>And I'm loved by you</a:t>
            </a:r>
            <a:br>
              <a:rPr lang="en-US" sz="6000" dirty="0"/>
            </a:br>
            <a:r>
              <a:rPr lang="en-US" sz="6000" dirty="0"/>
              <a:t>It's who I am, it's who I am, it's who I am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85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And I've seen many searching for answers far and wide</a:t>
            </a:r>
            <a:br>
              <a:rPr lang="en-US" sz="6000" dirty="0"/>
            </a:br>
            <a:r>
              <a:rPr lang="en-US" sz="6000" dirty="0"/>
              <a:t>But I know we're all searching</a:t>
            </a:r>
            <a:br>
              <a:rPr lang="en-US" sz="6000" dirty="0"/>
            </a:br>
            <a:r>
              <a:rPr lang="en-US" sz="6000" dirty="0"/>
              <a:t>For answers only you provide</a:t>
            </a:r>
            <a:br>
              <a:rPr lang="en-US" sz="6000" dirty="0"/>
            </a:br>
            <a:r>
              <a:rPr lang="en-US" sz="6000" dirty="0"/>
              <a:t>Cause you know just what we need</a:t>
            </a:r>
            <a:br>
              <a:rPr lang="en-US" sz="6000" dirty="0"/>
            </a:br>
            <a:r>
              <a:rPr lang="en-US" sz="6000" dirty="0"/>
              <a:t>Before we say a word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6167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You're a good good father</a:t>
            </a:r>
            <a:br>
              <a:rPr lang="en-US" sz="6000" dirty="0"/>
            </a:br>
            <a:r>
              <a:rPr lang="en-US" sz="6000" dirty="0"/>
              <a:t>It's who you are, it's who you are, it's who you are</a:t>
            </a:r>
            <a:br>
              <a:rPr lang="en-US" sz="6000" dirty="0"/>
            </a:br>
            <a:r>
              <a:rPr lang="en-US" sz="6000" dirty="0"/>
              <a:t>And I'm loved by you</a:t>
            </a:r>
            <a:br>
              <a:rPr lang="en-US" sz="6000" dirty="0"/>
            </a:br>
            <a:r>
              <a:rPr lang="en-US" sz="6000" dirty="0"/>
              <a:t>It's who I am, it's who I am, it's who I am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5046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Because you are perfect in all of your ways</a:t>
            </a:r>
            <a:br>
              <a:rPr lang="en-US" sz="6000" dirty="0"/>
            </a:br>
            <a:r>
              <a:rPr lang="en-US" sz="6000" dirty="0"/>
              <a:t>You are perfect in all of your ways</a:t>
            </a:r>
            <a:br>
              <a:rPr lang="en-US" sz="6000" dirty="0"/>
            </a:br>
            <a:r>
              <a:rPr lang="en-US" sz="6000" dirty="0"/>
              <a:t>You are perfect in all of your ways to us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6737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Oh it's love so undeniable</a:t>
            </a:r>
            <a:br>
              <a:rPr lang="en-US" sz="6000" dirty="0"/>
            </a:br>
            <a:r>
              <a:rPr lang="en-US" sz="6000" dirty="0"/>
              <a:t>I, I can hardly speak</a:t>
            </a:r>
            <a:br>
              <a:rPr lang="en-US" sz="6000" dirty="0"/>
            </a:br>
            <a:r>
              <a:rPr lang="en-US" sz="6000" dirty="0"/>
              <a:t>Peace so unexplainable</a:t>
            </a:r>
            <a:br>
              <a:rPr lang="en-US" sz="6000" dirty="0"/>
            </a:br>
            <a:r>
              <a:rPr lang="en-US" sz="6000" dirty="0"/>
              <a:t>I, I can hardly think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0707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As you call me deeper still</a:t>
            </a:r>
            <a:br>
              <a:rPr lang="en-US" sz="6000" dirty="0"/>
            </a:br>
            <a:r>
              <a:rPr lang="en-US" sz="6000" dirty="0"/>
              <a:t>As you call me deeper still</a:t>
            </a:r>
            <a:br>
              <a:rPr lang="en-US" sz="6000" dirty="0"/>
            </a:br>
            <a:r>
              <a:rPr lang="en-US" sz="6000" dirty="0"/>
              <a:t>As you call me deeper still</a:t>
            </a:r>
            <a:br>
              <a:rPr lang="en-US" sz="6000" dirty="0"/>
            </a:br>
            <a:r>
              <a:rPr lang="en-US" sz="6000" dirty="0"/>
              <a:t>Into love, love, love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0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6000" dirty="0"/>
              <a:t>And on that day when my strength is failing</a:t>
            </a:r>
          </a:p>
          <a:p>
            <a:pPr marL="0" indent="0" algn="ctr">
              <a:buNone/>
            </a:pPr>
            <a:r>
              <a:rPr lang="en-US" sz="6000" dirty="0"/>
              <a:t>The end draws near and my time has come</a:t>
            </a:r>
          </a:p>
          <a:p>
            <a:pPr marL="0" indent="0" algn="ctr">
              <a:buNone/>
            </a:pPr>
            <a:r>
              <a:rPr lang="en-US" sz="6000" dirty="0"/>
              <a:t>Still my soul will sing your praise unending</a:t>
            </a:r>
          </a:p>
          <a:p>
            <a:pPr marL="0" indent="0" algn="ctr">
              <a:buNone/>
            </a:pPr>
            <a:r>
              <a:rPr lang="en-US" sz="6000" dirty="0"/>
              <a:t>10,000 Years and then forever more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4060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You're a good good father</a:t>
            </a:r>
            <a:br>
              <a:rPr lang="en-US" sz="6000" dirty="0"/>
            </a:br>
            <a:r>
              <a:rPr lang="en-US" sz="6000" dirty="0"/>
              <a:t>It's who you are, it's who you are, it's who you are</a:t>
            </a:r>
            <a:br>
              <a:rPr lang="en-US" sz="6000" dirty="0"/>
            </a:br>
            <a:r>
              <a:rPr lang="en-US" sz="6000" dirty="0"/>
              <a:t>And I'm loved by you</a:t>
            </a:r>
            <a:br>
              <a:rPr lang="en-US" sz="6000" dirty="0"/>
            </a:br>
            <a:r>
              <a:rPr lang="en-US" sz="6000" dirty="0"/>
              <a:t>It's who I am, it's who I am, it's who I am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6810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dirty="0"/>
              <a:t>You are perfect in all of your ways</a:t>
            </a:r>
            <a:br>
              <a:rPr lang="en-US" sz="6000" dirty="0"/>
            </a:br>
            <a:r>
              <a:rPr lang="en-US" sz="6000" dirty="0"/>
              <a:t>It's who you are, it's who you are, it's who you are</a:t>
            </a:r>
            <a:br>
              <a:rPr lang="en-US" sz="6000" dirty="0"/>
            </a:br>
            <a:r>
              <a:rPr lang="en-US" sz="6000" dirty="0"/>
              <a:t>And I'm loved by you</a:t>
            </a:r>
            <a:br>
              <a:rPr lang="en-US" sz="6000" dirty="0"/>
            </a:br>
            <a:r>
              <a:rPr lang="en-US" sz="6000" dirty="0"/>
              <a:t>You are perfect in all of your ways</a:t>
            </a:r>
            <a:br>
              <a:rPr lang="en-US" sz="6000" dirty="0"/>
            </a:br>
            <a:r>
              <a:rPr lang="en-US" sz="6000" dirty="0"/>
              <a:t>It's who I am, it's who I am, it's who I am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0041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Hail Holy Queen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322F8873-41D6-5249-AEF6-7C4952AE3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1158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Hail Holy Queen enthroned above</a:t>
            </a:r>
            <a:br>
              <a:rPr lang="en-AU" sz="6000" dirty="0"/>
            </a:br>
            <a:r>
              <a:rPr lang="en-AU" sz="6000" i="1" dirty="0"/>
              <a:t>‘Oh Maria’</a:t>
            </a:r>
            <a:br>
              <a:rPr lang="en-AU" sz="6000" dirty="0"/>
            </a:br>
            <a:r>
              <a:rPr lang="en-AU" sz="6000" dirty="0"/>
              <a:t>Hail Mother of Mercy and of love</a:t>
            </a:r>
            <a:br>
              <a:rPr lang="en-AU" sz="6000" dirty="0"/>
            </a:br>
            <a:r>
              <a:rPr lang="en-AU" sz="6000" i="1" dirty="0"/>
              <a:t>‘Oh Maria’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6B2DEA53-7B10-2140-A808-02EC60AE4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5736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Triumph all ye Cherubim,</a:t>
            </a:r>
            <a:br>
              <a:rPr lang="en-AU" sz="6000" dirty="0"/>
            </a:br>
            <a:r>
              <a:rPr lang="en-AU" sz="6000" dirty="0"/>
              <a:t>Sing with us sweet Seraphim,</a:t>
            </a:r>
            <a:br>
              <a:rPr lang="en-AU" sz="6000" dirty="0"/>
            </a:br>
            <a:r>
              <a:rPr lang="en-AU" sz="6000" dirty="0"/>
              <a:t>Heaven and earth resound our hymn</a:t>
            </a:r>
            <a:br>
              <a:rPr lang="en-AU" sz="6600" dirty="0"/>
            </a:br>
            <a:r>
              <a:rPr lang="en-AU" sz="6600" b="1" dirty="0"/>
              <a:t>Salve, Salve, Salve Regina</a:t>
            </a:r>
            <a:endParaRPr lang="en-AU" sz="6600" i="1" dirty="0"/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6B2DEA53-7B10-2140-A808-02EC60AE4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3645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Our life, Our sweetness here below,</a:t>
            </a:r>
            <a:br>
              <a:rPr lang="en-AU" sz="6000" dirty="0"/>
            </a:br>
            <a:r>
              <a:rPr lang="en-AU" sz="6000" i="1" dirty="0"/>
              <a:t>(‘Oh Maria’)</a:t>
            </a:r>
            <a:br>
              <a:rPr lang="en-AU" sz="6000" dirty="0"/>
            </a:br>
            <a:r>
              <a:rPr lang="en-AU" sz="6000" dirty="0"/>
              <a:t>Our hope in sorrow and in woe,</a:t>
            </a:r>
            <a:br>
              <a:rPr lang="en-AU" sz="6000" dirty="0"/>
            </a:br>
            <a:r>
              <a:rPr lang="en-AU" sz="6000" i="1" dirty="0"/>
              <a:t>(‘Oh Maria’)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6B2DEA53-7B10-2140-A808-02EC60AE4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500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Triumph all ye Cherubim,</a:t>
            </a:r>
            <a:br>
              <a:rPr lang="en-AU" sz="6000" dirty="0"/>
            </a:br>
            <a:r>
              <a:rPr lang="en-AU" sz="6000" dirty="0"/>
              <a:t>Sing with us sweet Seraphim,</a:t>
            </a:r>
            <a:br>
              <a:rPr lang="en-AU" sz="6000" dirty="0"/>
            </a:br>
            <a:r>
              <a:rPr lang="en-AU" sz="6000" dirty="0"/>
              <a:t>Heaven and earth resound our hymn…</a:t>
            </a:r>
            <a:br>
              <a:rPr lang="en-AU" sz="6600" dirty="0"/>
            </a:br>
            <a:r>
              <a:rPr lang="en-AU" sz="6600" b="1" dirty="0"/>
              <a:t>Salve, Salve, Salve Regina</a:t>
            </a:r>
            <a:br>
              <a:rPr lang="en-AU" sz="6600" dirty="0"/>
            </a:br>
            <a:r>
              <a:rPr lang="en-AU" sz="6000" i="1" dirty="0"/>
              <a:t>(*clap*)</a:t>
            </a:r>
            <a:endParaRPr lang="en-AU" sz="6600" i="1" dirty="0"/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6B2DEA53-7B10-2140-A808-02EC60AE4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3525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Al-le-</a:t>
            </a:r>
            <a:r>
              <a:rPr lang="en-AU" sz="6000" dirty="0" err="1"/>
              <a:t>lu</a:t>
            </a:r>
            <a:r>
              <a:rPr lang="en-AU" sz="6000" dirty="0"/>
              <a:t>-</a:t>
            </a:r>
            <a:r>
              <a:rPr lang="en-AU" sz="6000" dirty="0" err="1"/>
              <a:t>ia</a:t>
            </a:r>
            <a:r>
              <a:rPr lang="en-AU" sz="6000" dirty="0"/>
              <a:t>,</a:t>
            </a:r>
            <a:br>
              <a:rPr lang="en-AU" sz="6000" dirty="0"/>
            </a:br>
            <a:r>
              <a:rPr lang="en-AU" sz="6000" dirty="0"/>
              <a:t>Mater </a:t>
            </a:r>
            <a:r>
              <a:rPr lang="en-AU" sz="6000" dirty="0" err="1"/>
              <a:t>amata</a:t>
            </a:r>
            <a:r>
              <a:rPr lang="en-AU" sz="6000" dirty="0"/>
              <a:t> </a:t>
            </a:r>
            <a:r>
              <a:rPr lang="en-AU" sz="6000" dirty="0" err="1"/>
              <a:t>intemerata</a:t>
            </a:r>
            <a:br>
              <a:rPr lang="en-AU" sz="6000" dirty="0"/>
            </a:br>
            <a:r>
              <a:rPr lang="en-AU" sz="6000" dirty="0"/>
              <a:t>Sanctus, Sanctus Dominus</a:t>
            </a:r>
            <a:endParaRPr lang="en-AU" sz="6000" i="1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C2237468-ECA8-5E4C-B40A-3B1771213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7348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Virgo </a:t>
            </a:r>
            <a:r>
              <a:rPr lang="en-AU" sz="6000" dirty="0" err="1"/>
              <a:t>respice</a:t>
            </a:r>
            <a:r>
              <a:rPr lang="en-AU" sz="6000" dirty="0"/>
              <a:t>, Mater </a:t>
            </a:r>
            <a:r>
              <a:rPr lang="en-AU" sz="6000" dirty="0" err="1"/>
              <a:t>adspice</a:t>
            </a:r>
            <a:br>
              <a:rPr lang="en-AU" sz="6000" dirty="0"/>
            </a:br>
            <a:r>
              <a:rPr lang="en-AU" sz="6000" dirty="0"/>
              <a:t>Sanctus, Sanctus Dominus</a:t>
            </a:r>
            <a:br>
              <a:rPr lang="en-AU" sz="6000" dirty="0"/>
            </a:br>
            <a:r>
              <a:rPr lang="en-AU" sz="6000" b="1" dirty="0"/>
              <a:t>Al-le-</a:t>
            </a:r>
            <a:r>
              <a:rPr lang="en-AU" sz="6000" b="1" dirty="0" err="1"/>
              <a:t>lu</a:t>
            </a:r>
            <a:r>
              <a:rPr lang="en-AU" sz="6000" b="1" dirty="0"/>
              <a:t>-</a:t>
            </a:r>
            <a:r>
              <a:rPr lang="en-AU" sz="6000" b="1" dirty="0" err="1"/>
              <a:t>ia</a:t>
            </a:r>
            <a:r>
              <a:rPr lang="en-AU" sz="6000" b="1" dirty="0"/>
              <a:t> (</a:t>
            </a:r>
            <a:r>
              <a:rPr lang="en-AU" sz="6000" b="1" i="1" dirty="0"/>
              <a:t>Alleluia</a:t>
            </a:r>
            <a:r>
              <a:rPr lang="en-AU" sz="6000" b="1" dirty="0"/>
              <a:t>) </a:t>
            </a:r>
            <a:r>
              <a:rPr lang="en-AU" sz="6000" dirty="0"/>
              <a:t> </a:t>
            </a:r>
            <a:endParaRPr lang="en-AU" sz="6000" i="1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E496B164-EAE8-5E4B-99A3-5D70087B5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0726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He’s My Rock, My Sword, My Shield</a:t>
            </a: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3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dirty="0"/>
              <a:t>Bless the Lord</a:t>
            </a:r>
          </a:p>
          <a:p>
            <a:pPr marL="0" indent="0" algn="ctr">
              <a:buNone/>
            </a:pPr>
            <a:r>
              <a:rPr lang="en-US" sz="6000" dirty="0"/>
              <a:t>Oh my soul, oh my soul</a:t>
            </a:r>
          </a:p>
          <a:p>
            <a:pPr marL="0" indent="0" algn="ctr">
              <a:buNone/>
            </a:pPr>
            <a:r>
              <a:rPr lang="en-US" sz="6000" dirty="0"/>
              <a:t>Worship his holy name</a:t>
            </a:r>
          </a:p>
          <a:p>
            <a:pPr marL="0" indent="0" algn="ctr">
              <a:buNone/>
            </a:pPr>
            <a:r>
              <a:rPr lang="en-US" sz="6000" dirty="0"/>
              <a:t>Sing like never before</a:t>
            </a:r>
          </a:p>
          <a:p>
            <a:pPr marL="0" indent="0" algn="ctr">
              <a:buNone/>
            </a:pPr>
            <a:r>
              <a:rPr lang="en-US" sz="6000" dirty="0"/>
              <a:t>Oh my soul</a:t>
            </a:r>
          </a:p>
          <a:p>
            <a:pPr marL="0" indent="0" algn="ctr">
              <a:buNone/>
            </a:pPr>
            <a:r>
              <a:rPr lang="en-US" sz="6000" dirty="0"/>
              <a:t>I’ll worship your holy name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4128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He's my rock, my sword, my shield</a:t>
            </a:r>
            <a:br>
              <a:rPr lang="en-US" sz="6000" dirty="0"/>
            </a:br>
            <a:r>
              <a:rPr lang="en-US" sz="6000" dirty="0"/>
              <a:t>He's my wheel in the middle of the field</a:t>
            </a:r>
            <a:br>
              <a:rPr lang="en-US" sz="6000" dirty="0"/>
            </a:br>
            <a:r>
              <a:rPr lang="en-US" sz="6000" dirty="0"/>
              <a:t>He's the lily of the valley</a:t>
            </a:r>
            <a:br>
              <a:rPr lang="en-US" sz="6000" dirty="0"/>
            </a:br>
            <a:r>
              <a:rPr lang="en-US" sz="6000" dirty="0"/>
              <a:t>He's the bright and morning star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6024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He's the bright and morning star</a:t>
            </a:r>
            <a:br>
              <a:rPr lang="en-US" sz="6000" dirty="0"/>
            </a:br>
            <a:r>
              <a:rPr lang="en-US" sz="6000" dirty="0"/>
              <a:t>Makes no difference what you say</a:t>
            </a:r>
            <a:br>
              <a:rPr lang="en-US" sz="6000" dirty="0"/>
            </a:br>
            <a:r>
              <a:rPr lang="en-US" sz="6000" dirty="0"/>
              <a:t>I'm going on my knees and pray</a:t>
            </a:r>
            <a:br>
              <a:rPr lang="en-US" sz="6000" dirty="0"/>
            </a:br>
            <a:r>
              <a:rPr lang="en-US" sz="6000" dirty="0"/>
              <a:t>I'm </a:t>
            </a:r>
            <a:r>
              <a:rPr lang="en-US" sz="6000" dirty="0" err="1"/>
              <a:t>gonna</a:t>
            </a:r>
            <a:r>
              <a:rPr lang="en-US" sz="6000" dirty="0"/>
              <a:t> wait right here for Jesus</a:t>
            </a:r>
            <a:br>
              <a:rPr lang="en-US" sz="6000" dirty="0"/>
            </a:br>
            <a:r>
              <a:rPr lang="en-US" sz="6000" dirty="0"/>
              <a:t>Till he comes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8577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Cause Jesus is mine</a:t>
            </a:r>
            <a:br>
              <a:rPr lang="en-US" sz="6000" dirty="0"/>
            </a:br>
            <a:r>
              <a:rPr lang="en-US" sz="6000" dirty="0"/>
              <a:t>I am forgiven</a:t>
            </a:r>
            <a:br>
              <a:rPr lang="en-US" sz="6000" dirty="0"/>
            </a:br>
            <a:r>
              <a:rPr lang="en-US" sz="6000" dirty="0"/>
              <a:t>I'm holding his hand</a:t>
            </a:r>
            <a:br>
              <a:rPr lang="en-US" sz="6000" dirty="0"/>
            </a:br>
            <a:r>
              <a:rPr lang="en-US" sz="6000" dirty="0"/>
              <a:t>I'm going to heaven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850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Cause I found a wonderful savior</a:t>
            </a:r>
            <a:br>
              <a:rPr lang="en-US" sz="6000" dirty="0"/>
            </a:br>
            <a:r>
              <a:rPr lang="en-US" sz="6000" dirty="0"/>
              <a:t>Who blesses me forever</a:t>
            </a:r>
            <a:br>
              <a:rPr lang="en-US" sz="6000" dirty="0"/>
            </a:br>
            <a:r>
              <a:rPr lang="en-US" sz="6000" dirty="0"/>
              <a:t>I'm his and thank God</a:t>
            </a:r>
            <a:br>
              <a:rPr lang="en-US" sz="6000" dirty="0"/>
            </a:br>
            <a:r>
              <a:rPr lang="en-US" sz="6000" dirty="0"/>
              <a:t>He is mine.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4035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Heart of Worship</a:t>
            </a: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206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When the music fades</a:t>
            </a:r>
            <a:br>
              <a:rPr lang="en-US" sz="6000" dirty="0"/>
            </a:br>
            <a:r>
              <a:rPr lang="en-US" sz="6000" dirty="0"/>
              <a:t>All is stripped away</a:t>
            </a:r>
            <a:br>
              <a:rPr lang="en-US" sz="6000" dirty="0"/>
            </a:br>
            <a:r>
              <a:rPr lang="en-US" sz="6000" dirty="0"/>
              <a:t>And I simply come</a:t>
            </a:r>
            <a:br>
              <a:rPr lang="en-US" sz="6000" dirty="0"/>
            </a:br>
            <a:r>
              <a:rPr lang="en-US" sz="6000" dirty="0"/>
              <a:t>Longing just to bring</a:t>
            </a:r>
            <a:br>
              <a:rPr lang="en-US" sz="6000" dirty="0"/>
            </a:br>
            <a:r>
              <a:rPr lang="en-US" sz="6000" dirty="0"/>
              <a:t>Something that's of worth</a:t>
            </a:r>
            <a:br>
              <a:rPr lang="en-US" sz="6000" dirty="0"/>
            </a:br>
            <a:r>
              <a:rPr lang="en-US" sz="6000" dirty="0"/>
              <a:t>That will bless your heart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1628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I'll bring you more than a song</a:t>
            </a:r>
            <a:br>
              <a:rPr lang="en-US" sz="6000" dirty="0"/>
            </a:br>
            <a:r>
              <a:rPr lang="en-US" sz="6000" dirty="0"/>
              <a:t>For a song in itself</a:t>
            </a:r>
            <a:br>
              <a:rPr lang="en-US" sz="6000" dirty="0"/>
            </a:br>
            <a:r>
              <a:rPr lang="en-US" sz="6000" dirty="0"/>
              <a:t>Is not what you have required</a:t>
            </a:r>
            <a:br>
              <a:rPr lang="en-US" sz="6000" dirty="0"/>
            </a:br>
            <a:r>
              <a:rPr lang="en-US" sz="6000" dirty="0"/>
              <a:t>You search much deeper within</a:t>
            </a:r>
            <a:br>
              <a:rPr lang="en-US" sz="6000" dirty="0"/>
            </a:br>
            <a:r>
              <a:rPr lang="en-US" sz="6000" dirty="0"/>
              <a:t>Through the way things appear</a:t>
            </a:r>
            <a:br>
              <a:rPr lang="en-US" sz="6000" dirty="0"/>
            </a:br>
            <a:r>
              <a:rPr lang="en-US" sz="6000" dirty="0"/>
              <a:t>You're looking into my heart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3557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I'm coming back to the heart of worship</a:t>
            </a:r>
            <a:br>
              <a:rPr lang="en-US" sz="6000" dirty="0"/>
            </a:br>
            <a:r>
              <a:rPr lang="en-US" sz="6000" dirty="0"/>
              <a:t>And it's all about you,</a:t>
            </a:r>
            <a:br>
              <a:rPr lang="en-US" sz="6000" dirty="0"/>
            </a:br>
            <a:r>
              <a:rPr lang="en-US" sz="6000" dirty="0"/>
              <a:t>It's all about you, Jesus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7895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I'm sorry, Lord, </a:t>
            </a:r>
          </a:p>
          <a:p>
            <a:pPr marL="0" indent="0" algn="ctr">
              <a:buNone/>
            </a:pPr>
            <a:r>
              <a:rPr lang="en-US" sz="6000" dirty="0"/>
              <a:t>for the thing I've made it</a:t>
            </a:r>
            <a:br>
              <a:rPr lang="en-US" sz="6000" dirty="0"/>
            </a:br>
            <a:r>
              <a:rPr lang="en-US" sz="6000" dirty="0"/>
              <a:t>When it's all about you,</a:t>
            </a:r>
            <a:br>
              <a:rPr lang="en-US" sz="6000" dirty="0"/>
            </a:br>
            <a:r>
              <a:rPr lang="en-US" sz="6000" dirty="0"/>
              <a:t>It's all about you, Jesus 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267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King of endless worth</a:t>
            </a:r>
            <a:br>
              <a:rPr lang="en-US" sz="6000" dirty="0"/>
            </a:br>
            <a:r>
              <a:rPr lang="en-US" sz="6000" dirty="0"/>
              <a:t>No one could express</a:t>
            </a:r>
            <a:br>
              <a:rPr lang="en-US" sz="6000" dirty="0"/>
            </a:br>
            <a:r>
              <a:rPr lang="en-US" sz="6000" dirty="0"/>
              <a:t>How much you deserve</a:t>
            </a:r>
            <a:br>
              <a:rPr lang="en-US" sz="6000" dirty="0"/>
            </a:br>
            <a:r>
              <a:rPr lang="en-US" sz="6000" dirty="0"/>
              <a:t>Though I'm weak and poor</a:t>
            </a:r>
            <a:br>
              <a:rPr lang="en-US" sz="6000" dirty="0"/>
            </a:br>
            <a:r>
              <a:rPr lang="en-US" sz="6000" dirty="0"/>
              <a:t>All I have is yours</a:t>
            </a:r>
          </a:p>
          <a:p>
            <a:pPr marL="0" indent="0" algn="ctr">
              <a:buNone/>
            </a:pPr>
            <a:r>
              <a:rPr lang="en-US" sz="6000" dirty="0"/>
              <a:t>Every single breath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89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Above All</a:t>
            </a: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3933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I'll bring you more than a song</a:t>
            </a:r>
            <a:br>
              <a:rPr lang="en-US" sz="6000" dirty="0"/>
            </a:br>
            <a:r>
              <a:rPr lang="en-US" sz="6000" dirty="0"/>
              <a:t>For a song in itself</a:t>
            </a:r>
            <a:br>
              <a:rPr lang="en-US" sz="6000" dirty="0"/>
            </a:br>
            <a:r>
              <a:rPr lang="en-US" sz="6000" dirty="0"/>
              <a:t>Is not what you have required</a:t>
            </a:r>
            <a:br>
              <a:rPr lang="en-US" sz="6000" dirty="0"/>
            </a:br>
            <a:r>
              <a:rPr lang="en-US" sz="6000" dirty="0"/>
              <a:t>You search much deeper within</a:t>
            </a:r>
            <a:br>
              <a:rPr lang="en-US" sz="6000" dirty="0"/>
            </a:br>
            <a:r>
              <a:rPr lang="en-US" sz="6000" dirty="0"/>
              <a:t>Through the way things appear</a:t>
            </a:r>
            <a:br>
              <a:rPr lang="en-US" sz="6000" dirty="0"/>
            </a:br>
            <a:r>
              <a:rPr lang="en-US" sz="6000" dirty="0"/>
              <a:t>You're looking into my heart </a:t>
            </a:r>
          </a:p>
        </p:txBody>
      </p:sp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4677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I'm coming back to the heart of worship</a:t>
            </a:r>
            <a:br>
              <a:rPr lang="en-US" sz="6000" dirty="0"/>
            </a:br>
            <a:r>
              <a:rPr lang="en-US" sz="6000" dirty="0"/>
              <a:t>And it's all about you,</a:t>
            </a:r>
            <a:br>
              <a:rPr lang="en-US" sz="6000" dirty="0"/>
            </a:br>
            <a:r>
              <a:rPr lang="en-US" sz="6000" dirty="0"/>
              <a:t>It's all about you, Jesus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8381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I'm sorry, Lord, </a:t>
            </a:r>
          </a:p>
          <a:p>
            <a:pPr marL="0" indent="0" algn="ctr">
              <a:buNone/>
            </a:pPr>
            <a:r>
              <a:rPr lang="en-US" sz="6000" dirty="0"/>
              <a:t>for the thing I've made it</a:t>
            </a:r>
            <a:br>
              <a:rPr lang="en-US" sz="6000" dirty="0"/>
            </a:br>
            <a:r>
              <a:rPr lang="en-US" sz="6000" dirty="0"/>
              <a:t>When it's all about you,</a:t>
            </a:r>
            <a:br>
              <a:rPr lang="en-US" sz="6000" dirty="0"/>
            </a:br>
            <a:r>
              <a:rPr lang="en-US" sz="6000" dirty="0"/>
              <a:t>It's all about you, Jesus 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4168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Here I Am, Lord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3937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the Lord of sea and sky</a:t>
            </a:r>
            <a:br>
              <a:rPr lang="en-US" sz="6000" dirty="0"/>
            </a:br>
            <a:r>
              <a:rPr lang="en-US" sz="6000" dirty="0"/>
              <a:t>I have heard my people cry</a:t>
            </a:r>
            <a:br>
              <a:rPr lang="en-US" sz="6000" dirty="0"/>
            </a:br>
            <a:r>
              <a:rPr lang="en-US" sz="6000" dirty="0"/>
              <a:t>All who dwell in dark and sin</a:t>
            </a:r>
            <a:br>
              <a:rPr lang="en-US" sz="6000" dirty="0"/>
            </a:br>
            <a:r>
              <a:rPr lang="en-US" sz="6000" dirty="0"/>
              <a:t>My hand will save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2876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who made the stars of night</a:t>
            </a:r>
            <a:br>
              <a:rPr lang="en-US" sz="6000" dirty="0"/>
            </a:br>
            <a:r>
              <a:rPr lang="en-US" sz="6000" dirty="0"/>
              <a:t>I will make their darkness bright</a:t>
            </a:r>
            <a:br>
              <a:rPr lang="en-US" sz="6000" dirty="0"/>
            </a:br>
            <a:r>
              <a:rPr lang="en-US" sz="6000" dirty="0"/>
              <a:t>Who will bear my light to them</a:t>
            </a:r>
            <a:br>
              <a:rPr lang="en-US" sz="6000" dirty="0"/>
            </a:br>
            <a:r>
              <a:rPr lang="en-US" sz="6000" dirty="0"/>
              <a:t>Whom shall I send?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3480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Here I am Lord, Is it I Lord?</a:t>
            </a:r>
            <a:br>
              <a:rPr lang="en-US" sz="6000" dirty="0"/>
            </a:br>
            <a:r>
              <a:rPr lang="en-US" sz="6000" dirty="0"/>
              <a:t>I have heard you calling in the night</a:t>
            </a:r>
            <a:br>
              <a:rPr lang="en-US" sz="6000" dirty="0"/>
            </a:br>
            <a:r>
              <a:rPr lang="en-US" sz="6000" dirty="0"/>
              <a:t>I will go Lord, If you lead me</a:t>
            </a:r>
            <a:br>
              <a:rPr lang="en-US" sz="6000" dirty="0"/>
            </a:br>
            <a:r>
              <a:rPr lang="en-US" sz="6000" dirty="0"/>
              <a:t>I will hold your people in my heart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8366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the Lord of snow and rain</a:t>
            </a:r>
          </a:p>
          <a:p>
            <a:pPr marL="0" indent="0" algn="ctr">
              <a:buNone/>
            </a:pPr>
            <a:r>
              <a:rPr lang="en-US" sz="6000" dirty="0"/>
              <a:t>I have born my peoples pain</a:t>
            </a:r>
          </a:p>
          <a:p>
            <a:pPr marL="0" indent="0" algn="ctr">
              <a:buNone/>
            </a:pPr>
            <a:r>
              <a:rPr lang="en-US" sz="6000" dirty="0"/>
              <a:t>I have wept for love of them</a:t>
            </a:r>
          </a:p>
          <a:p>
            <a:pPr marL="0" indent="0" algn="ctr">
              <a:buNone/>
            </a:pPr>
            <a:r>
              <a:rPr lang="en-US" sz="6000" dirty="0"/>
              <a:t>They turn away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9824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will break their hearts of stone</a:t>
            </a:r>
            <a:br>
              <a:rPr lang="en-US" sz="6000" dirty="0"/>
            </a:br>
            <a:r>
              <a:rPr lang="en-US" sz="6000" dirty="0"/>
              <a:t>Fill their hearts with love alone</a:t>
            </a:r>
            <a:br>
              <a:rPr lang="en-US" sz="6000" dirty="0"/>
            </a:br>
            <a:r>
              <a:rPr lang="en-US" sz="6000" dirty="0"/>
              <a:t>I will speak my word to them</a:t>
            </a:r>
            <a:br>
              <a:rPr lang="en-US" sz="6000" dirty="0"/>
            </a:br>
            <a:r>
              <a:rPr lang="en-US" sz="6000" dirty="0"/>
              <a:t>Whom shall I send?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3156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/>
              <a:t>Here I am Lord, Is it I Lord?</a:t>
            </a:r>
            <a:br>
              <a:rPr lang="en-US" sz="6000"/>
            </a:br>
            <a:r>
              <a:rPr lang="en-US" sz="6000"/>
              <a:t>I have heard you calling in the night</a:t>
            </a:r>
            <a:br>
              <a:rPr lang="en-US" sz="6000"/>
            </a:br>
            <a:r>
              <a:rPr lang="en-US" sz="6000"/>
              <a:t>I will go Lord, If you lead me</a:t>
            </a:r>
            <a:br>
              <a:rPr lang="en-US" sz="6000"/>
            </a:br>
            <a:r>
              <a:rPr lang="en-US" sz="6000"/>
              <a:t>I will hold your people in my heart</a:t>
            </a:r>
            <a:endParaRPr lang="en-US" sz="6000" dirty="0"/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3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dirty="0"/>
              <a:t>Above all powers, above all kings</a:t>
            </a:r>
          </a:p>
          <a:p>
            <a:pPr marL="0" indent="0" algn="ctr">
              <a:buNone/>
            </a:pPr>
            <a:r>
              <a:rPr lang="en-US" sz="6000" dirty="0"/>
              <a:t>Above all nature and all created things</a:t>
            </a:r>
          </a:p>
          <a:p>
            <a:pPr marL="0" indent="0" algn="ctr">
              <a:buNone/>
            </a:pPr>
            <a:r>
              <a:rPr lang="en-US" sz="6000" dirty="0"/>
              <a:t>Above all wisdom and all the ways of man</a:t>
            </a:r>
          </a:p>
          <a:p>
            <a:pPr marL="0" indent="0" algn="ctr">
              <a:buNone/>
            </a:pPr>
            <a:r>
              <a:rPr lang="en-US" sz="6000" dirty="0"/>
              <a:t>You were here before the world began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118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the Lord of wind and flame</a:t>
            </a:r>
            <a:br>
              <a:rPr lang="en-US" sz="6000" dirty="0"/>
            </a:br>
            <a:r>
              <a:rPr lang="en-US" sz="6000" dirty="0"/>
              <a:t>I will tend the poor and lame</a:t>
            </a:r>
            <a:br>
              <a:rPr lang="en-US" sz="6000" dirty="0"/>
            </a:br>
            <a:r>
              <a:rPr lang="en-US" sz="6000" dirty="0"/>
              <a:t>I will set a feast for them</a:t>
            </a:r>
            <a:br>
              <a:rPr lang="en-US" sz="6000" dirty="0"/>
            </a:br>
            <a:r>
              <a:rPr lang="en-US" sz="6000" dirty="0"/>
              <a:t>My hand will save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3272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Finest bread I will provide</a:t>
            </a:r>
            <a:br>
              <a:rPr lang="en-US" sz="6000" dirty="0"/>
            </a:br>
            <a:r>
              <a:rPr lang="en-US" sz="6000" dirty="0"/>
              <a:t>Till their hearts be satisfied</a:t>
            </a:r>
            <a:br>
              <a:rPr lang="en-US" sz="6000" dirty="0"/>
            </a:br>
            <a:r>
              <a:rPr lang="en-US" sz="6000" dirty="0"/>
              <a:t>I will give My life to them</a:t>
            </a:r>
            <a:br>
              <a:rPr lang="en-US" sz="6000" dirty="0"/>
            </a:br>
            <a:r>
              <a:rPr lang="en-US" sz="6000" dirty="0"/>
              <a:t>Whom shall I send?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9965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/>
              <a:t>Here I am Lord, Is it I Lord?</a:t>
            </a:r>
            <a:br>
              <a:rPr lang="en-US" sz="6000"/>
            </a:br>
            <a:r>
              <a:rPr lang="en-US" sz="6000"/>
              <a:t>I have heard you calling in the night</a:t>
            </a:r>
            <a:br>
              <a:rPr lang="en-US" sz="6000"/>
            </a:br>
            <a:r>
              <a:rPr lang="en-US" sz="6000"/>
              <a:t>I will go Lord, If you lead me</a:t>
            </a:r>
            <a:br>
              <a:rPr lang="en-US" sz="6000"/>
            </a:br>
            <a:r>
              <a:rPr lang="en-US" sz="6000"/>
              <a:t>I will hold your people in my heart</a:t>
            </a:r>
            <a:endParaRPr lang="en-US" sz="6000" dirty="0"/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7132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Here I am to Worship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2702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Light of the world</a:t>
            </a:r>
          </a:p>
          <a:p>
            <a:pPr marL="0" indent="0" algn="ctr">
              <a:buNone/>
            </a:pPr>
            <a:r>
              <a:rPr lang="en-US" sz="6000" dirty="0"/>
              <a:t>You stepped down into darkness</a:t>
            </a:r>
          </a:p>
          <a:p>
            <a:pPr marL="0" indent="0" algn="ctr">
              <a:buNone/>
            </a:pPr>
            <a:r>
              <a:rPr lang="en-US" sz="6000" dirty="0"/>
              <a:t>Opened my eyes, let me see</a:t>
            </a:r>
          </a:p>
          <a:p>
            <a:pPr marL="0" indent="0" algn="ctr">
              <a:buNone/>
            </a:pPr>
            <a:r>
              <a:rPr lang="en-US" sz="6000" dirty="0"/>
              <a:t>Beauty that made this heart adore you</a:t>
            </a:r>
          </a:p>
          <a:p>
            <a:pPr marL="0" indent="0" algn="ctr">
              <a:buNone/>
            </a:pPr>
            <a:r>
              <a:rPr lang="en-US" sz="6000" dirty="0"/>
              <a:t>Hope of a life spent with you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7623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Here I am to worship</a:t>
            </a:r>
          </a:p>
          <a:p>
            <a:pPr marL="0" indent="0" algn="ctr">
              <a:buNone/>
            </a:pPr>
            <a:r>
              <a:rPr lang="en-US" sz="6000" dirty="0"/>
              <a:t>Here I am to bow down</a:t>
            </a:r>
          </a:p>
          <a:p>
            <a:pPr marL="0" indent="0" algn="ctr">
              <a:buNone/>
            </a:pPr>
            <a:r>
              <a:rPr lang="en-US" sz="6000" dirty="0"/>
              <a:t>Here I am to say that </a:t>
            </a:r>
          </a:p>
          <a:p>
            <a:pPr marL="0" indent="0" algn="ctr">
              <a:buNone/>
            </a:pPr>
            <a:r>
              <a:rPr lang="en-US" sz="6000" dirty="0"/>
              <a:t>you’re my God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1336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You’re altogether lovely</a:t>
            </a:r>
          </a:p>
          <a:p>
            <a:pPr marL="0" indent="0" algn="ctr">
              <a:buNone/>
            </a:pPr>
            <a:r>
              <a:rPr lang="en-US" sz="6000" dirty="0"/>
              <a:t>Altogether worthy</a:t>
            </a:r>
          </a:p>
          <a:p>
            <a:pPr marL="0" indent="0" algn="ctr">
              <a:buNone/>
            </a:pPr>
            <a:r>
              <a:rPr lang="en-US" sz="6000" dirty="0"/>
              <a:t>Altogether wonderful to me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8581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King of all days</a:t>
            </a:r>
          </a:p>
          <a:p>
            <a:pPr marL="0" indent="0" algn="ctr">
              <a:buNone/>
            </a:pPr>
            <a:r>
              <a:rPr lang="en-US" sz="6000" dirty="0"/>
              <a:t>Oh so highly exalted</a:t>
            </a:r>
          </a:p>
          <a:p>
            <a:pPr marL="0" indent="0" algn="ctr">
              <a:buNone/>
            </a:pPr>
            <a:r>
              <a:rPr lang="en-US" sz="6000" dirty="0"/>
              <a:t>Glorious in heaven above</a:t>
            </a:r>
          </a:p>
          <a:p>
            <a:pPr marL="0" indent="0" algn="ctr">
              <a:buNone/>
            </a:pPr>
            <a:r>
              <a:rPr lang="en-US" sz="6000" dirty="0"/>
              <a:t>Humbly you came to the earth you created </a:t>
            </a:r>
          </a:p>
          <a:p>
            <a:pPr marL="0" indent="0" algn="ctr">
              <a:buNone/>
            </a:pPr>
            <a:r>
              <a:rPr lang="en-US" sz="6000" dirty="0"/>
              <a:t>All for love’s sake became poor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799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Here I am to worship</a:t>
            </a:r>
          </a:p>
          <a:p>
            <a:pPr marL="0" indent="0" algn="ctr">
              <a:buNone/>
            </a:pPr>
            <a:r>
              <a:rPr lang="en-US" sz="6000" dirty="0"/>
              <a:t>Here I am to bow down</a:t>
            </a:r>
          </a:p>
          <a:p>
            <a:pPr marL="0" indent="0" algn="ctr">
              <a:buNone/>
            </a:pPr>
            <a:r>
              <a:rPr lang="en-US" sz="6000" dirty="0"/>
              <a:t>Here I am to say that </a:t>
            </a:r>
          </a:p>
          <a:p>
            <a:pPr marL="0" indent="0" algn="ctr">
              <a:buNone/>
            </a:pPr>
            <a:r>
              <a:rPr lang="en-US" sz="6000" dirty="0"/>
              <a:t>you’re my God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2108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You’re altogether lovely</a:t>
            </a:r>
          </a:p>
          <a:p>
            <a:pPr marL="0" indent="0" algn="ctr">
              <a:buNone/>
            </a:pPr>
            <a:r>
              <a:rPr lang="en-US" sz="6000" dirty="0"/>
              <a:t>Altogether worthy</a:t>
            </a:r>
          </a:p>
          <a:p>
            <a:pPr marL="0" indent="0" algn="ctr">
              <a:buNone/>
            </a:pPr>
            <a:r>
              <a:rPr lang="en-US" sz="6000" dirty="0"/>
              <a:t>Altogether wonderful to me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1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6000" dirty="0"/>
              <a:t>Above all kingdoms, above all thrones</a:t>
            </a:r>
          </a:p>
          <a:p>
            <a:pPr marL="0" indent="0" algn="ctr">
              <a:buNone/>
            </a:pPr>
            <a:r>
              <a:rPr lang="en-US" sz="6000" dirty="0"/>
              <a:t>Above all wonders the world has ever known</a:t>
            </a:r>
          </a:p>
          <a:p>
            <a:pPr marL="0" indent="0" algn="ctr">
              <a:buNone/>
            </a:pPr>
            <a:r>
              <a:rPr lang="en-US" sz="6000" dirty="0"/>
              <a:t>Above all wealth and treasures of the earth</a:t>
            </a:r>
          </a:p>
          <a:p>
            <a:pPr marL="0" indent="0" algn="ctr">
              <a:buNone/>
            </a:pPr>
            <a:r>
              <a:rPr lang="en-US" sz="6000" dirty="0"/>
              <a:t>There’s no way to measure what you’re worth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618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I’ll never know </a:t>
            </a:r>
          </a:p>
          <a:p>
            <a:pPr marL="0" indent="0" algn="ctr">
              <a:buNone/>
            </a:pPr>
            <a:r>
              <a:rPr lang="en-US" sz="6000" dirty="0"/>
              <a:t>how much it cost</a:t>
            </a:r>
          </a:p>
          <a:p>
            <a:pPr marL="0" indent="0" algn="ctr">
              <a:buNone/>
            </a:pPr>
            <a:r>
              <a:rPr lang="en-US" sz="6000" dirty="0"/>
              <a:t>To see my sin </a:t>
            </a:r>
          </a:p>
          <a:p>
            <a:pPr marL="0" indent="0" algn="ctr">
              <a:buNone/>
            </a:pPr>
            <a:r>
              <a:rPr lang="en-US" sz="6000" dirty="0"/>
              <a:t>upon that cross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3715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Holy Spirit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322F8873-41D6-5249-AEF6-7C4952AE3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8875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800" dirty="0"/>
              <a:t>There’s nothing worth more</a:t>
            </a:r>
          </a:p>
          <a:p>
            <a:pPr marL="0" indent="0" algn="ctr">
              <a:buNone/>
            </a:pPr>
            <a:r>
              <a:rPr lang="en-US" sz="5800" dirty="0"/>
              <a:t>That will ever come close</a:t>
            </a:r>
          </a:p>
          <a:p>
            <a:pPr marL="0" indent="0" algn="ctr">
              <a:buNone/>
            </a:pPr>
            <a:r>
              <a:rPr lang="en-US" sz="5800" dirty="0"/>
              <a:t>No thing can compare</a:t>
            </a:r>
          </a:p>
          <a:p>
            <a:pPr marL="0" indent="0" algn="ctr">
              <a:buNone/>
            </a:pPr>
            <a:r>
              <a:rPr lang="en-US" sz="5800" dirty="0"/>
              <a:t>You’re our living hope</a:t>
            </a:r>
          </a:p>
          <a:p>
            <a:pPr marL="0" indent="0" algn="ctr">
              <a:buNone/>
            </a:pPr>
            <a:r>
              <a:rPr lang="en-US" sz="5800" dirty="0"/>
              <a:t>Your Presence Lord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F56FB017-6AC8-6242-BCA5-79C79D1B1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9527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800" dirty="0"/>
              <a:t>I’ve tasted and seen</a:t>
            </a:r>
          </a:p>
          <a:p>
            <a:pPr marL="0" indent="0" algn="ctr">
              <a:buNone/>
            </a:pPr>
            <a:r>
              <a:rPr lang="en-US" sz="5800" dirty="0"/>
              <a:t>Of the sweetest of love</a:t>
            </a:r>
          </a:p>
          <a:p>
            <a:pPr marL="0" indent="0" algn="ctr">
              <a:buNone/>
            </a:pPr>
            <a:r>
              <a:rPr lang="en-US" sz="5800" dirty="0"/>
              <a:t>When my heart becomes free</a:t>
            </a:r>
          </a:p>
          <a:p>
            <a:pPr marL="0" indent="0" algn="ctr">
              <a:buNone/>
            </a:pPr>
            <a:r>
              <a:rPr lang="en-US" sz="5800" dirty="0"/>
              <a:t>And my shame is undone</a:t>
            </a:r>
          </a:p>
          <a:p>
            <a:pPr marL="0" indent="0" algn="ctr">
              <a:buNone/>
            </a:pPr>
            <a:r>
              <a:rPr lang="en-US" sz="5800" dirty="0"/>
              <a:t>Your Presence Lord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E3E73C9A-F6E9-4746-835F-772762111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527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Holy Spirit,</a:t>
            </a:r>
          </a:p>
          <a:p>
            <a:pPr marL="0" indent="0" algn="ctr">
              <a:buNone/>
            </a:pPr>
            <a:r>
              <a:rPr lang="en-US" sz="6000" dirty="0"/>
              <a:t> You are welcome here</a:t>
            </a:r>
            <a:br>
              <a:rPr lang="en-US" sz="6000" dirty="0"/>
            </a:br>
            <a:r>
              <a:rPr lang="en-US" sz="6000" dirty="0"/>
              <a:t>Come flood this place </a:t>
            </a:r>
          </a:p>
          <a:p>
            <a:pPr marL="0" indent="0" algn="ctr">
              <a:buNone/>
            </a:pPr>
            <a:r>
              <a:rPr lang="en-US" sz="6000" dirty="0"/>
              <a:t>And fill the atmosphere</a:t>
            </a:r>
            <a:endParaRPr lang="en-US" sz="58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4C85D477-5D7D-454A-8261-EF670A5F3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0812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Your Glory God </a:t>
            </a:r>
          </a:p>
          <a:p>
            <a:pPr marL="0" indent="0" algn="ctr">
              <a:buNone/>
            </a:pPr>
            <a:r>
              <a:rPr lang="en-US" sz="6000" dirty="0"/>
              <a:t>Is what our hearts long for </a:t>
            </a:r>
            <a:br>
              <a:rPr lang="en-US" sz="6000" dirty="0"/>
            </a:br>
            <a:r>
              <a:rPr lang="en-US" sz="6000" dirty="0"/>
              <a:t>To be overcome </a:t>
            </a:r>
          </a:p>
          <a:p>
            <a:pPr marL="0" indent="0" algn="ctr">
              <a:buNone/>
            </a:pPr>
            <a:r>
              <a:rPr lang="en-US" sz="6000" dirty="0"/>
              <a:t>By Your Presence,</a:t>
            </a:r>
          </a:p>
          <a:p>
            <a:pPr marL="0" indent="0" algn="ctr">
              <a:buNone/>
            </a:pPr>
            <a:r>
              <a:rPr lang="en-US" sz="6000" dirty="0"/>
              <a:t> Lord</a:t>
            </a:r>
            <a:endParaRPr lang="en-US" sz="58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2635ED34-B757-FD4B-8F2F-EA71C0AC9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388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Let us become more aware of Your Presence,</a:t>
            </a:r>
            <a:br>
              <a:rPr lang="en-AU" sz="6000" dirty="0"/>
            </a:br>
            <a:r>
              <a:rPr lang="en-AU" sz="6000" dirty="0"/>
              <a:t>Let us experience the </a:t>
            </a:r>
          </a:p>
          <a:p>
            <a:pPr marL="0" indent="0" algn="ctr">
              <a:buNone/>
            </a:pPr>
            <a:r>
              <a:rPr lang="en-AU" sz="6000" dirty="0"/>
              <a:t>Glory of Your Goodness</a:t>
            </a:r>
            <a:endParaRPr lang="en-US" sz="6000" b="1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132B7083-6415-6B48-88DE-9CA61A991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4247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Holy Spirit,</a:t>
            </a:r>
          </a:p>
          <a:p>
            <a:pPr marL="0" indent="0" algn="ctr">
              <a:buNone/>
            </a:pPr>
            <a:r>
              <a:rPr lang="en-US" sz="6000" dirty="0"/>
              <a:t> You are welcome here</a:t>
            </a:r>
            <a:br>
              <a:rPr lang="en-US" sz="6000" dirty="0"/>
            </a:br>
            <a:r>
              <a:rPr lang="en-US" sz="6000" dirty="0"/>
              <a:t>Come flood this place </a:t>
            </a:r>
          </a:p>
          <a:p>
            <a:pPr marL="0" indent="0" algn="ctr">
              <a:buNone/>
            </a:pPr>
            <a:r>
              <a:rPr lang="en-US" sz="6000" dirty="0"/>
              <a:t>And fill the atmosphere</a:t>
            </a:r>
            <a:endParaRPr lang="en-US" sz="6000" b="1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0008F08-1F3E-FB49-97E8-7ECA1691B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4000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Your Glory God </a:t>
            </a:r>
          </a:p>
          <a:p>
            <a:pPr marL="0" indent="0" algn="ctr">
              <a:buNone/>
            </a:pPr>
            <a:r>
              <a:rPr lang="en-US" sz="6000" dirty="0"/>
              <a:t>Is what our hearts long for </a:t>
            </a:r>
            <a:br>
              <a:rPr lang="en-US" sz="6000" dirty="0"/>
            </a:br>
            <a:r>
              <a:rPr lang="en-US" sz="6000" dirty="0"/>
              <a:t>To be overcome </a:t>
            </a:r>
          </a:p>
          <a:p>
            <a:pPr marL="0" indent="0" algn="ctr">
              <a:buNone/>
            </a:pPr>
            <a:r>
              <a:rPr lang="en-US" sz="6000" dirty="0"/>
              <a:t>By Your Presence,</a:t>
            </a:r>
          </a:p>
          <a:p>
            <a:pPr marL="0" indent="0" algn="ctr">
              <a:buNone/>
            </a:pPr>
            <a:r>
              <a:rPr lang="en-US" sz="6000" dirty="0"/>
              <a:t> Lord</a:t>
            </a:r>
            <a:endParaRPr lang="en-US" sz="6000" b="1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9302DD7-1A6E-DA4F-BF65-85901C585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5697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Holy Spirit in this Land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47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1866900"/>
            <a:ext cx="10445677" cy="411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Crucified, laid behind a stone</a:t>
            </a:r>
          </a:p>
          <a:p>
            <a:pPr marL="0" indent="0" algn="ctr">
              <a:buNone/>
            </a:pPr>
            <a:r>
              <a:rPr lang="en-US" sz="6000" dirty="0"/>
              <a:t>You lived to die</a:t>
            </a:r>
          </a:p>
          <a:p>
            <a:pPr marL="0" indent="0" algn="ctr">
              <a:buNone/>
            </a:pPr>
            <a:r>
              <a:rPr lang="en-US" sz="6000" dirty="0"/>
              <a:t>Rejected and alone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0278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Holy Spirit in this Land</a:t>
            </a:r>
          </a:p>
          <a:p>
            <a:pPr marL="0" indent="0" algn="ctr">
              <a:buNone/>
            </a:pPr>
            <a:r>
              <a:rPr lang="en-US" sz="6000" dirty="0"/>
              <a:t>Reach out and touch us as we are</a:t>
            </a:r>
          </a:p>
          <a:p>
            <a:pPr marL="0" indent="0" algn="ctr">
              <a:buNone/>
            </a:pPr>
            <a:r>
              <a:rPr lang="en-US" sz="6000" dirty="0"/>
              <a:t>From the high high Mountains</a:t>
            </a:r>
          </a:p>
          <a:p>
            <a:pPr marL="0" indent="0" algn="ctr">
              <a:buNone/>
            </a:pPr>
            <a:r>
              <a:rPr lang="en-US" sz="6000" dirty="0"/>
              <a:t>To the deep deep Valleys</a:t>
            </a:r>
          </a:p>
          <a:p>
            <a:pPr marL="0" indent="0" algn="ctr">
              <a:buNone/>
            </a:pPr>
            <a:r>
              <a:rPr lang="en-US" sz="6000" dirty="0"/>
              <a:t>Holy Spirit in this Land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3049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Holy Spirit is My Helper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1309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The Spirit is my helper</a:t>
            </a:r>
            <a:br>
              <a:rPr lang="en-US" sz="6000" dirty="0"/>
            </a:br>
            <a:r>
              <a:rPr lang="en-US" sz="6000" dirty="0"/>
              <a:t>Now and forever</a:t>
            </a:r>
            <a:br>
              <a:rPr lang="en-US" sz="6000" dirty="0"/>
            </a:br>
            <a:r>
              <a:rPr lang="en-US" sz="6000" dirty="0"/>
              <a:t>The one who is always by my side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8983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dirty="0"/>
              <a:t>He strengthens me when I’m weak and worn</a:t>
            </a:r>
            <a:br>
              <a:rPr lang="en-US" sz="6000" dirty="0"/>
            </a:br>
            <a:r>
              <a:rPr lang="en-US" sz="6000" dirty="0"/>
              <a:t>Takes away from me desires of this world</a:t>
            </a:r>
            <a:br>
              <a:rPr lang="en-US" sz="6000" dirty="0"/>
            </a:br>
            <a:r>
              <a:rPr lang="en-US" sz="6000" dirty="0"/>
              <a:t>He teaches me to love and forgive</a:t>
            </a:r>
            <a:br>
              <a:rPr lang="en-US" sz="6000" dirty="0"/>
            </a:br>
            <a:r>
              <a:rPr lang="en-US" sz="6000" dirty="0"/>
              <a:t>Shows me how to pray and fills me with the word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565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dirty="0"/>
              <a:t>The mysteries of God He makes known to me</a:t>
            </a:r>
            <a:br>
              <a:rPr lang="en-US" sz="6000" dirty="0"/>
            </a:br>
            <a:r>
              <a:rPr lang="en-US" sz="6000" dirty="0"/>
              <a:t>The truth now I’m able to see</a:t>
            </a:r>
            <a:br>
              <a:rPr lang="en-US" sz="6000" dirty="0"/>
            </a:br>
            <a:r>
              <a:rPr lang="en-US" sz="6000" dirty="0"/>
              <a:t>Wisdom and counsel He gives to me</a:t>
            </a:r>
            <a:br>
              <a:rPr lang="en-US" sz="6000" dirty="0"/>
            </a:br>
            <a:r>
              <a:rPr lang="en-US" sz="6000" dirty="0"/>
              <a:t>And fills me with power from above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9701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The Spirit is my helper</a:t>
            </a:r>
            <a:br>
              <a:rPr lang="en-US" sz="6000" dirty="0"/>
            </a:br>
            <a:r>
              <a:rPr lang="en-US" sz="6000" dirty="0"/>
              <a:t>Now and forever</a:t>
            </a:r>
            <a:br>
              <a:rPr lang="en-US" sz="6000" dirty="0"/>
            </a:br>
            <a:r>
              <a:rPr lang="en-US" sz="6000" dirty="0"/>
              <a:t>The one who is always by my side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3874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How Great is Our God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0175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br>
              <a:rPr lang="en-US" sz="6000" dirty="0"/>
            </a:br>
            <a:r>
              <a:rPr lang="en-US" sz="6000" dirty="0"/>
              <a:t>The splendor of the King </a:t>
            </a:r>
          </a:p>
          <a:p>
            <a:pPr marL="0" indent="0" algn="ctr">
              <a:buNone/>
            </a:pPr>
            <a:r>
              <a:rPr lang="en-US" sz="6000" dirty="0"/>
              <a:t>Clothed in majesty</a:t>
            </a:r>
            <a:br>
              <a:rPr lang="en-US" sz="6000" dirty="0"/>
            </a:br>
            <a:r>
              <a:rPr lang="en-US" sz="6000" dirty="0"/>
              <a:t>Let all the earth rejoice</a:t>
            </a:r>
            <a:br>
              <a:rPr lang="en-US" sz="6000" dirty="0"/>
            </a:br>
            <a:r>
              <a:rPr lang="en-US" sz="6000" dirty="0"/>
              <a:t>All the earth rejoice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75668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He wraps himself in Light</a:t>
            </a:r>
          </a:p>
          <a:p>
            <a:pPr marL="0" indent="0" algn="ctr">
              <a:buNone/>
            </a:pPr>
            <a:r>
              <a:rPr lang="en-US" sz="6000" dirty="0"/>
              <a:t>And darkness tries to hide</a:t>
            </a:r>
            <a:br>
              <a:rPr lang="en-US" sz="6000" dirty="0"/>
            </a:br>
            <a:r>
              <a:rPr lang="en-US" sz="6000" dirty="0"/>
              <a:t>And trembles at His voice</a:t>
            </a:r>
            <a:br>
              <a:rPr lang="en-US" sz="6000" dirty="0"/>
            </a:br>
            <a:r>
              <a:rPr lang="en-US" sz="6000" dirty="0"/>
              <a:t>Trembles at His voice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062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How great is our God, sing with me</a:t>
            </a:r>
            <a:br>
              <a:rPr lang="en-US" sz="6000" dirty="0"/>
            </a:br>
            <a:r>
              <a:rPr lang="en-US" sz="6000" dirty="0"/>
              <a:t>How great is our God, and all will see</a:t>
            </a:r>
            <a:br>
              <a:rPr lang="en-US" sz="6000" dirty="0"/>
            </a:br>
            <a:r>
              <a:rPr lang="en-US" sz="6000" dirty="0"/>
              <a:t>How great, how great is our God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Like a rose, trampled on the ground</a:t>
            </a:r>
          </a:p>
          <a:p>
            <a:pPr marL="0" indent="0" algn="ctr">
              <a:buNone/>
            </a:pPr>
            <a:r>
              <a:rPr lang="en-US" sz="6000" dirty="0"/>
              <a:t>You took the fall</a:t>
            </a:r>
          </a:p>
          <a:p>
            <a:pPr marL="0" indent="0" algn="ctr">
              <a:buNone/>
            </a:pPr>
            <a:r>
              <a:rPr lang="en-US" sz="6000" dirty="0"/>
              <a:t>And thought of me</a:t>
            </a:r>
          </a:p>
          <a:p>
            <a:pPr marL="0" indent="0" algn="ctr">
              <a:buNone/>
            </a:pPr>
            <a:r>
              <a:rPr lang="en-US" sz="6000" dirty="0"/>
              <a:t>Above all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2403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Age to age He stands</a:t>
            </a:r>
            <a:br>
              <a:rPr lang="en-US" sz="6000" dirty="0"/>
            </a:br>
            <a:r>
              <a:rPr lang="en-US" sz="6000" dirty="0"/>
              <a:t>And time is in His hands</a:t>
            </a:r>
            <a:br>
              <a:rPr lang="en-US" sz="6000" dirty="0"/>
            </a:br>
            <a:r>
              <a:rPr lang="en-US" sz="6000" dirty="0"/>
              <a:t>Beginning and the end</a:t>
            </a:r>
            <a:br>
              <a:rPr lang="en-US" sz="6000" dirty="0"/>
            </a:br>
            <a:r>
              <a:rPr lang="en-US" sz="6000" dirty="0"/>
              <a:t>Beginning and the end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3601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The Godhead Three in One</a:t>
            </a:r>
            <a:br>
              <a:rPr lang="en-US" sz="6000" dirty="0"/>
            </a:br>
            <a:r>
              <a:rPr lang="en-US" sz="6000" dirty="0"/>
              <a:t>Father, Spirit, Son</a:t>
            </a:r>
            <a:br>
              <a:rPr lang="en-US" sz="6000" dirty="0"/>
            </a:br>
            <a:r>
              <a:rPr lang="en-US" sz="6000" dirty="0"/>
              <a:t>The Lion and the Lamb</a:t>
            </a:r>
            <a:br>
              <a:rPr lang="en-US" sz="6000" dirty="0"/>
            </a:br>
            <a:r>
              <a:rPr lang="en-US" sz="6000" dirty="0"/>
              <a:t>The Lion and the Lamb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5133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How great is our God, sing with me</a:t>
            </a:r>
            <a:br>
              <a:rPr lang="en-US" sz="6000" dirty="0"/>
            </a:br>
            <a:r>
              <a:rPr lang="en-US" sz="6000" dirty="0"/>
              <a:t>How great is our God, and all will see</a:t>
            </a:r>
            <a:br>
              <a:rPr lang="en-US" sz="6000" dirty="0"/>
            </a:br>
            <a:r>
              <a:rPr lang="en-US" sz="6000" dirty="0"/>
              <a:t>How great, how great is our God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3018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Name above all names</a:t>
            </a:r>
            <a:br>
              <a:rPr lang="en-US" sz="6000" dirty="0"/>
            </a:br>
            <a:r>
              <a:rPr lang="en-US" sz="6000" dirty="0"/>
              <a:t>Worthy of our praise</a:t>
            </a:r>
            <a:br>
              <a:rPr lang="en-US" sz="6000" dirty="0"/>
            </a:br>
            <a:r>
              <a:rPr lang="en-US" sz="6000" dirty="0"/>
              <a:t>My heart will sing</a:t>
            </a:r>
            <a:br>
              <a:rPr lang="en-US" sz="6000" dirty="0"/>
            </a:br>
            <a:r>
              <a:rPr lang="en-US" sz="6000" dirty="0"/>
              <a:t>How great is our God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36737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How great is our God, sing with me</a:t>
            </a:r>
            <a:br>
              <a:rPr lang="en-US" sz="6000" dirty="0"/>
            </a:br>
            <a:r>
              <a:rPr lang="en-US" sz="6000" dirty="0"/>
              <a:t>How great is our God, and all will see</a:t>
            </a:r>
            <a:br>
              <a:rPr lang="en-US" sz="6000" dirty="0"/>
            </a:br>
            <a:r>
              <a:rPr lang="en-US" sz="6000" dirty="0"/>
              <a:t>How great, how great is our God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6431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I Give You My Heart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1851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This is my desire</a:t>
            </a:r>
            <a:br>
              <a:rPr lang="en-US" sz="6000" dirty="0"/>
            </a:br>
            <a:r>
              <a:rPr lang="en-US" sz="6000" dirty="0"/>
              <a:t>To honor You</a:t>
            </a:r>
            <a:br>
              <a:rPr lang="en-US" sz="6000" dirty="0"/>
            </a:br>
            <a:r>
              <a:rPr lang="en-US" sz="6000" dirty="0"/>
              <a:t>Lord with all my heart</a:t>
            </a:r>
            <a:br>
              <a:rPr lang="en-US" sz="6000" dirty="0"/>
            </a:br>
            <a:r>
              <a:rPr lang="en-US" sz="6000" dirty="0"/>
              <a:t>I worship You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9191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All I have within me </a:t>
            </a:r>
            <a:br>
              <a:rPr lang="en-US" sz="6000" dirty="0"/>
            </a:br>
            <a:r>
              <a:rPr lang="en-US" sz="6000" dirty="0"/>
              <a:t>I give You praise</a:t>
            </a:r>
            <a:br>
              <a:rPr lang="en-US" sz="6000" dirty="0"/>
            </a:br>
            <a:r>
              <a:rPr lang="en-US" sz="6000" dirty="0"/>
              <a:t>All that I adore </a:t>
            </a:r>
            <a:br>
              <a:rPr lang="en-US" sz="6000" dirty="0"/>
            </a:br>
            <a:r>
              <a:rPr lang="en-US" sz="6000" dirty="0"/>
              <a:t>Is in You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92106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Lord I give You my heart </a:t>
            </a:r>
            <a:br>
              <a:rPr lang="en-US" sz="6000" dirty="0"/>
            </a:br>
            <a:r>
              <a:rPr lang="en-US" sz="6000" dirty="0"/>
              <a:t>I give You my soul</a:t>
            </a:r>
            <a:br>
              <a:rPr lang="en-US" sz="6000" dirty="0"/>
            </a:br>
            <a:r>
              <a:rPr lang="en-US" sz="6000" dirty="0"/>
              <a:t>I live for you alone</a:t>
            </a:r>
            <a:br>
              <a:rPr lang="en-US" sz="6000" dirty="0"/>
            </a:br>
            <a:r>
              <a:rPr lang="en-US" sz="6000" dirty="0"/>
              <a:t>And every breath that I take </a:t>
            </a:r>
            <a:br>
              <a:rPr lang="en-US" sz="6000" dirty="0"/>
            </a:br>
            <a:r>
              <a:rPr lang="en-US" sz="6000" dirty="0"/>
              <a:t>Every moment I'm awake</a:t>
            </a:r>
            <a:br>
              <a:rPr lang="en-US" sz="6000" dirty="0"/>
            </a:br>
            <a:r>
              <a:rPr lang="en-US" sz="6000" dirty="0"/>
              <a:t>Lord have Your way in me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2193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And I will live</a:t>
            </a:r>
            <a:br>
              <a:rPr lang="en-US" sz="6000" dirty="0"/>
            </a:br>
            <a:r>
              <a:rPr lang="en-US" sz="6000" dirty="0"/>
              <a:t>And I will live for You</a:t>
            </a:r>
            <a:br>
              <a:rPr lang="en-US" sz="6000" dirty="0"/>
            </a:br>
            <a:r>
              <a:rPr lang="en-US" sz="6000" dirty="0"/>
              <a:t>And I will live</a:t>
            </a:r>
            <a:br>
              <a:rPr lang="en-US" sz="6000" dirty="0"/>
            </a:br>
            <a:r>
              <a:rPr lang="en-US" sz="6000" dirty="0"/>
              <a:t>And I will live for You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4247" y="1211430"/>
            <a:ext cx="10079915" cy="4680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10,000 Reasons (Bless the Lord)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Above All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All the People said amen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Amen - </a:t>
            </a:r>
            <a:r>
              <a:rPr lang="en-US" sz="2400" dirty="0" err="1"/>
              <a:t>Rexband</a:t>
            </a:r>
            <a:endParaRPr lang="en-US" sz="24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Ave Maria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Awesome God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err="1"/>
              <a:t>Bayette</a:t>
            </a:r>
            <a:r>
              <a:rPr lang="en-US" sz="2400" dirty="0"/>
              <a:t> </a:t>
            </a:r>
            <a:r>
              <a:rPr lang="en-US" sz="2400" dirty="0" err="1"/>
              <a:t>Inkosi</a:t>
            </a:r>
            <a:endParaRPr lang="en-US" sz="24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Bless the Lord, My Soul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Blessed be Your Name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Blind Man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Broken Vessel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Burning in My Soul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Come now is the time to worship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Every Move I make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Give Thanks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Glory to God in the highest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God is watching over you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Good Good father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Hail Holy Queen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He’s My Rock, My Sword, My Shield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518" y="193003"/>
            <a:ext cx="2242072" cy="76442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Index</a:t>
            </a:r>
          </a:p>
        </p:txBody>
      </p:sp>
      <p:pic>
        <p:nvPicPr>
          <p:cNvPr id="42" name="Picture 4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  <p:sp>
        <p:nvSpPr>
          <p:cNvPr id="95" name="Rectangle 94">
            <a:hlinkClick r:id="rId4" action="ppaction://hlinksldjump"/>
          </p:cNvPr>
          <p:cNvSpPr/>
          <p:nvPr/>
        </p:nvSpPr>
        <p:spPr>
          <a:xfrm>
            <a:off x="1054247" y="1299086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hlinkClick r:id="rId5" action="ppaction://hlinksldjump"/>
          </p:cNvPr>
          <p:cNvSpPr/>
          <p:nvPr/>
        </p:nvSpPr>
        <p:spPr>
          <a:xfrm>
            <a:off x="1054247" y="1740520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hlinkClick r:id="rId6" action="ppaction://hlinksldjump"/>
          </p:cNvPr>
          <p:cNvSpPr/>
          <p:nvPr/>
        </p:nvSpPr>
        <p:spPr>
          <a:xfrm>
            <a:off x="1054247" y="2181954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hlinkClick r:id="rId7" action="ppaction://hlinksldjump"/>
          </p:cNvPr>
          <p:cNvSpPr/>
          <p:nvPr/>
        </p:nvSpPr>
        <p:spPr>
          <a:xfrm>
            <a:off x="1054246" y="2623388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hlinkClick r:id="rId8" action="ppaction://hlinksldjump"/>
          </p:cNvPr>
          <p:cNvSpPr/>
          <p:nvPr/>
        </p:nvSpPr>
        <p:spPr>
          <a:xfrm>
            <a:off x="1054246" y="3064822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hlinkClick r:id="rId9" action="ppaction://hlinksldjump"/>
          </p:cNvPr>
          <p:cNvSpPr/>
          <p:nvPr/>
        </p:nvSpPr>
        <p:spPr>
          <a:xfrm>
            <a:off x="1054247" y="3506256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hlinkClick r:id="rId10" action="ppaction://hlinksldjump"/>
          </p:cNvPr>
          <p:cNvSpPr/>
          <p:nvPr/>
        </p:nvSpPr>
        <p:spPr>
          <a:xfrm>
            <a:off x="1054247" y="3947690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hlinkClick r:id="rId11" action="ppaction://hlinksldjump"/>
          </p:cNvPr>
          <p:cNvSpPr/>
          <p:nvPr/>
        </p:nvSpPr>
        <p:spPr>
          <a:xfrm>
            <a:off x="1054247" y="4389124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hlinkClick r:id="rId12" action="ppaction://hlinksldjump"/>
          </p:cNvPr>
          <p:cNvSpPr/>
          <p:nvPr/>
        </p:nvSpPr>
        <p:spPr>
          <a:xfrm>
            <a:off x="1054246" y="4830558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hlinkClick r:id="rId13" action="ppaction://hlinksldjump"/>
          </p:cNvPr>
          <p:cNvSpPr/>
          <p:nvPr/>
        </p:nvSpPr>
        <p:spPr>
          <a:xfrm>
            <a:off x="1054246" y="5271992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hlinkClick r:id="rId14" action="ppaction://hlinksldjump"/>
          </p:cNvPr>
          <p:cNvSpPr/>
          <p:nvPr/>
        </p:nvSpPr>
        <p:spPr>
          <a:xfrm>
            <a:off x="6094204" y="1299086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hlinkClick r:id="rId15" action="ppaction://hlinksldjump"/>
          </p:cNvPr>
          <p:cNvSpPr/>
          <p:nvPr/>
        </p:nvSpPr>
        <p:spPr>
          <a:xfrm>
            <a:off x="6094204" y="1740520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hlinkClick r:id="rId16" action="ppaction://hlinksldjump"/>
          </p:cNvPr>
          <p:cNvSpPr/>
          <p:nvPr/>
        </p:nvSpPr>
        <p:spPr>
          <a:xfrm>
            <a:off x="6094204" y="2181954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hlinkClick r:id="rId17" action="ppaction://hlinksldjump"/>
          </p:cNvPr>
          <p:cNvSpPr/>
          <p:nvPr/>
        </p:nvSpPr>
        <p:spPr>
          <a:xfrm>
            <a:off x="6094203" y="2623388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hlinkClick r:id="rId18" action="ppaction://hlinksldjump"/>
          </p:cNvPr>
          <p:cNvSpPr/>
          <p:nvPr/>
        </p:nvSpPr>
        <p:spPr>
          <a:xfrm>
            <a:off x="6094203" y="3064822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hlinkClick r:id="rId19" action="ppaction://hlinksldjump"/>
          </p:cNvPr>
          <p:cNvSpPr/>
          <p:nvPr/>
        </p:nvSpPr>
        <p:spPr>
          <a:xfrm>
            <a:off x="6094204" y="3506256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hlinkClick r:id="rId20" action="ppaction://hlinksldjump"/>
          </p:cNvPr>
          <p:cNvSpPr/>
          <p:nvPr/>
        </p:nvSpPr>
        <p:spPr>
          <a:xfrm>
            <a:off x="6094204" y="3947690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hlinkClick r:id="rId21" action="ppaction://hlinksldjump"/>
          </p:cNvPr>
          <p:cNvSpPr/>
          <p:nvPr/>
        </p:nvSpPr>
        <p:spPr>
          <a:xfrm>
            <a:off x="6094204" y="4389124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hlinkClick r:id="rId22" action="ppaction://hlinksldjump"/>
          </p:cNvPr>
          <p:cNvSpPr/>
          <p:nvPr/>
        </p:nvSpPr>
        <p:spPr>
          <a:xfrm>
            <a:off x="6094203" y="4830558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hlinkClick r:id="rId23" action="ppaction://hlinksldjump"/>
          </p:cNvPr>
          <p:cNvSpPr/>
          <p:nvPr/>
        </p:nvSpPr>
        <p:spPr>
          <a:xfrm>
            <a:off x="6094203" y="5271992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4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All the People Said Amen</a:t>
            </a: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11403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Lord I give You my heart </a:t>
            </a:r>
            <a:br>
              <a:rPr lang="en-US" sz="6000" dirty="0"/>
            </a:br>
            <a:r>
              <a:rPr lang="en-US" sz="6000" dirty="0"/>
              <a:t>I give You my soul</a:t>
            </a:r>
            <a:br>
              <a:rPr lang="en-US" sz="6000" dirty="0"/>
            </a:br>
            <a:r>
              <a:rPr lang="en-US" sz="6000" dirty="0"/>
              <a:t>I live for you alone</a:t>
            </a:r>
            <a:br>
              <a:rPr lang="en-US" sz="6000" dirty="0"/>
            </a:br>
            <a:r>
              <a:rPr lang="en-US" sz="6000" dirty="0"/>
              <a:t>And every breath that I take </a:t>
            </a:r>
            <a:br>
              <a:rPr lang="en-US" sz="6000" dirty="0"/>
            </a:br>
            <a:r>
              <a:rPr lang="en-US" sz="6000" dirty="0"/>
              <a:t>Every moment I'm awake</a:t>
            </a:r>
            <a:br>
              <a:rPr lang="en-US" sz="6000" dirty="0"/>
            </a:br>
            <a:r>
              <a:rPr lang="en-US" sz="6000" dirty="0"/>
              <a:t>Lord have Your way in me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5781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I Have Decided to Follow Jesus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2217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have decided to follow Jesus</a:t>
            </a:r>
          </a:p>
          <a:p>
            <a:pPr marL="0" indent="0" algn="ctr">
              <a:buNone/>
            </a:pPr>
            <a:r>
              <a:rPr lang="en-US" sz="6000" dirty="0"/>
              <a:t>I have decided to follow Jesus</a:t>
            </a:r>
          </a:p>
          <a:p>
            <a:pPr marL="0" indent="0" algn="ctr">
              <a:buNone/>
            </a:pPr>
            <a:r>
              <a:rPr lang="en-US" sz="6000" dirty="0"/>
              <a:t>I have decided to follow Jesus</a:t>
            </a:r>
          </a:p>
          <a:p>
            <a:pPr marL="0" indent="0" algn="ctr">
              <a:buNone/>
            </a:pPr>
            <a:r>
              <a:rPr lang="en-US" sz="6000" dirty="0"/>
              <a:t>No turning back, no turning back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658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dirty="0"/>
              <a:t>The world behind me, the cross before me</a:t>
            </a:r>
          </a:p>
          <a:p>
            <a:pPr marL="0" indent="0" algn="ctr">
              <a:buNone/>
            </a:pPr>
            <a:r>
              <a:rPr lang="en-US" sz="6000" dirty="0"/>
              <a:t>The world behind me, the cross before me</a:t>
            </a:r>
          </a:p>
          <a:p>
            <a:pPr marL="0" indent="0" algn="ctr">
              <a:buNone/>
            </a:pPr>
            <a:r>
              <a:rPr lang="en-US" sz="6000" dirty="0"/>
              <a:t>The world behind me, the cross before me</a:t>
            </a:r>
            <a:br>
              <a:rPr lang="en-US" sz="6000" dirty="0"/>
            </a:br>
            <a:r>
              <a:rPr lang="en-US" sz="6000" dirty="0"/>
              <a:t>No turning back, no turning back.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6827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dirty="0"/>
              <a:t>Though none go with me, still I will follow</a:t>
            </a:r>
          </a:p>
          <a:p>
            <a:pPr marL="0" indent="0" algn="ctr">
              <a:buNone/>
            </a:pPr>
            <a:r>
              <a:rPr lang="en-US" sz="6000" dirty="0"/>
              <a:t>Though none go with me, still I will follow</a:t>
            </a:r>
          </a:p>
          <a:p>
            <a:pPr marL="0" indent="0" algn="ctr">
              <a:buNone/>
            </a:pPr>
            <a:r>
              <a:rPr lang="en-US" sz="6000" dirty="0"/>
              <a:t>Though none go with me, still I will follow</a:t>
            </a:r>
          </a:p>
          <a:p>
            <a:pPr marL="0" indent="0" algn="ctr">
              <a:buNone/>
            </a:pPr>
            <a:r>
              <a:rPr lang="en-US" sz="6000" dirty="0"/>
              <a:t>No turning back, no turning back.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7047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My cross I’ll carry, till I see Jesus</a:t>
            </a:r>
          </a:p>
          <a:p>
            <a:pPr marL="0" indent="0" algn="ctr">
              <a:buNone/>
            </a:pPr>
            <a:r>
              <a:rPr lang="en-US" sz="6000" dirty="0"/>
              <a:t>My cross I’ll carry, till I see Jesus</a:t>
            </a:r>
          </a:p>
          <a:p>
            <a:pPr marL="0" indent="0" algn="ctr">
              <a:buNone/>
            </a:pPr>
            <a:r>
              <a:rPr lang="en-US" sz="6000" dirty="0"/>
              <a:t>My cross I’ll carry, till I see Jesus</a:t>
            </a:r>
          </a:p>
          <a:p>
            <a:pPr marL="0" indent="0" algn="ctr">
              <a:buNone/>
            </a:pPr>
            <a:r>
              <a:rPr lang="en-US" sz="6000" dirty="0"/>
              <a:t>No turning back, no turning back.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0189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dirty="0"/>
              <a:t>Will you decide now to follow Jesus</a:t>
            </a:r>
          </a:p>
          <a:p>
            <a:pPr marL="0" indent="0" algn="ctr">
              <a:buNone/>
            </a:pPr>
            <a:r>
              <a:rPr lang="en-US" sz="6000" dirty="0"/>
              <a:t>Will you decide now to follow Jesus</a:t>
            </a:r>
          </a:p>
          <a:p>
            <a:pPr marL="0" indent="0" algn="ctr">
              <a:buNone/>
            </a:pPr>
            <a:r>
              <a:rPr lang="en-US" sz="6000" dirty="0"/>
              <a:t>Will you decide now to follow Jesus</a:t>
            </a:r>
          </a:p>
          <a:p>
            <a:pPr marL="0" indent="0" algn="ctr">
              <a:buNone/>
            </a:pPr>
            <a:r>
              <a:rPr lang="en-US" sz="6000" dirty="0"/>
              <a:t>No turning back, no turning back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0154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I Offer My Life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4203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All that I am,</a:t>
            </a:r>
          </a:p>
          <a:p>
            <a:pPr marL="0" indent="0" algn="ctr">
              <a:buNone/>
            </a:pPr>
            <a:r>
              <a:rPr lang="en-US" sz="6000" dirty="0"/>
              <a:t>All that I have,</a:t>
            </a:r>
          </a:p>
          <a:p>
            <a:pPr marL="0" indent="0" algn="ctr">
              <a:buNone/>
            </a:pPr>
            <a:r>
              <a:rPr lang="en-US" sz="6000" dirty="0"/>
              <a:t>I lay them down before you,</a:t>
            </a:r>
          </a:p>
          <a:p>
            <a:pPr marL="0" indent="0" algn="ctr">
              <a:buNone/>
            </a:pPr>
            <a:r>
              <a:rPr lang="en-US" sz="6000" dirty="0"/>
              <a:t>Oh Lord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9246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All my regrets,</a:t>
            </a:r>
          </a:p>
          <a:p>
            <a:pPr marL="0" indent="0" algn="ctr">
              <a:buNone/>
            </a:pPr>
            <a:r>
              <a:rPr lang="en-US" sz="6000" dirty="0"/>
              <a:t>All my Acclaims,</a:t>
            </a:r>
          </a:p>
          <a:p>
            <a:pPr marL="0" indent="0" algn="ctr">
              <a:buNone/>
            </a:pPr>
            <a:r>
              <a:rPr lang="en-US" sz="6000" dirty="0"/>
              <a:t>The joy and the pain,</a:t>
            </a:r>
          </a:p>
          <a:p>
            <a:pPr marL="0" indent="0" algn="ctr">
              <a:buNone/>
            </a:pPr>
            <a:r>
              <a:rPr lang="en-US" sz="6000" dirty="0"/>
              <a:t>I’m making them yours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26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 are not alone, if you are lonely</a:t>
            </a:r>
          </a:p>
          <a:p>
            <a:pPr marL="0" indent="0" algn="ctr">
              <a:buNone/>
            </a:pPr>
            <a:r>
              <a:rPr lang="en-US" sz="6000" dirty="0"/>
              <a:t>When you feeling frail, you're not the only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71763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Lord, I offer my life to You</a:t>
            </a:r>
            <a:br>
              <a:rPr lang="en-US" sz="6000" dirty="0"/>
            </a:br>
            <a:r>
              <a:rPr lang="en-US" sz="6000" dirty="0"/>
              <a:t>Everything I've been through</a:t>
            </a:r>
            <a:br>
              <a:rPr lang="en-US" sz="6000" dirty="0"/>
            </a:br>
            <a:r>
              <a:rPr lang="en-US" sz="6000" dirty="0"/>
              <a:t>Use it for Your glory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7832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Lord I offer my days to You</a:t>
            </a:r>
            <a:br>
              <a:rPr lang="en-US" sz="6000" dirty="0"/>
            </a:br>
            <a:r>
              <a:rPr lang="en-US" sz="6000" dirty="0"/>
              <a:t>Lifting my praise to You </a:t>
            </a:r>
            <a:br>
              <a:rPr lang="en-US" sz="6000" dirty="0"/>
            </a:br>
            <a:r>
              <a:rPr lang="en-US" sz="6000" dirty="0"/>
              <a:t>As a pleasing sacrifice</a:t>
            </a:r>
            <a:br>
              <a:rPr lang="en-US" sz="6000" dirty="0"/>
            </a:br>
            <a:r>
              <a:rPr lang="en-US" sz="6000" dirty="0"/>
              <a:t>Lord I offer You my life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95426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Things in the past</a:t>
            </a:r>
            <a:br>
              <a:rPr lang="en-US" sz="6000" dirty="0"/>
            </a:br>
            <a:r>
              <a:rPr lang="en-US" sz="6000" dirty="0"/>
              <a:t>Things yet unseen</a:t>
            </a:r>
            <a:br>
              <a:rPr lang="en-US" sz="6000" dirty="0"/>
            </a:br>
            <a:r>
              <a:rPr lang="en-US" sz="6000" dirty="0"/>
              <a:t>Wishes and dreams that are yet to come true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1632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All of my heart,</a:t>
            </a:r>
          </a:p>
          <a:p>
            <a:pPr marL="0" indent="0" algn="ctr">
              <a:buNone/>
            </a:pPr>
            <a:r>
              <a:rPr lang="en-US" sz="6000" dirty="0"/>
              <a:t>All of my praise,</a:t>
            </a:r>
          </a:p>
          <a:p>
            <a:pPr marL="0" indent="0" algn="ctr">
              <a:buNone/>
            </a:pPr>
            <a:r>
              <a:rPr lang="en-US" sz="6000" dirty="0"/>
              <a:t>My heart and my hands,</a:t>
            </a:r>
          </a:p>
          <a:p>
            <a:pPr marL="0" indent="0" algn="ctr">
              <a:buNone/>
            </a:pPr>
            <a:r>
              <a:rPr lang="en-US" sz="6000" dirty="0"/>
              <a:t>Are lifted to you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1752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Lord, I offer my life to You</a:t>
            </a:r>
            <a:br>
              <a:rPr lang="en-US" sz="6000" dirty="0"/>
            </a:br>
            <a:r>
              <a:rPr lang="en-US" sz="6000" dirty="0"/>
              <a:t>Everything I've been through</a:t>
            </a:r>
            <a:br>
              <a:rPr lang="en-US" sz="6000" dirty="0"/>
            </a:br>
            <a:r>
              <a:rPr lang="en-US" sz="6000" dirty="0"/>
              <a:t>Use it for Your glory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76674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Lord I offer my days to You</a:t>
            </a:r>
            <a:br>
              <a:rPr lang="en-US" sz="6000" dirty="0"/>
            </a:br>
            <a:r>
              <a:rPr lang="en-US" sz="6000" dirty="0"/>
              <a:t>Lifting my praise to You </a:t>
            </a:r>
            <a:br>
              <a:rPr lang="en-US" sz="6000" dirty="0"/>
            </a:br>
            <a:r>
              <a:rPr lang="en-US" sz="6000" dirty="0"/>
              <a:t>As a pleasing sacrifice</a:t>
            </a:r>
            <a:br>
              <a:rPr lang="en-US" sz="6000" dirty="0"/>
            </a:br>
            <a:r>
              <a:rPr lang="en-US" sz="6000" dirty="0"/>
              <a:t>Lord I offer You my life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33693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I Surrender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41561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Here I am</a:t>
            </a:r>
            <a:br>
              <a:rPr lang="en-US" sz="6000" dirty="0"/>
            </a:br>
            <a:r>
              <a:rPr lang="en-US" sz="6000" dirty="0"/>
              <a:t>Down on my knees again</a:t>
            </a:r>
            <a:br>
              <a:rPr lang="en-US" sz="6000" dirty="0"/>
            </a:br>
            <a:r>
              <a:rPr lang="en-US" sz="6000" dirty="0"/>
              <a:t>Surrendering all</a:t>
            </a:r>
            <a:br>
              <a:rPr lang="en-US" sz="6000" dirty="0"/>
            </a:br>
            <a:r>
              <a:rPr lang="en-US" sz="6000" dirty="0"/>
              <a:t>Surrendering all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889247A2-2B05-CB4D-813F-F53AE0F0D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442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And find me here</a:t>
            </a:r>
            <a:br>
              <a:rPr lang="en-US" sz="6000" dirty="0"/>
            </a:br>
            <a:r>
              <a:rPr lang="en-US" sz="6000" dirty="0"/>
              <a:t>Lord as You draw me near</a:t>
            </a:r>
            <a:br>
              <a:rPr lang="en-US" sz="6000" dirty="0"/>
            </a:br>
            <a:r>
              <a:rPr lang="en-US" sz="6000" dirty="0"/>
              <a:t>Desperate for You</a:t>
            </a:r>
            <a:br>
              <a:rPr lang="en-US" sz="6000" dirty="0"/>
            </a:br>
            <a:r>
              <a:rPr lang="en-US" sz="6000" dirty="0"/>
              <a:t>Desperate for You</a:t>
            </a:r>
          </a:p>
          <a:p>
            <a:pPr marL="0" indent="0" algn="ctr">
              <a:buNone/>
            </a:pPr>
            <a:r>
              <a:rPr lang="en-US" sz="6000" dirty="0"/>
              <a:t>I Surrender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DCF7AA65-E695-174A-81EC-6AFA978B1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3248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Drench my soul</a:t>
            </a:r>
            <a:br>
              <a:rPr lang="en-US" sz="6000" dirty="0"/>
            </a:br>
            <a:r>
              <a:rPr lang="en-US" sz="6000" dirty="0"/>
              <a:t>As mercy and grace unfold</a:t>
            </a:r>
            <a:br>
              <a:rPr lang="en-US" sz="6000" dirty="0"/>
            </a:br>
            <a:r>
              <a:rPr lang="en-US" sz="6000" dirty="0"/>
              <a:t>I hunger and thirst</a:t>
            </a:r>
            <a:br>
              <a:rPr lang="en-US" sz="6000" dirty="0"/>
            </a:br>
            <a:r>
              <a:rPr lang="en-US" sz="6000" dirty="0"/>
              <a:t>I hunger and thirst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D9F60500-E0E8-A244-8734-3806AFA4A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06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We are all the same </a:t>
            </a:r>
          </a:p>
          <a:p>
            <a:pPr marL="0" indent="0" algn="ctr">
              <a:buNone/>
            </a:pPr>
            <a:r>
              <a:rPr lang="en-US" sz="6000" dirty="0"/>
              <a:t>In need of mercy </a:t>
            </a:r>
          </a:p>
          <a:p>
            <a:pPr marL="0" indent="0" algn="ctr">
              <a:buNone/>
            </a:pPr>
            <a:r>
              <a:rPr lang="en-US" sz="6000" dirty="0"/>
              <a:t>To be forgiven and be free</a:t>
            </a:r>
          </a:p>
          <a:p>
            <a:pPr marL="0" indent="0" algn="ctr">
              <a:buNone/>
            </a:pPr>
            <a:r>
              <a:rPr lang="en-US" sz="6000" dirty="0"/>
              <a:t>It's all you got to lean on but Thank God it's all you need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45925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With arms stretched wide</a:t>
            </a:r>
            <a:br>
              <a:rPr lang="en-US" sz="6000" dirty="0"/>
            </a:br>
            <a:r>
              <a:rPr lang="en-US" sz="6000" dirty="0"/>
              <a:t>I know You hear my cry</a:t>
            </a:r>
            <a:br>
              <a:rPr lang="en-US" sz="6000" dirty="0"/>
            </a:br>
            <a:r>
              <a:rPr lang="en-US" sz="6000" dirty="0"/>
              <a:t>Speak to me now</a:t>
            </a:r>
            <a:br>
              <a:rPr lang="en-US" sz="6000" dirty="0"/>
            </a:br>
            <a:r>
              <a:rPr lang="en-US" sz="6000" dirty="0"/>
              <a:t>Speak to me now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6B120634-7784-FB4B-83C5-141381240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0343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surrender</a:t>
            </a:r>
            <a:br>
              <a:rPr lang="en-US" sz="6000" dirty="0"/>
            </a:br>
            <a:r>
              <a:rPr lang="en-US" sz="6000" dirty="0"/>
              <a:t>I surrender</a:t>
            </a:r>
            <a:br>
              <a:rPr lang="en-US" sz="6000" dirty="0"/>
            </a:br>
            <a:r>
              <a:rPr lang="en-US" sz="6000" dirty="0"/>
              <a:t>I </a:t>
            </a:r>
            <a:r>
              <a:rPr lang="en-US" sz="6000" dirty="0" err="1"/>
              <a:t>wanna</a:t>
            </a:r>
            <a:r>
              <a:rPr lang="en-US" sz="6000" dirty="0"/>
              <a:t> know You more</a:t>
            </a:r>
            <a:br>
              <a:rPr lang="en-US" sz="6000" dirty="0"/>
            </a:br>
            <a:r>
              <a:rPr lang="en-US" sz="6000" dirty="0"/>
              <a:t>I </a:t>
            </a:r>
            <a:r>
              <a:rPr lang="en-US" sz="6000" dirty="0" err="1"/>
              <a:t>wanna</a:t>
            </a:r>
            <a:r>
              <a:rPr lang="en-US" sz="6000" dirty="0"/>
              <a:t> know You more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DB079B6A-95BD-1347-91AC-DCFEC2932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2033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Like a rushing wind</a:t>
            </a:r>
            <a:br>
              <a:rPr lang="en-US" sz="6000" dirty="0"/>
            </a:br>
            <a:r>
              <a:rPr lang="en-US" sz="6000" dirty="0"/>
              <a:t>Jesus breathe within</a:t>
            </a:r>
            <a:br>
              <a:rPr lang="en-US" sz="6000" dirty="0"/>
            </a:br>
            <a:r>
              <a:rPr lang="en-US" sz="6000" dirty="0"/>
              <a:t>Lord have Your way</a:t>
            </a:r>
            <a:br>
              <a:rPr lang="en-US" sz="6000" dirty="0"/>
            </a:br>
            <a:r>
              <a:rPr lang="en-US" sz="6000" dirty="0"/>
              <a:t>Lord have Your way in me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4A2853AF-6DEE-B749-B19C-683553042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20616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Like a mighty storm</a:t>
            </a:r>
            <a:br>
              <a:rPr lang="en-US" sz="6000" dirty="0"/>
            </a:br>
            <a:r>
              <a:rPr lang="en-US" sz="6000" dirty="0"/>
              <a:t>Stir within my soul</a:t>
            </a:r>
            <a:br>
              <a:rPr lang="en-US" sz="6000" dirty="0"/>
            </a:br>
            <a:r>
              <a:rPr lang="en-US" sz="6000" dirty="0"/>
              <a:t>Lord have Your way</a:t>
            </a:r>
            <a:br>
              <a:rPr lang="en-US" sz="6000" dirty="0"/>
            </a:br>
            <a:r>
              <a:rPr lang="en-US" sz="6000" dirty="0"/>
              <a:t>Lord have Your way in me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46ADF0B3-E1B2-3F40-ABF4-7FA17700A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4070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surrender</a:t>
            </a:r>
            <a:br>
              <a:rPr lang="en-US" sz="6000" dirty="0"/>
            </a:br>
            <a:r>
              <a:rPr lang="en-US" sz="6000" dirty="0"/>
              <a:t>I surrender</a:t>
            </a:r>
            <a:br>
              <a:rPr lang="en-US" sz="6000" dirty="0"/>
            </a:br>
            <a:r>
              <a:rPr lang="en-US" sz="6000" dirty="0"/>
              <a:t>I </a:t>
            </a:r>
            <a:r>
              <a:rPr lang="en-US" sz="6000" dirty="0" err="1"/>
              <a:t>wanna</a:t>
            </a:r>
            <a:r>
              <a:rPr lang="en-US" sz="6000" dirty="0"/>
              <a:t> know You more</a:t>
            </a:r>
            <a:br>
              <a:rPr lang="en-US" sz="6000" dirty="0"/>
            </a:br>
            <a:r>
              <a:rPr lang="en-US" sz="6000" dirty="0"/>
              <a:t>I </a:t>
            </a:r>
            <a:r>
              <a:rPr lang="en-US" sz="6000" dirty="0" err="1"/>
              <a:t>wanna</a:t>
            </a:r>
            <a:r>
              <a:rPr lang="en-US" sz="6000" dirty="0"/>
              <a:t> know You more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3A430C4B-6BDE-C84E-928D-6096D046C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4744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I Surrender All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82224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All to Jesus I surrender</a:t>
            </a:r>
            <a:br>
              <a:rPr lang="en-US" sz="6000" dirty="0"/>
            </a:br>
            <a:r>
              <a:rPr lang="en-US" sz="6000" dirty="0"/>
              <a:t>All to Him I freely give</a:t>
            </a:r>
            <a:br>
              <a:rPr lang="en-US" sz="6000" dirty="0"/>
            </a:br>
            <a:r>
              <a:rPr lang="en-US" sz="6000" dirty="0"/>
              <a:t>I will ever love and trust Him</a:t>
            </a:r>
            <a:br>
              <a:rPr lang="en-US" sz="6000" dirty="0"/>
            </a:br>
            <a:r>
              <a:rPr lang="en-US" sz="6000" dirty="0"/>
              <a:t>In His presence daily live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6DE653BD-D165-0C41-9051-EF355C1B2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57508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surrender all</a:t>
            </a:r>
            <a:br>
              <a:rPr lang="en-US" sz="6000" dirty="0"/>
            </a:br>
            <a:r>
              <a:rPr lang="en-US" sz="6000" dirty="0"/>
              <a:t>I surrender all</a:t>
            </a:r>
            <a:br>
              <a:rPr lang="en-US" sz="6000" dirty="0"/>
            </a:br>
            <a:r>
              <a:rPr lang="en-US" sz="6000" dirty="0"/>
              <a:t>All to Thee my blessed Savior</a:t>
            </a:r>
            <a:br>
              <a:rPr lang="en-US" sz="6000" dirty="0"/>
            </a:br>
            <a:r>
              <a:rPr lang="en-US" sz="6000" dirty="0"/>
              <a:t>I surrender all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63FD0327-64C9-2E4B-A00E-6DC98CDAD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436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All to Jesus I surrender</a:t>
            </a:r>
            <a:br>
              <a:rPr lang="en-US" sz="6000" dirty="0"/>
            </a:br>
            <a:r>
              <a:rPr lang="en-US" sz="6000" dirty="0"/>
              <a:t>Humbly at His feet I bow</a:t>
            </a:r>
            <a:br>
              <a:rPr lang="en-US" sz="6000" dirty="0"/>
            </a:br>
            <a:r>
              <a:rPr lang="en-US" sz="6000" dirty="0"/>
              <a:t>Worldly pleasures all forsaken</a:t>
            </a:r>
            <a:br>
              <a:rPr lang="en-US" sz="6000" dirty="0"/>
            </a:br>
            <a:r>
              <a:rPr lang="en-US" sz="6000" dirty="0"/>
              <a:t>Take me, Jesus, take me now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23001CA7-5977-8145-BB90-C8FD8B45A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54692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surrender all</a:t>
            </a:r>
            <a:br>
              <a:rPr lang="en-US" sz="6000" dirty="0"/>
            </a:br>
            <a:r>
              <a:rPr lang="en-US" sz="6000" dirty="0"/>
              <a:t>I surrender all</a:t>
            </a:r>
            <a:br>
              <a:rPr lang="en-US" sz="6000" dirty="0"/>
            </a:br>
            <a:r>
              <a:rPr lang="en-US" sz="6000" dirty="0"/>
              <a:t>All to Thee my blessed Savior</a:t>
            </a:r>
            <a:br>
              <a:rPr lang="en-US" sz="6000" dirty="0"/>
            </a:br>
            <a:r>
              <a:rPr lang="en-US" sz="6000" dirty="0"/>
              <a:t>I surrender all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9DB8293F-DB9B-B84B-8D98-B0254F6BF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74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And all the people said Amen</a:t>
            </a:r>
          </a:p>
          <a:p>
            <a:pPr marL="0" indent="0" algn="ctr">
              <a:buNone/>
            </a:pPr>
            <a:r>
              <a:rPr lang="en-US" sz="6000" dirty="0"/>
              <a:t>And all the people said Amen</a:t>
            </a:r>
          </a:p>
          <a:p>
            <a:pPr marL="0" indent="0" algn="ctr">
              <a:buNone/>
            </a:pPr>
            <a:r>
              <a:rPr lang="en-US" sz="6000" dirty="0"/>
              <a:t>Give thanks to the Lord for his love never ends</a:t>
            </a:r>
          </a:p>
          <a:p>
            <a:pPr marL="0" indent="0" algn="ctr">
              <a:buNone/>
            </a:pPr>
            <a:r>
              <a:rPr lang="en-US" sz="6000" dirty="0"/>
              <a:t>And all the people said Amen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48058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All to Jesus I surrender</a:t>
            </a:r>
            <a:br>
              <a:rPr lang="en-US" sz="6000" dirty="0"/>
            </a:br>
            <a:r>
              <a:rPr lang="en-US" sz="6000" dirty="0"/>
              <a:t>Make me Savior wholly thine</a:t>
            </a:r>
            <a:br>
              <a:rPr lang="en-US" sz="6000" dirty="0"/>
            </a:br>
            <a:r>
              <a:rPr lang="en-US" sz="6000" dirty="0"/>
              <a:t>May Thy Holy Spirit fill me</a:t>
            </a:r>
            <a:br>
              <a:rPr lang="en-US" sz="6000" dirty="0"/>
            </a:br>
            <a:r>
              <a:rPr lang="en-US" sz="6000" dirty="0"/>
              <a:t>May I know Thy power divine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C7A488EB-E1F5-B84B-B467-C5D235235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38551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surrender all</a:t>
            </a:r>
            <a:br>
              <a:rPr lang="en-US" sz="6000" dirty="0"/>
            </a:br>
            <a:r>
              <a:rPr lang="en-US" sz="6000" dirty="0"/>
              <a:t>I surrender all</a:t>
            </a:r>
            <a:br>
              <a:rPr lang="en-US" sz="6000" dirty="0"/>
            </a:br>
            <a:r>
              <a:rPr lang="en-US" sz="6000" dirty="0"/>
              <a:t>All to Thee my blessed Savior</a:t>
            </a:r>
            <a:br>
              <a:rPr lang="en-US" sz="6000" dirty="0"/>
            </a:br>
            <a:r>
              <a:rPr lang="en-US" sz="6000" dirty="0"/>
              <a:t>I surrender all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5F51A901-1E26-CC43-8A8A-E744CE8B4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74859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I </a:t>
            </a:r>
            <a:r>
              <a:rPr lang="en-US" sz="8000" dirty="0" err="1"/>
              <a:t>Wanna</a:t>
            </a:r>
            <a:r>
              <a:rPr lang="en-US" sz="8000" dirty="0"/>
              <a:t> Clap, Clap, Clap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38375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</a:t>
            </a:r>
            <a:r>
              <a:rPr lang="en-US" sz="6000" dirty="0" err="1"/>
              <a:t>wanna</a:t>
            </a:r>
            <a:r>
              <a:rPr lang="en-US" sz="6000" dirty="0"/>
              <a:t> CLAP, CLAP, CLAP,</a:t>
            </a:r>
            <a:br>
              <a:rPr lang="en-US" sz="6000" dirty="0"/>
            </a:br>
            <a:r>
              <a:rPr lang="en-US" sz="6000" dirty="0"/>
              <a:t>I </a:t>
            </a:r>
            <a:r>
              <a:rPr lang="en-US" sz="6000" dirty="0" err="1"/>
              <a:t>wanna</a:t>
            </a:r>
            <a:r>
              <a:rPr lang="en-US" sz="6000" dirty="0"/>
              <a:t> SNAP, SNAP, SNAP</a:t>
            </a:r>
            <a:br>
              <a:rPr lang="en-US" sz="6000" dirty="0"/>
            </a:br>
            <a:r>
              <a:rPr lang="en-US" sz="6000" dirty="0"/>
              <a:t>I </a:t>
            </a:r>
            <a:r>
              <a:rPr lang="en-US" sz="6000" dirty="0" err="1"/>
              <a:t>wanna</a:t>
            </a:r>
            <a:r>
              <a:rPr lang="en-US" sz="6000" dirty="0"/>
              <a:t> CLAP, I </a:t>
            </a:r>
            <a:r>
              <a:rPr lang="en-US" sz="6000" dirty="0" err="1"/>
              <a:t>wanna</a:t>
            </a:r>
            <a:r>
              <a:rPr lang="en-US" sz="6000" dirty="0"/>
              <a:t> SNAP</a:t>
            </a:r>
            <a:br>
              <a:rPr lang="en-US" sz="6000" dirty="0"/>
            </a:br>
            <a:r>
              <a:rPr lang="en-US" sz="6000" dirty="0"/>
              <a:t>And praise the Lord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D02DE6CC-D059-5E43-97B2-FE3C630A8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885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When the gates are open wide</a:t>
            </a:r>
            <a:br>
              <a:rPr lang="en-US" sz="6000" dirty="0"/>
            </a:br>
            <a:r>
              <a:rPr lang="en-US" sz="6000" dirty="0"/>
              <a:t>I </a:t>
            </a:r>
            <a:r>
              <a:rPr lang="en-US" sz="6000" dirty="0" err="1"/>
              <a:t>wanna</a:t>
            </a:r>
            <a:r>
              <a:rPr lang="en-US" sz="6000" dirty="0"/>
              <a:t> sit by Jesus side</a:t>
            </a:r>
            <a:br>
              <a:rPr lang="en-US" sz="6000" dirty="0"/>
            </a:br>
            <a:r>
              <a:rPr lang="en-US" sz="6000" dirty="0"/>
              <a:t>I </a:t>
            </a:r>
            <a:r>
              <a:rPr lang="en-US" sz="6000" dirty="0" err="1"/>
              <a:t>wanna</a:t>
            </a:r>
            <a:r>
              <a:rPr lang="en-US" sz="6000" dirty="0"/>
              <a:t> CLAP, I </a:t>
            </a:r>
            <a:r>
              <a:rPr lang="en-US" sz="6000" dirty="0" err="1"/>
              <a:t>wanna</a:t>
            </a:r>
            <a:r>
              <a:rPr lang="en-US" sz="6000" dirty="0"/>
              <a:t> SNAP</a:t>
            </a:r>
            <a:br>
              <a:rPr lang="en-US" sz="6000" dirty="0"/>
            </a:br>
            <a:r>
              <a:rPr lang="en-US" sz="6000" dirty="0"/>
              <a:t>And praise the Lord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44E8C5E3-F402-DC43-8C66-0B34B8586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34318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wanna ZOOM, ZOOM, ZOOM</a:t>
            </a:r>
            <a:br>
              <a:rPr lang="en-US" sz="6000" dirty="0"/>
            </a:br>
            <a:r>
              <a:rPr lang="en-US" sz="6000" dirty="0"/>
              <a:t>Out of my GLOOM, GLOOM, GLOOM</a:t>
            </a:r>
            <a:br>
              <a:rPr lang="en-US" sz="6000" dirty="0"/>
            </a:br>
            <a:r>
              <a:rPr lang="en-US" sz="6000" dirty="0"/>
              <a:t>I wanna ZOOM out of my GLOOM</a:t>
            </a:r>
            <a:br>
              <a:rPr lang="en-US" sz="6000" dirty="0"/>
            </a:br>
            <a:r>
              <a:rPr lang="en-US" sz="6000" dirty="0"/>
              <a:t>And praise the Lord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62B72900-2A1D-284D-B8CE-A1C71787E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07112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When the gates are open wide</a:t>
            </a:r>
            <a:br>
              <a:rPr lang="en-US" sz="6000" dirty="0"/>
            </a:br>
            <a:r>
              <a:rPr lang="en-US" sz="6000" dirty="0"/>
              <a:t>I wanna sit by Jesus side</a:t>
            </a:r>
            <a:br>
              <a:rPr lang="en-US" sz="6000" dirty="0"/>
            </a:br>
            <a:r>
              <a:rPr lang="en-US" sz="6000" dirty="0"/>
              <a:t>I wanna CLAP, I wanna SNAP</a:t>
            </a:r>
          </a:p>
          <a:p>
            <a:pPr marL="0" indent="0" algn="ctr">
              <a:buNone/>
            </a:pPr>
            <a:r>
              <a:rPr lang="en-US" sz="6000" dirty="0"/>
              <a:t>I wanna ZOOM out of my GLOOM</a:t>
            </a:r>
            <a:br>
              <a:rPr lang="en-US" sz="6000" dirty="0"/>
            </a:br>
            <a:r>
              <a:rPr lang="en-US" sz="6000" dirty="0"/>
              <a:t>And praise the Lord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028C3458-EEB4-0941-ADB6-EEB779261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5288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wanna SING, SING, SING</a:t>
            </a:r>
            <a:br>
              <a:rPr lang="en-US" sz="6000" dirty="0"/>
            </a:br>
            <a:r>
              <a:rPr lang="en-US" sz="6000" dirty="0"/>
              <a:t>I wanna SHOUT, SHOUT, SHOUT</a:t>
            </a:r>
          </a:p>
          <a:p>
            <a:pPr marL="0" indent="0" algn="ctr">
              <a:buNone/>
            </a:pPr>
            <a:r>
              <a:rPr lang="en-US" sz="6000" dirty="0"/>
              <a:t>I wanna SING, I wanna SHOUT</a:t>
            </a:r>
            <a:br>
              <a:rPr lang="en-US" sz="6000" dirty="0"/>
            </a:br>
            <a:r>
              <a:rPr lang="en-US" sz="6000" dirty="0"/>
              <a:t>And praise the Lord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AE4F040E-FCB8-F446-88DD-4D9265AA7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14112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dirty="0"/>
              <a:t>When the gates are open wide</a:t>
            </a:r>
            <a:br>
              <a:rPr lang="en-US" sz="6000" dirty="0"/>
            </a:br>
            <a:r>
              <a:rPr lang="en-US" sz="6000" dirty="0"/>
              <a:t>I wanna sit by Jesus side</a:t>
            </a:r>
            <a:br>
              <a:rPr lang="en-US" sz="6000" dirty="0"/>
            </a:br>
            <a:r>
              <a:rPr lang="en-US" sz="6000" dirty="0"/>
              <a:t>I wanna CLAP, I wanna SNAP</a:t>
            </a:r>
          </a:p>
          <a:p>
            <a:pPr marL="0" indent="0" algn="ctr">
              <a:buNone/>
            </a:pPr>
            <a:r>
              <a:rPr lang="en-US" sz="6000" dirty="0"/>
              <a:t>I wanna ZOOM out of my GLOOM</a:t>
            </a:r>
          </a:p>
          <a:p>
            <a:pPr marL="0" indent="0" algn="ctr">
              <a:buNone/>
            </a:pPr>
            <a:r>
              <a:rPr lang="en-US" sz="6000" dirty="0"/>
              <a:t>I wanna SING, I wanna SHOUT</a:t>
            </a:r>
            <a:br>
              <a:rPr lang="en-US" sz="6000" dirty="0"/>
            </a:br>
            <a:r>
              <a:rPr lang="en-US" sz="6000" dirty="0"/>
              <a:t>And praise the Lord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57A2F29E-0985-2D42-96B3-BC2911EEB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46316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wanna JUMP, JUMP, JUMP</a:t>
            </a:r>
          </a:p>
          <a:p>
            <a:pPr marL="0" indent="0" algn="ctr">
              <a:buNone/>
            </a:pPr>
            <a:r>
              <a:rPr lang="en-US" sz="6000" dirty="0"/>
              <a:t>I wanna DANCE, DANCE, DANCE</a:t>
            </a:r>
          </a:p>
          <a:p>
            <a:pPr marL="0" indent="0" algn="ctr">
              <a:buNone/>
            </a:pPr>
            <a:r>
              <a:rPr lang="en-US" sz="6000" dirty="0"/>
              <a:t>I wanna JUMP, I wanna DANCE</a:t>
            </a:r>
            <a:br>
              <a:rPr lang="en-US" sz="6000" dirty="0"/>
            </a:br>
            <a:r>
              <a:rPr lang="en-US" sz="6000" dirty="0"/>
              <a:t>And praise the Lord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CDB3574D-82F3-7B4A-A72E-F0AD0D09C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55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If you’re rich or poor, well it don't matter</a:t>
            </a:r>
          </a:p>
          <a:p>
            <a:pPr marL="0" indent="0" algn="ctr">
              <a:buNone/>
            </a:pPr>
            <a:r>
              <a:rPr lang="en-US" sz="6000" dirty="0"/>
              <a:t>Weak or strong, we know love is what we're after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41793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dirty="0"/>
              <a:t>When the gates are open wide</a:t>
            </a:r>
            <a:br>
              <a:rPr lang="en-US" sz="6000" dirty="0"/>
            </a:br>
            <a:r>
              <a:rPr lang="en-US" sz="6000" dirty="0"/>
              <a:t>I wanna sit by Jesus side</a:t>
            </a:r>
            <a:br>
              <a:rPr lang="en-US" sz="6000" dirty="0"/>
            </a:br>
            <a:r>
              <a:rPr lang="en-US" sz="6000" dirty="0"/>
              <a:t>I wanna CLAP, I wanna SNAP</a:t>
            </a:r>
          </a:p>
          <a:p>
            <a:pPr marL="0" indent="0" algn="ctr">
              <a:buNone/>
            </a:pPr>
            <a:r>
              <a:rPr lang="en-US" sz="6000" dirty="0"/>
              <a:t>I wanna ZOOM out of my GLOOM</a:t>
            </a:r>
          </a:p>
          <a:p>
            <a:pPr marL="0" indent="0" algn="ctr">
              <a:buNone/>
            </a:pPr>
            <a:r>
              <a:rPr lang="en-US" sz="6000" dirty="0"/>
              <a:t>I wanna SING, I wanna SHOUT</a:t>
            </a:r>
          </a:p>
          <a:p>
            <a:pPr marL="0" indent="0" algn="ctr">
              <a:buNone/>
            </a:pPr>
            <a:r>
              <a:rPr lang="en-US" sz="6000" dirty="0"/>
              <a:t>I wanna JUMP, I wanna DANCE</a:t>
            </a:r>
            <a:br>
              <a:rPr lang="en-US" sz="6000" dirty="0"/>
            </a:br>
            <a:r>
              <a:rPr lang="en-US" sz="6000" dirty="0"/>
              <a:t>And praise the Lord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981952E9-31BC-6847-958D-70425A86E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85549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wanna FLY, FLY, FLY</a:t>
            </a:r>
          </a:p>
          <a:p>
            <a:pPr marL="0" indent="0" algn="ctr">
              <a:buNone/>
            </a:pPr>
            <a:r>
              <a:rPr lang="en-US" sz="6000" dirty="0"/>
              <a:t>Into the SKY, SKY, SKY</a:t>
            </a:r>
          </a:p>
          <a:p>
            <a:pPr marL="0" indent="0" algn="ctr">
              <a:buNone/>
            </a:pPr>
            <a:r>
              <a:rPr lang="en-US" sz="6000" dirty="0"/>
              <a:t>I wanna FLY, into the SKY</a:t>
            </a:r>
            <a:br>
              <a:rPr lang="en-US" sz="6000" dirty="0"/>
            </a:br>
            <a:r>
              <a:rPr lang="en-US" sz="6000" dirty="0"/>
              <a:t>And praise the Lord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68776EE2-22FE-B54B-A702-74FF18735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36116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dirty="0"/>
              <a:t>When the gates are open wide</a:t>
            </a:r>
            <a:br>
              <a:rPr lang="en-US" sz="6000" dirty="0"/>
            </a:br>
            <a:r>
              <a:rPr lang="en-US" sz="6000" dirty="0"/>
              <a:t>I wanna sit by Jesus side</a:t>
            </a:r>
            <a:br>
              <a:rPr lang="en-US" sz="6000" dirty="0"/>
            </a:br>
            <a:r>
              <a:rPr lang="en-US" sz="6000" dirty="0"/>
              <a:t>I wanna CLAP, I wanna SNAP</a:t>
            </a:r>
          </a:p>
          <a:p>
            <a:pPr marL="0" indent="0" algn="ctr">
              <a:buNone/>
            </a:pPr>
            <a:r>
              <a:rPr lang="en-US" sz="6000" dirty="0"/>
              <a:t>I wanna ZOOM out of my GLOOM</a:t>
            </a:r>
          </a:p>
          <a:p>
            <a:pPr marL="0" indent="0" algn="ctr">
              <a:buNone/>
            </a:pPr>
            <a:r>
              <a:rPr lang="en-US" sz="6000" dirty="0"/>
              <a:t>I wanna SING, I wanna SHOUT</a:t>
            </a:r>
          </a:p>
          <a:p>
            <a:pPr marL="0" indent="0" algn="ctr">
              <a:buNone/>
            </a:pPr>
            <a:r>
              <a:rPr lang="en-US" sz="6000" dirty="0"/>
              <a:t>I wanna JUMP, I wanna DANCE</a:t>
            </a:r>
          </a:p>
          <a:p>
            <a:pPr marL="0" indent="0" algn="ctr">
              <a:buNone/>
            </a:pPr>
            <a:r>
              <a:rPr lang="en-US" sz="6000" dirty="0"/>
              <a:t>I wanna FLY into the SKY</a:t>
            </a:r>
            <a:br>
              <a:rPr lang="en-US" sz="6000" dirty="0"/>
            </a:br>
            <a:r>
              <a:rPr lang="en-US" sz="6000" dirty="0"/>
              <a:t>And praise the Lord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B18FE21D-3C51-8647-9600-65A7165BD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76674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In Christ Alone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94830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In Christ Alone,</a:t>
            </a:r>
          </a:p>
          <a:p>
            <a:pPr marL="0" indent="0" algn="ctr">
              <a:buNone/>
            </a:pPr>
            <a:r>
              <a:rPr lang="en-US" sz="6000" dirty="0"/>
              <a:t>My hope is found,</a:t>
            </a:r>
          </a:p>
          <a:p>
            <a:pPr marL="0" indent="0" algn="ctr">
              <a:buNone/>
            </a:pPr>
            <a:r>
              <a:rPr lang="en-US" sz="6000" dirty="0"/>
              <a:t>He is my light, my strength, my song</a:t>
            </a:r>
          </a:p>
          <a:p>
            <a:pPr marL="0" indent="0" algn="ctr">
              <a:buNone/>
            </a:pPr>
            <a:r>
              <a:rPr lang="en-US" sz="6000" dirty="0"/>
              <a:t>This Cornerstone, this Solid Ground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352E61F5-5D70-8642-9CE8-B6249EA4D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58914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Firm through the fiercest Drought and Storm</a:t>
            </a:r>
          </a:p>
          <a:p>
            <a:pPr marL="0" indent="0" algn="ctr">
              <a:buNone/>
            </a:pPr>
            <a:r>
              <a:rPr lang="en-US" sz="6000" dirty="0"/>
              <a:t>What heights of Love, what Depths of Peace</a:t>
            </a:r>
          </a:p>
          <a:p>
            <a:pPr marL="0" indent="0" algn="ctr">
              <a:buNone/>
            </a:pPr>
            <a:r>
              <a:rPr lang="en-US" sz="6000" dirty="0"/>
              <a:t>When fears are stilled, when strivings cease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7BF2341A-04BC-B846-A1A2-A1EB4953C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37097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My Comforter, </a:t>
            </a:r>
          </a:p>
          <a:p>
            <a:pPr marL="0" indent="0" algn="ctr">
              <a:buNone/>
            </a:pPr>
            <a:r>
              <a:rPr lang="en-US" sz="6000" dirty="0"/>
              <a:t>My all in all</a:t>
            </a:r>
          </a:p>
          <a:p>
            <a:pPr marL="0" indent="0" algn="ctr">
              <a:buNone/>
            </a:pPr>
            <a:r>
              <a:rPr lang="en-US" sz="6000" dirty="0"/>
              <a:t>Here in the love of Christ</a:t>
            </a:r>
          </a:p>
          <a:p>
            <a:pPr marL="0" indent="0" algn="ctr">
              <a:buNone/>
            </a:pPr>
            <a:r>
              <a:rPr lang="en-US" sz="6000" dirty="0"/>
              <a:t>I stand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C0F7A780-845E-474A-83B4-C869CFAB0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6984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In Christ alone, who took on flesh</a:t>
            </a:r>
            <a:br>
              <a:rPr lang="en-US" sz="6000" dirty="0"/>
            </a:br>
            <a:r>
              <a:rPr lang="en-US" sz="6000" dirty="0"/>
              <a:t>Fullness of God in helpless babe</a:t>
            </a:r>
            <a:br>
              <a:rPr lang="en-US" sz="6000" dirty="0"/>
            </a:br>
            <a:r>
              <a:rPr lang="en-US" sz="6000" dirty="0"/>
              <a:t>This gift of love and righteousness</a:t>
            </a:r>
            <a:br>
              <a:rPr lang="en-US" sz="6000" dirty="0"/>
            </a:br>
            <a:r>
              <a:rPr lang="en-US" sz="6000" dirty="0"/>
              <a:t>Scorned by the ones He came to save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15926907-2E51-0646-96D6-5FEA07172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06579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Till on that cross as Jesus died</a:t>
            </a:r>
            <a:br>
              <a:rPr lang="en-US" sz="6000" dirty="0"/>
            </a:br>
            <a:r>
              <a:rPr lang="en-US" sz="6000" dirty="0"/>
              <a:t>The wrath of God was satisfied</a:t>
            </a:r>
            <a:br>
              <a:rPr lang="en-US" sz="6000" dirty="0"/>
            </a:br>
            <a:r>
              <a:rPr lang="en-US" sz="6000" dirty="0"/>
              <a:t>For every sin on Him was laid</a:t>
            </a:r>
            <a:br>
              <a:rPr lang="en-US" sz="6000" dirty="0"/>
            </a:br>
            <a:r>
              <a:rPr lang="en-US" sz="6000" dirty="0"/>
              <a:t>Here in the death of Christ I live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6372146D-0EDA-664A-B151-3EA0381BF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24005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There in the ground His body lay</a:t>
            </a:r>
            <a:br>
              <a:rPr lang="en-US" sz="6000" dirty="0"/>
            </a:br>
            <a:r>
              <a:rPr lang="en-US" sz="6000" dirty="0"/>
              <a:t>Light of the world by darkness slain</a:t>
            </a:r>
            <a:br>
              <a:rPr lang="en-US" sz="6000" dirty="0"/>
            </a:br>
            <a:r>
              <a:rPr lang="en-US" sz="6000" dirty="0"/>
              <a:t>Then bursting forth in glorious Day</a:t>
            </a:r>
            <a:br>
              <a:rPr lang="en-US" sz="6000" dirty="0"/>
            </a:br>
            <a:r>
              <a:rPr lang="en-US" sz="6000" dirty="0"/>
              <a:t>Up from the grave He rose again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8FD4B70C-1BB1-FE4B-8F1F-50E44EAF8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12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We're all broken but we're all in this together</a:t>
            </a:r>
          </a:p>
          <a:p>
            <a:pPr marL="0" indent="0" algn="ctr">
              <a:buNone/>
            </a:pPr>
            <a:r>
              <a:rPr lang="en-US" sz="6000" dirty="0"/>
              <a:t>God knows we stumble and fall</a:t>
            </a:r>
          </a:p>
          <a:p>
            <a:pPr marL="0" indent="0" algn="ctr">
              <a:buNone/>
            </a:pPr>
            <a:r>
              <a:rPr lang="en-US" sz="6000" dirty="0"/>
              <a:t>And he so loved the world he sent his Son to save us all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57845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And as He stands in victory</a:t>
            </a:r>
            <a:br>
              <a:rPr lang="en-US" sz="6000" dirty="0"/>
            </a:br>
            <a:r>
              <a:rPr lang="en-US" sz="6000" dirty="0"/>
              <a:t>Sin's curse has lost its grip on me</a:t>
            </a:r>
            <a:br>
              <a:rPr lang="en-US" sz="6000" dirty="0"/>
            </a:br>
            <a:r>
              <a:rPr lang="en-US" sz="6000" dirty="0"/>
              <a:t>For I am His and He is mine</a:t>
            </a:r>
            <a:br>
              <a:rPr lang="en-US" sz="6000" dirty="0"/>
            </a:br>
            <a:r>
              <a:rPr lang="en-US" sz="6000" dirty="0"/>
              <a:t>Bought with the precious blood of Christ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5345E762-A7D9-1649-B4B7-6D80CE7A7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4332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No guilt in life, no fear in death</a:t>
            </a:r>
            <a:br>
              <a:rPr lang="en-US" sz="6000" dirty="0"/>
            </a:br>
            <a:r>
              <a:rPr lang="en-US" sz="6000" dirty="0"/>
              <a:t>This is the power of Christ in me</a:t>
            </a:r>
            <a:br>
              <a:rPr lang="en-US" sz="6000" dirty="0"/>
            </a:br>
            <a:r>
              <a:rPr lang="en-US" sz="6000" dirty="0"/>
              <a:t>From life's first cry to final breath</a:t>
            </a:r>
            <a:br>
              <a:rPr lang="en-US" sz="6000" dirty="0"/>
            </a:br>
            <a:r>
              <a:rPr lang="en-US" sz="6000" dirty="0"/>
              <a:t>Jesus commands my destiny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8645F300-A01E-3449-BE80-184828AAA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93329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No power of hell, no scheme of man</a:t>
            </a:r>
            <a:br>
              <a:rPr lang="en-US" sz="6000" dirty="0"/>
            </a:br>
            <a:r>
              <a:rPr lang="en-US" sz="6000" dirty="0"/>
              <a:t>Can ever pluck me from His hand</a:t>
            </a:r>
            <a:br>
              <a:rPr lang="en-US" sz="6000" dirty="0"/>
            </a:br>
            <a:r>
              <a:rPr lang="en-US" sz="6000" dirty="0"/>
              <a:t>Till He returns or calls me home</a:t>
            </a:r>
            <a:br>
              <a:rPr lang="en-US" sz="6000" dirty="0"/>
            </a:br>
            <a:r>
              <a:rPr lang="en-US" sz="6000" dirty="0"/>
              <a:t>Here in the power of Christ I'll stand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3FD032C1-5EB7-104B-9F8C-5828D6D09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14044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I will stand</a:t>
            </a:r>
            <a:br>
              <a:rPr lang="en-US" sz="6000" dirty="0"/>
            </a:br>
            <a:r>
              <a:rPr lang="en-US" sz="6000" dirty="0"/>
              <a:t>I will stand, all other ground is sinking sand</a:t>
            </a:r>
            <a:br>
              <a:rPr lang="en-US" sz="6000" dirty="0"/>
            </a:br>
            <a:r>
              <a:rPr lang="en-US" sz="6000" dirty="0"/>
              <a:t>All other ground, all other ground</a:t>
            </a:r>
            <a:br>
              <a:rPr lang="en-US" sz="6000" dirty="0"/>
            </a:br>
            <a:r>
              <a:rPr lang="en-US" sz="6000" dirty="0"/>
              <a:t>Is sinking sand, is sinking sand</a:t>
            </a:r>
            <a:br>
              <a:rPr lang="en-US" sz="6000" dirty="0"/>
            </a:br>
            <a:r>
              <a:rPr lang="en-US" sz="6000" dirty="0"/>
              <a:t>So I'll stand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61A26381-C407-EF45-99F2-6D5094939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43735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/>
              <a:t>Jambo</a:t>
            </a:r>
            <a:endParaRPr lang="en-US" sz="8000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1777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Jambo</a:t>
            </a:r>
          </a:p>
          <a:p>
            <a:pPr marL="0" indent="0" algn="ctr">
              <a:buNone/>
            </a:pPr>
            <a:r>
              <a:rPr lang="en-US" sz="6000" dirty="0"/>
              <a:t>Jesus Loves You</a:t>
            </a:r>
          </a:p>
          <a:p>
            <a:pPr marL="0" indent="0" algn="ctr">
              <a:buNone/>
            </a:pPr>
            <a:r>
              <a:rPr lang="en-US" sz="6000" dirty="0"/>
              <a:t>Are you happy</a:t>
            </a:r>
          </a:p>
          <a:p>
            <a:pPr marL="0" indent="0" algn="ctr">
              <a:buNone/>
            </a:pPr>
            <a:r>
              <a:rPr lang="en-US" sz="6000" dirty="0"/>
              <a:t>He is with You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64675896-8059-934A-A762-EDAD887BB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5686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err="1"/>
              <a:t>Karibu</a:t>
            </a:r>
            <a:r>
              <a:rPr lang="en-US" sz="6000" dirty="0"/>
              <a:t>, into his presence</a:t>
            </a:r>
          </a:p>
          <a:p>
            <a:pPr marL="0" indent="0" algn="ctr">
              <a:buNone/>
            </a:pPr>
            <a:r>
              <a:rPr lang="en-US" sz="6000" dirty="0"/>
              <a:t>Why do you worry?</a:t>
            </a:r>
          </a:p>
          <a:p>
            <a:pPr marL="0" indent="0" algn="ctr">
              <a:buNone/>
            </a:pPr>
            <a:r>
              <a:rPr lang="en-US" sz="6000" dirty="0" err="1"/>
              <a:t>Hakunamatata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Oh, oh, oh, oh, </a:t>
            </a:r>
          </a:p>
          <a:p>
            <a:pPr marL="0" indent="0" algn="ctr">
              <a:buNone/>
            </a:pPr>
            <a:r>
              <a:rPr lang="en-US" sz="6000" dirty="0"/>
              <a:t>Almighty God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ECF8EC3F-D6D0-1440-B072-B948D216A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23353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Jesus, We Enthrone You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26533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Jesus, we enthrone You</a:t>
            </a:r>
            <a:br>
              <a:rPr lang="en-US" sz="6000" dirty="0"/>
            </a:br>
            <a:r>
              <a:rPr lang="en-US" sz="6000" dirty="0"/>
              <a:t>We proclaim You are King</a:t>
            </a:r>
            <a:br>
              <a:rPr lang="en-US" sz="6000" dirty="0"/>
            </a:br>
            <a:r>
              <a:rPr lang="en-US" sz="6000" dirty="0"/>
              <a:t>Standing here, in the midst of us</a:t>
            </a:r>
            <a:br>
              <a:rPr lang="en-US" sz="6000" dirty="0"/>
            </a:br>
            <a:r>
              <a:rPr lang="en-US" sz="6000" dirty="0"/>
              <a:t>We raise You up with our praise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3A3BA9F3-6AD0-7B47-AF49-7571187BC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28435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dirty="0"/>
              <a:t>And as we worship build Your throne</a:t>
            </a:r>
            <a:br>
              <a:rPr lang="en-US" sz="6000" dirty="0"/>
            </a:br>
            <a:r>
              <a:rPr lang="en-US" sz="6000" dirty="0"/>
              <a:t>And as we worship build Your throne</a:t>
            </a:r>
            <a:br>
              <a:rPr lang="en-US" sz="6000" dirty="0"/>
            </a:br>
            <a:r>
              <a:rPr lang="en-US" sz="6000" dirty="0"/>
              <a:t>And as we worship build Your throne</a:t>
            </a:r>
            <a:br>
              <a:rPr lang="en-US" sz="6000" dirty="0"/>
            </a:br>
            <a:r>
              <a:rPr lang="en-US" sz="6000" dirty="0"/>
              <a:t>Come Lord Jesus and take Your place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9D31F66A-1071-A14C-A0F8-BC389B1CC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6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And all the people said Amen</a:t>
            </a:r>
          </a:p>
          <a:p>
            <a:pPr marL="0" indent="0" algn="ctr">
              <a:buNone/>
            </a:pPr>
            <a:r>
              <a:rPr lang="en-US" sz="6000" dirty="0"/>
              <a:t>And all the people said Amen</a:t>
            </a:r>
          </a:p>
          <a:p>
            <a:pPr marL="0" indent="0" algn="ctr">
              <a:buNone/>
            </a:pPr>
            <a:r>
              <a:rPr lang="en-US" sz="6000" dirty="0"/>
              <a:t>Give thanks to the Lord for his love never ends</a:t>
            </a:r>
          </a:p>
          <a:p>
            <a:pPr marL="0" indent="0" algn="ctr">
              <a:buNone/>
            </a:pPr>
            <a:r>
              <a:rPr lang="en-US" sz="6000" dirty="0"/>
              <a:t>And all the people said Amen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26240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Let it Rain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62853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Let it rain,</a:t>
            </a:r>
          </a:p>
          <a:p>
            <a:pPr marL="0" indent="0" algn="ctr">
              <a:buNone/>
            </a:pPr>
            <a:r>
              <a:rPr lang="en-US" sz="6000" dirty="0"/>
              <a:t>Let it rain,</a:t>
            </a:r>
          </a:p>
          <a:p>
            <a:pPr marL="0" indent="0" algn="ctr">
              <a:buNone/>
            </a:pPr>
            <a:r>
              <a:rPr lang="en-US" sz="6000" dirty="0"/>
              <a:t>Open the flood gates of Heaven,</a:t>
            </a:r>
          </a:p>
          <a:p>
            <a:pPr marL="0" indent="0" algn="ctr">
              <a:buNone/>
            </a:pPr>
            <a:r>
              <a:rPr lang="en-US" sz="6000" dirty="0"/>
              <a:t>Let it rain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95F234F4-2407-B04E-905E-833545227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54714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Let Your Fire Fall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44850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Holy Spirit, Holy Spirit,</a:t>
            </a:r>
          </a:p>
          <a:p>
            <a:pPr marL="0" indent="0" algn="ctr">
              <a:buNone/>
            </a:pPr>
            <a:r>
              <a:rPr lang="en-US" sz="6000" dirty="0"/>
              <a:t>Come with your fire</a:t>
            </a:r>
          </a:p>
          <a:p>
            <a:pPr marL="0" indent="0" algn="ctr">
              <a:buNone/>
            </a:pPr>
            <a:r>
              <a:rPr lang="en-US" sz="6000" dirty="0"/>
              <a:t>Holy Spirit, Holy Spirit,</a:t>
            </a:r>
          </a:p>
          <a:p>
            <a:pPr marL="0" indent="0" algn="ctr">
              <a:buNone/>
            </a:pPr>
            <a:r>
              <a:rPr lang="en-US" sz="6000" dirty="0"/>
              <a:t>Come with your fire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755C0B39-FF6D-C947-85F0-78824CBC6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04253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Holy Spirit </a:t>
            </a:r>
          </a:p>
          <a:p>
            <a:pPr marL="0" indent="0" algn="ctr">
              <a:buNone/>
            </a:pPr>
            <a:r>
              <a:rPr lang="en-US" sz="6000" dirty="0"/>
              <a:t>Come With Your Fire</a:t>
            </a:r>
          </a:p>
          <a:p>
            <a:pPr marL="0" indent="0" algn="ctr">
              <a:buNone/>
            </a:pPr>
            <a:r>
              <a:rPr lang="en-US" sz="6000" dirty="0"/>
              <a:t>Holy Spirit </a:t>
            </a:r>
          </a:p>
          <a:p>
            <a:pPr marL="0" indent="0" algn="ctr">
              <a:buNone/>
            </a:pPr>
            <a:r>
              <a:rPr lang="en-US" sz="6000" dirty="0"/>
              <a:t>Come With Your Fire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AAA10EA1-9F4B-C540-8F0E-69669F1DC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70681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Come, Holy Spirit,</a:t>
            </a:r>
            <a:br>
              <a:rPr lang="en-US" sz="6000" dirty="0"/>
            </a:br>
            <a:r>
              <a:rPr lang="en-US" sz="6000" dirty="0"/>
              <a:t>Let your fire fall</a:t>
            </a:r>
            <a:br>
              <a:rPr lang="en-US" sz="6000" dirty="0"/>
            </a:br>
            <a:r>
              <a:rPr lang="en-US" sz="6000" dirty="0"/>
              <a:t>Come, Holy Spirit,</a:t>
            </a:r>
            <a:br>
              <a:rPr lang="en-US" sz="6000" dirty="0"/>
            </a:br>
            <a:r>
              <a:rPr lang="en-US" sz="6000" dirty="0"/>
              <a:t>Let your fire fall</a:t>
            </a:r>
          </a:p>
          <a:p>
            <a:pPr marL="0" indent="0" algn="ctr">
              <a:buNone/>
            </a:pPr>
            <a:r>
              <a:rPr lang="en-US" sz="6000" dirty="0"/>
              <a:t>Let your fire fall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00E9CE0D-00DA-0140-91F1-AD422AF1A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08217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Holy Spirit, holy spirit</a:t>
            </a:r>
            <a:br>
              <a:rPr lang="en-US" sz="6000" dirty="0"/>
            </a:br>
            <a:r>
              <a:rPr lang="en-US" sz="6000" dirty="0"/>
              <a:t>Purify my heart</a:t>
            </a:r>
            <a:br>
              <a:rPr lang="en-US" sz="6000" dirty="0"/>
            </a:br>
            <a:r>
              <a:rPr lang="en-US" sz="6000" dirty="0"/>
              <a:t>Holy Spirit, holy spirit</a:t>
            </a:r>
            <a:br>
              <a:rPr lang="en-US" sz="6000" dirty="0"/>
            </a:br>
            <a:r>
              <a:rPr lang="en-US" sz="6000" dirty="0"/>
              <a:t>Purify my heart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F1A982F1-4E92-694E-913C-A540F965B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58158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Holy Spirit </a:t>
            </a:r>
          </a:p>
          <a:p>
            <a:pPr marL="0" indent="0" algn="ctr">
              <a:buNone/>
            </a:pPr>
            <a:r>
              <a:rPr lang="en-US" sz="6000" dirty="0"/>
              <a:t>Purify my Heart</a:t>
            </a:r>
          </a:p>
          <a:p>
            <a:pPr marL="0" indent="0" algn="ctr">
              <a:buNone/>
            </a:pPr>
            <a:r>
              <a:rPr lang="en-US" sz="6000" dirty="0"/>
              <a:t>Holy Spirit </a:t>
            </a:r>
          </a:p>
          <a:p>
            <a:pPr marL="0" indent="0" algn="ctr">
              <a:buNone/>
            </a:pPr>
            <a:r>
              <a:rPr lang="en-US" sz="6000" dirty="0"/>
              <a:t>Purify my Heart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8C769532-6EAC-9B41-BE6E-4CFE401EC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58088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Come, Holy Spirit,</a:t>
            </a:r>
            <a:br>
              <a:rPr lang="en-US" sz="6000" dirty="0"/>
            </a:br>
            <a:r>
              <a:rPr lang="en-US" sz="6000" dirty="0"/>
              <a:t>Let your fire fall</a:t>
            </a:r>
            <a:br>
              <a:rPr lang="en-US" sz="6000" dirty="0"/>
            </a:br>
            <a:r>
              <a:rPr lang="en-US" sz="6000" dirty="0"/>
              <a:t>Come, Holy Spirit,</a:t>
            </a:r>
            <a:br>
              <a:rPr lang="en-US" sz="6000" dirty="0"/>
            </a:br>
            <a:r>
              <a:rPr lang="en-US" sz="6000" dirty="0"/>
              <a:t>Let your fire fall</a:t>
            </a:r>
          </a:p>
          <a:p>
            <a:pPr marL="0" indent="0" algn="ctr">
              <a:buNone/>
            </a:pPr>
            <a:r>
              <a:rPr lang="en-US" sz="6000" dirty="0"/>
              <a:t>Let your fire fall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3FBCB3E1-78AF-0146-9276-FEFCE1962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38676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Holy Spirit, holy spirit</a:t>
            </a:r>
            <a:br>
              <a:rPr lang="en-US" sz="6000" dirty="0"/>
            </a:br>
            <a:r>
              <a:rPr lang="en-US" sz="6000" dirty="0"/>
              <a:t>Set my life on fire</a:t>
            </a:r>
          </a:p>
          <a:p>
            <a:pPr marL="0" indent="0" algn="ctr">
              <a:buNone/>
            </a:pPr>
            <a:r>
              <a:rPr lang="en-US" sz="6000" dirty="0"/>
              <a:t>Holy Spirit, holy spirit</a:t>
            </a:r>
            <a:br>
              <a:rPr lang="en-US" sz="6000" dirty="0"/>
            </a:br>
            <a:r>
              <a:rPr lang="en-US" sz="6000" dirty="0"/>
              <a:t>Set my life on fire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22ABDB61-E0C0-034E-9242-3F0F8E6A4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8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Blessed are the poor in spirit Who are torn apart</a:t>
            </a:r>
          </a:p>
          <a:p>
            <a:pPr marL="0" indent="0" algn="ctr">
              <a:buNone/>
            </a:pPr>
            <a:r>
              <a:rPr lang="en-US" sz="6000" dirty="0"/>
              <a:t>Blessed are the prosecuted and the pure in heart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286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Holy Spirit </a:t>
            </a:r>
          </a:p>
          <a:p>
            <a:pPr marL="0" indent="0" algn="ctr">
              <a:buNone/>
            </a:pPr>
            <a:r>
              <a:rPr lang="en-US" sz="6000" dirty="0"/>
              <a:t>Set my life on fire</a:t>
            </a:r>
          </a:p>
          <a:p>
            <a:pPr marL="0" indent="0" algn="ctr">
              <a:buNone/>
            </a:pPr>
            <a:r>
              <a:rPr lang="en-US" sz="6000" dirty="0"/>
              <a:t>Holy Spirit </a:t>
            </a:r>
          </a:p>
          <a:p>
            <a:pPr marL="0" indent="0" algn="ctr">
              <a:buNone/>
            </a:pPr>
            <a:r>
              <a:rPr lang="en-US" sz="6000" dirty="0"/>
              <a:t>Set my life on fire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D89AEF31-BD81-C144-87A8-A94FAF47C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23975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Come, Holy Spirit,</a:t>
            </a:r>
            <a:br>
              <a:rPr lang="en-US" sz="6000" dirty="0"/>
            </a:br>
            <a:r>
              <a:rPr lang="en-US" sz="6000" dirty="0"/>
              <a:t>Let your fire fall</a:t>
            </a:r>
            <a:br>
              <a:rPr lang="en-US" sz="6000" dirty="0"/>
            </a:br>
            <a:r>
              <a:rPr lang="en-US" sz="6000" dirty="0"/>
              <a:t>Come, Holy Spirit,</a:t>
            </a:r>
            <a:br>
              <a:rPr lang="en-US" sz="6000" dirty="0"/>
            </a:br>
            <a:r>
              <a:rPr lang="en-US" sz="6000" dirty="0"/>
              <a:t>Let your fire fall</a:t>
            </a:r>
          </a:p>
          <a:p>
            <a:pPr marL="0" indent="0" algn="ctr">
              <a:buNone/>
            </a:pPr>
            <a:r>
              <a:rPr lang="en-US" sz="6000" dirty="0"/>
              <a:t>Let your fire fall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D49A7945-F388-2A46-9438-B4E41F310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61670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Lord, I Lift Your Name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20944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Lord I lift your name on high</a:t>
            </a:r>
          </a:p>
          <a:p>
            <a:pPr marL="0" indent="0" algn="ctr">
              <a:buNone/>
            </a:pPr>
            <a:r>
              <a:rPr lang="en-US" sz="6000" dirty="0"/>
              <a:t>Lord I love to sing your praises</a:t>
            </a:r>
          </a:p>
          <a:p>
            <a:pPr marL="0" indent="0" algn="ctr">
              <a:buNone/>
            </a:pPr>
            <a:r>
              <a:rPr lang="en-US" sz="6000" dirty="0"/>
              <a:t>I'm so glad you’re in my life</a:t>
            </a:r>
          </a:p>
          <a:p>
            <a:pPr marL="0" indent="0" algn="ctr">
              <a:buNone/>
            </a:pPr>
            <a:r>
              <a:rPr lang="en-US" sz="6000" dirty="0"/>
              <a:t>I'm so glad you came to save us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6B35DB4B-3ADE-FE49-A5BC-B5397E4EC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58895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You came from heaven to earth, to show the way</a:t>
            </a:r>
            <a:br>
              <a:rPr lang="en-US" sz="6000" dirty="0"/>
            </a:br>
            <a:r>
              <a:rPr lang="en-US" sz="6000" dirty="0"/>
              <a:t>From the earth to the cross, my debt to pay</a:t>
            </a:r>
            <a:br>
              <a:rPr lang="en-US" sz="6000" dirty="0"/>
            </a:br>
            <a:r>
              <a:rPr lang="en-US" sz="6000" dirty="0"/>
              <a:t>From the cross to the grave, from the grave to the sky</a:t>
            </a:r>
            <a:br>
              <a:rPr lang="en-US" sz="6000" dirty="0"/>
            </a:br>
            <a:r>
              <a:rPr lang="en-US" sz="6000" dirty="0"/>
              <a:t>Lord I lift your name on high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6D6AAB99-42F2-7F47-8BEB-1EDA24F2B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37212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Lord, I need You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64546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Lord, I come, I confess</a:t>
            </a:r>
            <a:br>
              <a:rPr lang="en-US" sz="6000" dirty="0"/>
            </a:br>
            <a:r>
              <a:rPr lang="en-US" sz="6000" dirty="0"/>
              <a:t>Bowing here I find my rest</a:t>
            </a:r>
            <a:br>
              <a:rPr lang="en-US" sz="6000" dirty="0"/>
            </a:br>
            <a:r>
              <a:rPr lang="en-US" sz="6000" dirty="0"/>
              <a:t>Without You I fall apart</a:t>
            </a:r>
            <a:br>
              <a:rPr lang="en-US" sz="6000" dirty="0"/>
            </a:br>
            <a:r>
              <a:rPr lang="en-US" sz="6000" dirty="0"/>
              <a:t>You're the One that guides my heart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8E49F297-3674-6C40-8951-59649519E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35876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Lord, I need You, oh, I need You</a:t>
            </a:r>
            <a:br>
              <a:rPr lang="en-US" sz="6000" dirty="0"/>
            </a:br>
            <a:r>
              <a:rPr lang="en-US" sz="6000" dirty="0"/>
              <a:t>Every hour I need You</a:t>
            </a:r>
            <a:br>
              <a:rPr lang="en-US" sz="6000" dirty="0"/>
            </a:br>
            <a:r>
              <a:rPr lang="en-US" sz="6000" dirty="0"/>
              <a:t>My one defense, my righteousness</a:t>
            </a:r>
            <a:br>
              <a:rPr lang="en-US" sz="6000" dirty="0"/>
            </a:br>
            <a:r>
              <a:rPr lang="en-US" sz="6000" dirty="0"/>
              <a:t>Oh God, how I need You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541BE31A-113F-ED47-B70F-A9253EB60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62562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Where sin runs deep Your grace is more</a:t>
            </a:r>
            <a:br>
              <a:rPr lang="en-US" sz="6000" dirty="0"/>
            </a:br>
            <a:r>
              <a:rPr lang="en-US" sz="6000" dirty="0"/>
              <a:t>Where grace is found is where You are</a:t>
            </a:r>
            <a:br>
              <a:rPr lang="en-US" sz="6000" dirty="0"/>
            </a:br>
            <a:r>
              <a:rPr lang="en-US" sz="6000" dirty="0"/>
              <a:t>And where You are, Lord, I am free</a:t>
            </a:r>
            <a:br>
              <a:rPr lang="en-US" sz="6000" dirty="0"/>
            </a:br>
            <a:r>
              <a:rPr lang="en-US" sz="6000" dirty="0"/>
              <a:t>Holiness is Christ in me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6BE47681-CB8B-B946-813D-EFF306C7C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25179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Lord, I need You, oh, I need You</a:t>
            </a:r>
            <a:br>
              <a:rPr lang="en-US" sz="6000" dirty="0"/>
            </a:br>
            <a:r>
              <a:rPr lang="en-US" sz="6000" dirty="0"/>
              <a:t>Every hour I need You</a:t>
            </a:r>
            <a:br>
              <a:rPr lang="en-US" sz="6000" dirty="0"/>
            </a:br>
            <a:r>
              <a:rPr lang="en-US" sz="6000" dirty="0"/>
              <a:t>My one defense, my righteousness</a:t>
            </a:r>
            <a:br>
              <a:rPr lang="en-US" sz="6000" dirty="0"/>
            </a:br>
            <a:r>
              <a:rPr lang="en-US" sz="6000" dirty="0"/>
              <a:t>Oh God, how I need You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9B73EE0D-3AFC-014D-8F3E-1C5F53D63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38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Blessed are the people longing for another start</a:t>
            </a:r>
          </a:p>
          <a:p>
            <a:pPr marL="0" indent="0" algn="ctr">
              <a:buNone/>
            </a:pPr>
            <a:r>
              <a:rPr lang="en-US" sz="6000" dirty="0"/>
              <a:t>For this is the Kingdom</a:t>
            </a:r>
          </a:p>
          <a:p>
            <a:pPr marL="0" indent="0" algn="ctr">
              <a:buNone/>
            </a:pPr>
            <a:r>
              <a:rPr lang="en-US" sz="6000" dirty="0"/>
              <a:t>The Kingdom of God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49358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So teach my song to rise to You</a:t>
            </a:r>
            <a:br>
              <a:rPr lang="en-US" sz="6000" dirty="0"/>
            </a:br>
            <a:r>
              <a:rPr lang="en-US" sz="6000" dirty="0"/>
              <a:t>When temptation comes my way</a:t>
            </a:r>
            <a:br>
              <a:rPr lang="en-US" sz="6000" dirty="0"/>
            </a:br>
            <a:r>
              <a:rPr lang="en-US" sz="6000" dirty="0"/>
              <a:t>When I cannot stand I'll fall on You</a:t>
            </a:r>
            <a:br>
              <a:rPr lang="en-US" sz="6000" dirty="0"/>
            </a:br>
            <a:r>
              <a:rPr lang="en-US" sz="6000" dirty="0"/>
              <a:t>Jesus, you're my hope and stay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DD201B3F-A797-9A46-A133-7F1AE79CA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20770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Lord, I need You, oh, I need You</a:t>
            </a:r>
            <a:br>
              <a:rPr lang="en-US" sz="6000" dirty="0"/>
            </a:br>
            <a:r>
              <a:rPr lang="en-US" sz="6000" dirty="0"/>
              <a:t>Every hour I need You</a:t>
            </a:r>
            <a:br>
              <a:rPr lang="en-US" sz="6000" dirty="0"/>
            </a:br>
            <a:r>
              <a:rPr lang="en-US" sz="6000" dirty="0"/>
              <a:t>My one defense, my righteousness</a:t>
            </a:r>
            <a:br>
              <a:rPr lang="en-US" sz="6000" dirty="0"/>
            </a:br>
            <a:r>
              <a:rPr lang="en-US" sz="6000" dirty="0"/>
              <a:t>Oh God, how I need You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2A894DE4-E26D-FC44-8ED3-41E9DA951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89668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You're my one defense, my righteousness</a:t>
            </a:r>
            <a:br>
              <a:rPr lang="en-US" sz="6000" dirty="0"/>
            </a:br>
            <a:r>
              <a:rPr lang="en-US" sz="6000" dirty="0"/>
              <a:t>Oh God, how I need You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D3CBB74A-42F9-7D4B-9549-A12B5A507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89867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Making Melody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88389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Making Melody in my Heart</a:t>
            </a:r>
          </a:p>
          <a:p>
            <a:pPr marL="0" indent="0" algn="ctr">
              <a:buNone/>
            </a:pPr>
            <a:r>
              <a:rPr lang="en-US" sz="6000" dirty="0"/>
              <a:t>Making Melody in my Heart</a:t>
            </a:r>
          </a:p>
          <a:p>
            <a:pPr marL="0" indent="0" algn="ctr">
              <a:buNone/>
            </a:pPr>
            <a:r>
              <a:rPr lang="en-US" sz="6000" dirty="0"/>
              <a:t>Making Melody in my Heart</a:t>
            </a:r>
          </a:p>
          <a:p>
            <a:pPr marL="0" indent="0" algn="ctr">
              <a:buNone/>
            </a:pPr>
            <a:r>
              <a:rPr lang="en-US" sz="6000" dirty="0"/>
              <a:t>Unto the King of Kings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B2353885-3E18-C541-A97E-212BED74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73108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Mighty to Save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719D18EC-F2F8-8040-8CD6-D732C3B25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89130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Well, everyone needs compassion</a:t>
            </a:r>
            <a:br>
              <a:rPr lang="en-US" sz="6000" dirty="0"/>
            </a:br>
            <a:r>
              <a:rPr lang="en-US" sz="6000" dirty="0"/>
              <a:t>A love that's never failing</a:t>
            </a:r>
            <a:br>
              <a:rPr lang="en-US" sz="6000" dirty="0"/>
            </a:br>
            <a:r>
              <a:rPr lang="en-US" sz="6000" dirty="0"/>
              <a:t>But let mercy fall on me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0431AA39-7BC4-3E41-81C8-899947A6F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74187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Well everyone needs </a:t>
            </a:r>
          </a:p>
          <a:p>
            <a:pPr marL="0" indent="0" algn="ctr">
              <a:buNone/>
            </a:pPr>
            <a:r>
              <a:rPr lang="en-US" sz="6000" dirty="0"/>
              <a:t>forgiveness</a:t>
            </a:r>
            <a:br>
              <a:rPr lang="en-US" sz="6000" dirty="0"/>
            </a:br>
            <a:r>
              <a:rPr lang="en-US" sz="6000" dirty="0"/>
              <a:t>The kindness of a Savior</a:t>
            </a:r>
            <a:br>
              <a:rPr lang="en-US" sz="6000" dirty="0"/>
            </a:br>
            <a:r>
              <a:rPr lang="en-US" sz="6000" dirty="0"/>
              <a:t>The hope of nations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F39E907F-4F95-3B4C-903F-A46143E8B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00800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Savior</a:t>
            </a:r>
            <a:br>
              <a:rPr lang="en-US" sz="6000" dirty="0"/>
            </a:br>
            <a:r>
              <a:rPr lang="en-US" sz="6000" dirty="0"/>
              <a:t>He can move the mountains</a:t>
            </a:r>
            <a:br>
              <a:rPr lang="en-US" sz="6000" dirty="0"/>
            </a:br>
            <a:r>
              <a:rPr lang="en-US" sz="6000" dirty="0"/>
              <a:t>My God is Mighty to save</a:t>
            </a:r>
            <a:br>
              <a:rPr lang="en-US" sz="6000" dirty="0"/>
            </a:br>
            <a:r>
              <a:rPr lang="en-US" sz="6000" dirty="0"/>
              <a:t>He is Mighty to save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26AF3A8A-0BC1-3147-8CDD-36779D7B1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02718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Forever</a:t>
            </a:r>
            <a:br>
              <a:rPr lang="en-US" sz="6000" dirty="0"/>
            </a:br>
            <a:r>
              <a:rPr lang="en-US" sz="6000" dirty="0"/>
              <a:t>Author of salvation</a:t>
            </a:r>
            <a:br>
              <a:rPr lang="en-US" sz="6000" dirty="0"/>
            </a:br>
            <a:r>
              <a:rPr lang="en-US" sz="6000" dirty="0"/>
              <a:t>He rose and conquered the grave</a:t>
            </a:r>
            <a:br>
              <a:rPr lang="en-US" sz="6000" dirty="0"/>
            </a:br>
            <a:r>
              <a:rPr lang="en-US" sz="6000" dirty="0"/>
              <a:t>Jesus conquered the grave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3E0FF33E-FFDA-7E4B-B439-5F4670AE6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1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And all the people said Amen</a:t>
            </a:r>
          </a:p>
          <a:p>
            <a:pPr marL="0" indent="0" algn="ctr">
              <a:buNone/>
            </a:pPr>
            <a:r>
              <a:rPr lang="en-US" sz="6000" dirty="0"/>
              <a:t>And all the people said Amen</a:t>
            </a:r>
          </a:p>
          <a:p>
            <a:pPr marL="0" indent="0" algn="ctr">
              <a:buNone/>
            </a:pPr>
            <a:r>
              <a:rPr lang="en-US" sz="6000" dirty="0"/>
              <a:t>Give thanks to the Lord for his love never ends</a:t>
            </a:r>
          </a:p>
          <a:p>
            <a:pPr marL="0" indent="0" algn="ctr">
              <a:buNone/>
            </a:pPr>
            <a:r>
              <a:rPr lang="en-US" sz="6000" dirty="0"/>
              <a:t>And all the people said Amen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38638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So take me as </a:t>
            </a:r>
          </a:p>
          <a:p>
            <a:pPr marL="0" indent="0" algn="ctr">
              <a:buNone/>
            </a:pPr>
            <a:r>
              <a:rPr lang="en-US" sz="6000" dirty="0"/>
              <a:t>You find me</a:t>
            </a:r>
            <a:br>
              <a:rPr lang="en-US" sz="6000" dirty="0"/>
            </a:br>
            <a:r>
              <a:rPr lang="en-US" sz="6000" dirty="0"/>
              <a:t>All my fears and failures</a:t>
            </a:r>
            <a:br>
              <a:rPr lang="en-US" sz="6000" dirty="0"/>
            </a:br>
            <a:r>
              <a:rPr lang="en-US" sz="6000" dirty="0"/>
              <a:t>And fill my life again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60E16745-81EE-A94E-95D3-77673C3E0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02868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give my life </a:t>
            </a:r>
          </a:p>
          <a:p>
            <a:pPr marL="0" indent="0" algn="ctr">
              <a:buNone/>
            </a:pPr>
            <a:r>
              <a:rPr lang="en-US" sz="6000" dirty="0"/>
              <a:t>to follow</a:t>
            </a:r>
            <a:br>
              <a:rPr lang="en-US" sz="6000" dirty="0"/>
            </a:br>
            <a:r>
              <a:rPr lang="en-US" sz="6000" dirty="0"/>
              <a:t>Everything I believe in</a:t>
            </a:r>
            <a:br>
              <a:rPr lang="en-US" sz="6000" dirty="0"/>
            </a:br>
            <a:r>
              <a:rPr lang="en-US" sz="6000" dirty="0"/>
              <a:t>And now I surrender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49167ADD-8AB4-904D-B0FB-F07B6D31A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08870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Savior</a:t>
            </a:r>
            <a:br>
              <a:rPr lang="en-US" sz="6000" dirty="0"/>
            </a:br>
            <a:r>
              <a:rPr lang="en-US" sz="6000" dirty="0"/>
              <a:t>He can move the mountains</a:t>
            </a:r>
            <a:br>
              <a:rPr lang="en-US" sz="6000" dirty="0"/>
            </a:br>
            <a:r>
              <a:rPr lang="en-US" sz="6000" dirty="0"/>
              <a:t>My God is Mighty to save</a:t>
            </a:r>
            <a:br>
              <a:rPr lang="en-US" sz="6000" dirty="0"/>
            </a:br>
            <a:r>
              <a:rPr lang="en-US" sz="6000" dirty="0"/>
              <a:t>He is Mighty to save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FE8F36B0-2B8C-FB4F-9E6A-FC896EE41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74390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Forever</a:t>
            </a:r>
            <a:br>
              <a:rPr lang="en-US" sz="6000" dirty="0"/>
            </a:br>
            <a:r>
              <a:rPr lang="en-US" sz="6000" dirty="0"/>
              <a:t>Author of salvation</a:t>
            </a:r>
            <a:br>
              <a:rPr lang="en-US" sz="6000" dirty="0"/>
            </a:br>
            <a:r>
              <a:rPr lang="en-US" sz="6000" dirty="0"/>
              <a:t>He rose and conquered the grave</a:t>
            </a:r>
            <a:br>
              <a:rPr lang="en-US" sz="6000" dirty="0"/>
            </a:br>
            <a:r>
              <a:rPr lang="en-US" sz="6000" dirty="0"/>
              <a:t>Jesus conquered the grave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9B580ED0-E165-0245-B21E-3A99D3DB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45778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Shine your light and let the whole world see</a:t>
            </a:r>
            <a:br>
              <a:rPr lang="en-US" sz="6000" dirty="0"/>
            </a:br>
            <a:r>
              <a:rPr lang="en-US" sz="6000" dirty="0"/>
              <a:t>We're singing for the glory of the risen King</a:t>
            </a:r>
            <a:br>
              <a:rPr lang="en-US" sz="6000" dirty="0"/>
            </a:br>
            <a:r>
              <a:rPr lang="en-US" sz="6000" dirty="0"/>
              <a:t>Jesus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C5D0EE57-1996-FE4D-88CE-B5D89CCE0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60052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More Love, More Power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3F57742C-AEDA-EC4C-906C-8A0BB1B59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41416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More Love, More Power,</a:t>
            </a:r>
          </a:p>
          <a:p>
            <a:pPr marL="0" indent="0" algn="ctr">
              <a:buNone/>
            </a:pPr>
            <a:r>
              <a:rPr lang="en-US" sz="6000" dirty="0"/>
              <a:t>More of you in my life</a:t>
            </a:r>
          </a:p>
          <a:p>
            <a:pPr marL="0" indent="0" algn="ctr">
              <a:buNone/>
            </a:pPr>
            <a:r>
              <a:rPr lang="en-US" sz="6000" dirty="0"/>
              <a:t>More Love, More Power,</a:t>
            </a:r>
          </a:p>
          <a:p>
            <a:pPr marL="0" indent="0" algn="ctr">
              <a:buNone/>
            </a:pPr>
            <a:r>
              <a:rPr lang="en-US" sz="6000" dirty="0"/>
              <a:t>More of you in my life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F5FAD892-133C-C948-9C6B-ACDB573BB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30427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dirty="0"/>
              <a:t>And I will worship you with all of my heart</a:t>
            </a:r>
          </a:p>
          <a:p>
            <a:pPr marL="0" indent="0" algn="ctr">
              <a:buNone/>
            </a:pPr>
            <a:r>
              <a:rPr lang="en-US" sz="6000" dirty="0"/>
              <a:t>And I will worship you with all of my mind</a:t>
            </a:r>
          </a:p>
          <a:p>
            <a:pPr marL="0" indent="0" algn="ctr">
              <a:buNone/>
            </a:pPr>
            <a:r>
              <a:rPr lang="en-US" sz="6000" dirty="0"/>
              <a:t>And I will worship you with all of my strength</a:t>
            </a:r>
          </a:p>
          <a:p>
            <a:pPr marL="0" indent="0" algn="ctr">
              <a:buNone/>
            </a:pPr>
            <a:r>
              <a:rPr lang="en-US" sz="6000" dirty="0"/>
              <a:t>For you are my God</a:t>
            </a:r>
          </a:p>
          <a:p>
            <a:pPr marL="0" indent="0" algn="ctr">
              <a:buNone/>
            </a:pPr>
            <a:endParaRPr lang="en-US" sz="6000" dirty="0"/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65FCAE01-04A2-344D-8574-F7D1031F8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03208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My Jesus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9917AF6E-D393-344C-9D4B-A51C97060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40217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My Jesus, My </a:t>
            </a:r>
            <a:r>
              <a:rPr lang="en-US" sz="6000" dirty="0" err="1"/>
              <a:t>Saviour</a:t>
            </a:r>
            <a:r>
              <a:rPr lang="en-US" sz="6000" dirty="0"/>
              <a:t>,</a:t>
            </a:r>
          </a:p>
          <a:p>
            <a:pPr marL="0" indent="0" algn="ctr">
              <a:buNone/>
            </a:pPr>
            <a:r>
              <a:rPr lang="en-US" sz="6000" dirty="0"/>
              <a:t>Lord there is no one like you,</a:t>
            </a:r>
          </a:p>
          <a:p>
            <a:pPr marL="0" indent="0" algn="ctr">
              <a:buNone/>
            </a:pPr>
            <a:r>
              <a:rPr lang="en-US" sz="6000" dirty="0"/>
              <a:t>All of my days, I want to praise</a:t>
            </a:r>
          </a:p>
          <a:p>
            <a:pPr marL="0" indent="0" algn="ctr">
              <a:buNone/>
            </a:pPr>
            <a:r>
              <a:rPr lang="en-US" sz="6000" dirty="0"/>
              <a:t>The wonders of </a:t>
            </a:r>
          </a:p>
          <a:p>
            <a:pPr marL="0" indent="0" algn="ctr">
              <a:buNone/>
            </a:pPr>
            <a:r>
              <a:rPr lang="en-US" sz="6000" dirty="0"/>
              <a:t>Your mighty love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9174D36-E795-564C-B7E7-DBA02F913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2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4247" y="1211430"/>
            <a:ext cx="10079915" cy="455509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 startAt="21"/>
            </a:pPr>
            <a:r>
              <a:rPr lang="en-US" sz="2400" dirty="0"/>
              <a:t>Heart of Worship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21"/>
            </a:pPr>
            <a:r>
              <a:rPr lang="en-US" sz="2400" dirty="0"/>
              <a:t>Here I am Lord 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21"/>
            </a:pPr>
            <a:r>
              <a:rPr lang="en-US" sz="2400" dirty="0"/>
              <a:t>Here I am to Worship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21"/>
            </a:pPr>
            <a:r>
              <a:rPr lang="en-US" sz="2400" dirty="0"/>
              <a:t>Holy Spirit (Jesus Culture)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21"/>
            </a:pPr>
            <a:r>
              <a:rPr lang="en-US" sz="2400" dirty="0"/>
              <a:t>Holy Spirit in this land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21"/>
            </a:pPr>
            <a:r>
              <a:rPr lang="en-US" sz="2400" dirty="0"/>
              <a:t>Holy Spirit is My Helper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21"/>
            </a:pPr>
            <a:r>
              <a:rPr lang="en-US" sz="2400" dirty="0"/>
              <a:t>How Great is Our God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21"/>
            </a:pPr>
            <a:r>
              <a:rPr lang="en-US" sz="2400" dirty="0"/>
              <a:t>I Give You My Heart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21"/>
            </a:pPr>
            <a:r>
              <a:rPr lang="en-US" sz="2400" dirty="0"/>
              <a:t>I have decided to follow Jesus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21"/>
            </a:pPr>
            <a:r>
              <a:rPr lang="en-US" sz="2400" dirty="0"/>
              <a:t>I Offer My Life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21"/>
            </a:pPr>
            <a:r>
              <a:rPr lang="en-US" sz="2400" dirty="0"/>
              <a:t>I Surrender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21"/>
            </a:pPr>
            <a:r>
              <a:rPr lang="en-US" sz="2400" dirty="0"/>
              <a:t>I Surrender All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21"/>
            </a:pPr>
            <a:r>
              <a:rPr lang="en-US" sz="2400" dirty="0"/>
              <a:t>I </a:t>
            </a:r>
            <a:r>
              <a:rPr lang="en-US" sz="2400" dirty="0" err="1"/>
              <a:t>wanna</a:t>
            </a:r>
            <a:r>
              <a:rPr lang="en-US" sz="2400" dirty="0"/>
              <a:t> clap clap clap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21"/>
            </a:pPr>
            <a:r>
              <a:rPr lang="en-US" sz="2400" dirty="0"/>
              <a:t>In Christ Alone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21"/>
            </a:pPr>
            <a:r>
              <a:rPr lang="en-US" sz="2400" dirty="0" err="1"/>
              <a:t>Jambo</a:t>
            </a:r>
            <a:endParaRPr lang="en-US" sz="2400" dirty="0"/>
          </a:p>
          <a:p>
            <a:pPr marL="457200" indent="-457200">
              <a:spcAft>
                <a:spcPts val="600"/>
              </a:spcAft>
              <a:buFont typeface="+mj-lt"/>
              <a:buAutoNum type="arabicPeriod" startAt="21"/>
            </a:pPr>
            <a:r>
              <a:rPr lang="en-US" sz="2400" dirty="0"/>
              <a:t>Jesus, We Enthrone You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21"/>
            </a:pPr>
            <a:r>
              <a:rPr lang="en-US" sz="2400" dirty="0"/>
              <a:t>Let it Rain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21"/>
            </a:pPr>
            <a:r>
              <a:rPr lang="en-US" sz="2400" dirty="0"/>
              <a:t>Let Your Fire Fall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21"/>
            </a:pPr>
            <a:r>
              <a:rPr lang="en-US" sz="2400" dirty="0"/>
              <a:t>Lord I Lift Your Name On High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21"/>
            </a:pPr>
            <a:r>
              <a:rPr lang="en-US" sz="2400" dirty="0"/>
              <a:t>Lord, I need You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518" y="193003"/>
            <a:ext cx="2242072" cy="76442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Index</a:t>
            </a:r>
          </a:p>
        </p:txBody>
      </p:sp>
      <p:sp>
        <p:nvSpPr>
          <p:cNvPr id="95" name="Rectangle 94">
            <a:hlinkClick r:id="rId2" action="ppaction://hlinksldjump"/>
          </p:cNvPr>
          <p:cNvSpPr/>
          <p:nvPr/>
        </p:nvSpPr>
        <p:spPr>
          <a:xfrm>
            <a:off x="1054247" y="1299086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hlinkClick r:id="rId3" action="ppaction://hlinksldjump"/>
          </p:cNvPr>
          <p:cNvSpPr/>
          <p:nvPr/>
        </p:nvSpPr>
        <p:spPr>
          <a:xfrm>
            <a:off x="1054247" y="1740520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hlinkClick r:id="rId4" action="ppaction://hlinksldjump"/>
          </p:cNvPr>
          <p:cNvSpPr/>
          <p:nvPr/>
        </p:nvSpPr>
        <p:spPr>
          <a:xfrm>
            <a:off x="1054247" y="2181954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hlinkClick r:id="rId5" action="ppaction://hlinksldjump"/>
          </p:cNvPr>
          <p:cNvSpPr/>
          <p:nvPr/>
        </p:nvSpPr>
        <p:spPr>
          <a:xfrm>
            <a:off x="1054246" y="2623388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hlinkClick r:id="rId6" action="ppaction://hlinksldjump"/>
          </p:cNvPr>
          <p:cNvSpPr/>
          <p:nvPr/>
        </p:nvSpPr>
        <p:spPr>
          <a:xfrm>
            <a:off x="1054246" y="3064822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hlinkClick r:id="rId7" action="ppaction://hlinksldjump"/>
          </p:cNvPr>
          <p:cNvSpPr/>
          <p:nvPr/>
        </p:nvSpPr>
        <p:spPr>
          <a:xfrm>
            <a:off x="1054247" y="3506256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hlinkClick r:id="rId8" action="ppaction://hlinksldjump"/>
          </p:cNvPr>
          <p:cNvSpPr/>
          <p:nvPr/>
        </p:nvSpPr>
        <p:spPr>
          <a:xfrm>
            <a:off x="1054247" y="3947690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hlinkClick r:id="rId9" action="ppaction://hlinksldjump"/>
          </p:cNvPr>
          <p:cNvSpPr/>
          <p:nvPr/>
        </p:nvSpPr>
        <p:spPr>
          <a:xfrm>
            <a:off x="1054247" y="4389124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hlinkClick r:id="rId10" action="ppaction://hlinksldjump"/>
          </p:cNvPr>
          <p:cNvSpPr/>
          <p:nvPr/>
        </p:nvSpPr>
        <p:spPr>
          <a:xfrm>
            <a:off x="1054246" y="4830558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hlinkClick r:id="rId11" action="ppaction://hlinksldjump"/>
          </p:cNvPr>
          <p:cNvSpPr/>
          <p:nvPr/>
        </p:nvSpPr>
        <p:spPr>
          <a:xfrm>
            <a:off x="1054246" y="5271992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hlinkClick r:id="rId12" action="ppaction://hlinksldjump"/>
          </p:cNvPr>
          <p:cNvSpPr/>
          <p:nvPr/>
        </p:nvSpPr>
        <p:spPr>
          <a:xfrm>
            <a:off x="6094204" y="1299086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hlinkClick r:id="rId13" action="ppaction://hlinksldjump"/>
          </p:cNvPr>
          <p:cNvSpPr/>
          <p:nvPr/>
        </p:nvSpPr>
        <p:spPr>
          <a:xfrm>
            <a:off x="6094204" y="1740520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hlinkClick r:id="rId14" action="ppaction://hlinksldjump"/>
          </p:cNvPr>
          <p:cNvSpPr/>
          <p:nvPr/>
        </p:nvSpPr>
        <p:spPr>
          <a:xfrm>
            <a:off x="6094204" y="2181954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hlinkClick r:id="rId15" action="ppaction://hlinksldjump"/>
          </p:cNvPr>
          <p:cNvSpPr/>
          <p:nvPr/>
        </p:nvSpPr>
        <p:spPr>
          <a:xfrm>
            <a:off x="6094203" y="2623388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hlinkClick r:id="rId16" action="ppaction://hlinksldjump"/>
          </p:cNvPr>
          <p:cNvSpPr/>
          <p:nvPr/>
        </p:nvSpPr>
        <p:spPr>
          <a:xfrm>
            <a:off x="6094203" y="3064822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hlinkClick r:id="rId17" action="ppaction://hlinksldjump"/>
          </p:cNvPr>
          <p:cNvSpPr/>
          <p:nvPr/>
        </p:nvSpPr>
        <p:spPr>
          <a:xfrm>
            <a:off x="6094204" y="3506256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hlinkClick r:id="rId18" action="ppaction://hlinksldjump"/>
          </p:cNvPr>
          <p:cNvSpPr/>
          <p:nvPr/>
        </p:nvSpPr>
        <p:spPr>
          <a:xfrm>
            <a:off x="6094204" y="3947690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hlinkClick r:id="rId19" action="ppaction://hlinksldjump"/>
          </p:cNvPr>
          <p:cNvSpPr/>
          <p:nvPr/>
        </p:nvSpPr>
        <p:spPr>
          <a:xfrm>
            <a:off x="6094204" y="4389124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hlinkClick r:id="rId20" action="ppaction://hlinksldjump"/>
          </p:cNvPr>
          <p:cNvSpPr/>
          <p:nvPr/>
        </p:nvSpPr>
        <p:spPr>
          <a:xfrm>
            <a:off x="6094203" y="4830558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hlinkClick r:id="rId21" action="ppaction://hlinksldjump"/>
          </p:cNvPr>
          <p:cNvSpPr/>
          <p:nvPr/>
        </p:nvSpPr>
        <p:spPr>
          <a:xfrm>
            <a:off x="6094203" y="5271992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hlinkClick r:id="rId22" action="ppaction://hlinksldjump"/>
            <a:extLst>
              <a:ext uri="{FF2B5EF4-FFF2-40B4-BE49-F238E27FC236}">
                <a16:creationId xmlns:a16="http://schemas.microsoft.com/office/drawing/2014/main" id="{8834DD66-F14B-6F47-BE13-D19AE4D794C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2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Amen</a:t>
            </a: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3242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My comfort, my shelter,</a:t>
            </a:r>
          </a:p>
          <a:p>
            <a:pPr marL="0" indent="0" algn="ctr">
              <a:buNone/>
            </a:pPr>
            <a:r>
              <a:rPr lang="en-US" sz="6000" dirty="0"/>
              <a:t>Tower of refuge and strength</a:t>
            </a:r>
          </a:p>
          <a:p>
            <a:pPr marL="0" indent="0" algn="ctr">
              <a:buNone/>
            </a:pPr>
            <a:r>
              <a:rPr lang="en-US" sz="6000" dirty="0"/>
              <a:t>Let every breath, all that I am</a:t>
            </a:r>
          </a:p>
          <a:p>
            <a:pPr marL="0" indent="0" algn="ctr">
              <a:buNone/>
            </a:pPr>
            <a:r>
              <a:rPr lang="en-US" sz="6000" dirty="0"/>
              <a:t>Never cease to worship You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9784312-FB81-D940-8279-DAA671099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61735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dirty="0"/>
              <a:t>Shout to the Lord, all the earth let us sing,</a:t>
            </a:r>
          </a:p>
          <a:p>
            <a:pPr marL="0" indent="0" algn="ctr">
              <a:buNone/>
            </a:pPr>
            <a:r>
              <a:rPr lang="en-US" sz="6000" dirty="0"/>
              <a:t>Power and majesty, praise to the King</a:t>
            </a:r>
          </a:p>
          <a:p>
            <a:pPr marL="0" indent="0" algn="ctr">
              <a:buNone/>
            </a:pPr>
            <a:r>
              <a:rPr lang="en-US" sz="6000" dirty="0"/>
              <a:t>Mountains bow down and the seas will roar,</a:t>
            </a:r>
          </a:p>
          <a:p>
            <a:pPr marL="0" indent="0" algn="ctr">
              <a:buNone/>
            </a:pPr>
            <a:r>
              <a:rPr lang="en-US" sz="6000" dirty="0"/>
              <a:t>At the sound of your name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797BC80-F82C-C744-ACB8-326BC2BB6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473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I sing for joy at the work of your hands,</a:t>
            </a:r>
          </a:p>
          <a:p>
            <a:pPr marL="0" indent="0" algn="ctr">
              <a:buNone/>
            </a:pPr>
            <a:r>
              <a:rPr lang="en-US" sz="6000" dirty="0"/>
              <a:t>Forever I'll love you, forever I'll stand</a:t>
            </a:r>
          </a:p>
          <a:p>
            <a:pPr marL="0" indent="0" algn="ctr">
              <a:buNone/>
            </a:pPr>
            <a:r>
              <a:rPr lang="en-US" sz="6000" dirty="0"/>
              <a:t>Nothing compares to the promise I have in You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95F42CA2-08A9-CC40-B3E4-5A6A5F2CA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53695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My Life is in You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C60B2B89-E832-8A40-83A9-4A52D71E7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84453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My life is in You, Lord, </a:t>
            </a:r>
          </a:p>
          <a:p>
            <a:pPr marL="0" indent="0" algn="ctr">
              <a:buNone/>
            </a:pPr>
            <a:r>
              <a:rPr lang="en-US" sz="6000" dirty="0"/>
              <a:t>My strength is in You, Lord</a:t>
            </a:r>
            <a:br>
              <a:rPr lang="en-US" sz="6000" dirty="0"/>
            </a:br>
            <a:r>
              <a:rPr lang="en-US" sz="6000" dirty="0"/>
              <a:t>My hope is in You, Lord, </a:t>
            </a:r>
          </a:p>
          <a:p>
            <a:pPr marL="0" indent="0" algn="ctr">
              <a:buNone/>
            </a:pPr>
            <a:r>
              <a:rPr lang="en-US" sz="6000" dirty="0"/>
              <a:t>In You, it's in You 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7C5FADED-9313-CB47-8F33-260AC4452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46583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will praise You with all of my life</a:t>
            </a:r>
            <a:br>
              <a:rPr lang="en-US" sz="6000" dirty="0"/>
            </a:br>
            <a:r>
              <a:rPr lang="en-US" sz="6000" dirty="0"/>
              <a:t>I will praise You with all of my strength</a:t>
            </a:r>
            <a:br>
              <a:rPr lang="en-US" sz="6000" dirty="0"/>
            </a:br>
            <a:r>
              <a:rPr lang="en-US" sz="6000" dirty="0"/>
              <a:t>With all of my life, With all of my strength</a:t>
            </a:r>
            <a:br>
              <a:rPr lang="en-US" sz="6000" dirty="0"/>
            </a:br>
            <a:r>
              <a:rPr lang="en-US" sz="6000" dirty="0"/>
              <a:t>All of my hope is in You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9440744B-3052-464D-8555-33A57D634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0453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My Lighthouse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3958D18-F0B7-E342-BBDD-09F8E5B0E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3528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In my wrestling and in my doubts</a:t>
            </a:r>
            <a:br>
              <a:rPr lang="en-US" sz="6000" dirty="0"/>
            </a:br>
            <a:r>
              <a:rPr lang="en-US" sz="6000" dirty="0"/>
              <a:t>In my failures You won't walk out</a:t>
            </a:r>
            <a:br>
              <a:rPr lang="en-US" sz="6000" dirty="0"/>
            </a:br>
            <a:r>
              <a:rPr lang="en-US" sz="6000" dirty="0"/>
              <a:t>Your great love will lead me through</a:t>
            </a:r>
            <a:br>
              <a:rPr lang="en-US" sz="6000" dirty="0"/>
            </a:br>
            <a:r>
              <a:rPr lang="en-US" sz="6000" dirty="0"/>
              <a:t>You are the peace in my troubled sea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BE6EF48-8D81-F946-9B47-B3DEFFAAD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62920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In the silence, You won't let go</a:t>
            </a:r>
            <a:br>
              <a:rPr lang="en-US" sz="6000" dirty="0"/>
            </a:br>
            <a:r>
              <a:rPr lang="en-US" sz="6000" dirty="0"/>
              <a:t>In the questions, Your truth will hold</a:t>
            </a:r>
            <a:br>
              <a:rPr lang="en-US" sz="6000" dirty="0"/>
            </a:br>
            <a:r>
              <a:rPr lang="en-US" sz="6000" dirty="0"/>
              <a:t>Your great love will lead me through</a:t>
            </a:r>
            <a:br>
              <a:rPr lang="en-US" sz="6000" dirty="0"/>
            </a:br>
            <a:r>
              <a:rPr lang="en-US" sz="6000" dirty="0"/>
              <a:t>You are the peace in my troubled sea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1A1C767E-DF5C-DD45-808F-937F7A057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29072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My lighthouse, </a:t>
            </a:r>
          </a:p>
          <a:p>
            <a:pPr marL="0" indent="0" algn="ctr">
              <a:buNone/>
            </a:pPr>
            <a:r>
              <a:rPr lang="en-US" sz="6000" dirty="0"/>
              <a:t>My lighthouse</a:t>
            </a:r>
            <a:br>
              <a:rPr lang="en-US" sz="6000" dirty="0"/>
            </a:br>
            <a:r>
              <a:rPr lang="en-US" sz="6000" dirty="0"/>
              <a:t>Shining in the darkness</a:t>
            </a:r>
          </a:p>
          <a:p>
            <a:pPr marL="0" indent="0" algn="ctr">
              <a:buNone/>
            </a:pPr>
            <a:r>
              <a:rPr lang="en-US" sz="6000" dirty="0"/>
              <a:t>I will follow You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2E05B23E-EE6F-8543-9DDE-EA4B2BF2C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72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 err="1"/>
              <a:t>Woa</a:t>
            </a:r>
            <a:r>
              <a:rPr lang="en-US" sz="6000" dirty="0"/>
              <a:t>-o-oh-</a:t>
            </a:r>
            <a:r>
              <a:rPr lang="en-US" sz="6000" dirty="0" err="1"/>
              <a:t>woah</a:t>
            </a:r>
            <a:r>
              <a:rPr lang="en-US" sz="6000" dirty="0"/>
              <a:t> </a:t>
            </a:r>
            <a:r>
              <a:rPr lang="en-US" sz="6000" dirty="0" err="1"/>
              <a:t>Woa</a:t>
            </a:r>
            <a:r>
              <a:rPr lang="en-US" sz="6000" dirty="0"/>
              <a:t>-o-oh-</a:t>
            </a:r>
            <a:r>
              <a:rPr lang="en-US" sz="6000" dirty="0" err="1"/>
              <a:t>woah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Put your hands together shout for the King</a:t>
            </a:r>
          </a:p>
          <a:p>
            <a:pPr marL="0" indent="0" algn="ctr">
              <a:buNone/>
            </a:pPr>
            <a:r>
              <a:rPr lang="en-US" sz="6000" dirty="0" err="1"/>
              <a:t>Woa</a:t>
            </a:r>
            <a:r>
              <a:rPr lang="en-US" sz="6000" dirty="0"/>
              <a:t>-o-oh-</a:t>
            </a:r>
            <a:r>
              <a:rPr lang="en-US" sz="6000" dirty="0" err="1"/>
              <a:t>woah</a:t>
            </a:r>
            <a:r>
              <a:rPr lang="en-US" sz="6000" dirty="0"/>
              <a:t> </a:t>
            </a:r>
            <a:r>
              <a:rPr lang="en-US" sz="6000" dirty="0" err="1"/>
              <a:t>Woa</a:t>
            </a:r>
            <a:r>
              <a:rPr lang="en-US" sz="6000" dirty="0"/>
              <a:t>-o-oh-</a:t>
            </a:r>
            <a:r>
              <a:rPr lang="en-US" sz="6000" dirty="0" err="1"/>
              <a:t>woah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Everybody’s singing Jesus’ name</a:t>
            </a:r>
          </a:p>
          <a:p>
            <a:pPr marL="0" indent="0" algn="ctr">
              <a:buNone/>
            </a:pPr>
            <a:r>
              <a:rPr lang="en-US" sz="6000" dirty="0"/>
              <a:t>Amen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60951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My lighthouse, </a:t>
            </a:r>
          </a:p>
          <a:p>
            <a:pPr marL="0" indent="0" algn="ctr">
              <a:buNone/>
            </a:pPr>
            <a:r>
              <a:rPr lang="en-US" sz="6000" dirty="0"/>
              <a:t>My lighthouse</a:t>
            </a:r>
            <a:br>
              <a:rPr lang="en-US" sz="6000" dirty="0"/>
            </a:br>
            <a:r>
              <a:rPr lang="en-US" sz="6000" dirty="0"/>
              <a:t>I will trust the promise</a:t>
            </a:r>
            <a:br>
              <a:rPr lang="en-US" sz="6000" dirty="0"/>
            </a:br>
            <a:r>
              <a:rPr lang="en-US" sz="6000" dirty="0"/>
              <a:t>You will carry me safe to shore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B2C701CF-32F2-3241-A45D-AA645786C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55125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dirty="0"/>
              <a:t>I won't fear what tomorrow brings</a:t>
            </a:r>
            <a:br>
              <a:rPr lang="en-US" sz="6000" dirty="0"/>
            </a:br>
            <a:r>
              <a:rPr lang="en-US" sz="6000" dirty="0"/>
              <a:t>With each morning I'll rise and sing</a:t>
            </a:r>
            <a:br>
              <a:rPr lang="en-US" sz="6000" dirty="0"/>
            </a:br>
            <a:r>
              <a:rPr lang="en-US" sz="6000" dirty="0"/>
              <a:t>My God's love will lead me through</a:t>
            </a:r>
            <a:br>
              <a:rPr lang="en-US" sz="6000" dirty="0"/>
            </a:br>
            <a:r>
              <a:rPr lang="en-US" sz="6000" dirty="0"/>
              <a:t>You are the peace in my troubled sea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4FF32C45-2EC2-7043-AEB2-D4D2BCA9A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5672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My lighthouse, </a:t>
            </a:r>
          </a:p>
          <a:p>
            <a:pPr marL="0" indent="0" algn="ctr">
              <a:buNone/>
            </a:pPr>
            <a:r>
              <a:rPr lang="en-US" sz="6000" dirty="0"/>
              <a:t>My lighthouse</a:t>
            </a:r>
            <a:br>
              <a:rPr lang="en-US" sz="6000" dirty="0"/>
            </a:br>
            <a:r>
              <a:rPr lang="en-US" sz="6000" dirty="0"/>
              <a:t>Shining in the darkness</a:t>
            </a:r>
          </a:p>
          <a:p>
            <a:pPr marL="0" indent="0" algn="ctr">
              <a:buNone/>
            </a:pPr>
            <a:r>
              <a:rPr lang="en-US" sz="6000" dirty="0"/>
              <a:t>I will follow You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486D7701-2544-2242-9492-2E5CBD4AA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2516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My lighthouse, </a:t>
            </a:r>
          </a:p>
          <a:p>
            <a:pPr marL="0" indent="0" algn="ctr">
              <a:buNone/>
            </a:pPr>
            <a:r>
              <a:rPr lang="en-US" sz="6000" dirty="0"/>
              <a:t>My lighthouse</a:t>
            </a:r>
            <a:br>
              <a:rPr lang="en-US" sz="6000" dirty="0"/>
            </a:br>
            <a:r>
              <a:rPr lang="en-US" sz="6000" dirty="0"/>
              <a:t>I will trust the promise</a:t>
            </a:r>
            <a:br>
              <a:rPr lang="en-US" sz="6000" dirty="0"/>
            </a:br>
            <a:r>
              <a:rPr lang="en-US" sz="6000" dirty="0"/>
              <a:t>You will carry me safe to shore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6DD7E0EE-C0E9-E040-8ED9-B89015008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0713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Fire before us, You're the brightest</a:t>
            </a:r>
            <a:br>
              <a:rPr lang="en-US" sz="6000" dirty="0"/>
            </a:br>
            <a:r>
              <a:rPr lang="en-US" sz="6000" dirty="0"/>
              <a:t>You will lead us through the storms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9FF6033E-198F-A04C-924D-5A2748BC7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8016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Oceans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C188E008-371C-FB4A-AC68-ADC0E62C2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3045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 call me out </a:t>
            </a:r>
          </a:p>
          <a:p>
            <a:pPr marL="0" indent="0" algn="ctr">
              <a:buNone/>
            </a:pPr>
            <a:r>
              <a:rPr lang="en-US" sz="6000" dirty="0"/>
              <a:t>upon the waters</a:t>
            </a:r>
            <a:br>
              <a:rPr lang="en-US" sz="6000" dirty="0"/>
            </a:br>
            <a:r>
              <a:rPr lang="en-US" sz="6000" dirty="0"/>
              <a:t>The great unknown </a:t>
            </a:r>
          </a:p>
          <a:p>
            <a:pPr marL="0" indent="0" algn="ctr">
              <a:buNone/>
            </a:pPr>
            <a:r>
              <a:rPr lang="en-US" sz="6000" dirty="0"/>
              <a:t>where feet may fail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C814C19C-A4D7-9049-980A-825E4BF46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4553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And there I find You in the mystery</a:t>
            </a:r>
            <a:br>
              <a:rPr lang="en-US" sz="6000" dirty="0"/>
            </a:br>
            <a:r>
              <a:rPr lang="en-US" sz="6000" dirty="0"/>
              <a:t>In oceans deep</a:t>
            </a:r>
            <a:br>
              <a:rPr lang="en-US" sz="6000" dirty="0"/>
            </a:br>
            <a:r>
              <a:rPr lang="en-US" sz="6000" dirty="0"/>
              <a:t>My faith will stand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5ABFD1D-F397-154E-B1DC-2004DA582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56759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And I will call upon Your name</a:t>
            </a:r>
            <a:br>
              <a:rPr lang="en-US" sz="6000" dirty="0"/>
            </a:br>
            <a:r>
              <a:rPr lang="en-US" sz="6000" dirty="0"/>
              <a:t>And keep my eyes above the waves</a:t>
            </a:r>
            <a:br>
              <a:rPr lang="en-US" sz="6000" dirty="0"/>
            </a:br>
            <a:r>
              <a:rPr lang="en-US" sz="6000" dirty="0"/>
              <a:t>When oceans rise, my soul will rest in Your embrace</a:t>
            </a:r>
            <a:br>
              <a:rPr lang="en-US" sz="6000" dirty="0"/>
            </a:br>
            <a:r>
              <a:rPr lang="en-US" sz="6000" dirty="0"/>
              <a:t>For I am Yours and You are mine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06BBE0B-B887-6B4A-A922-6D1933428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05681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Your grace abounds </a:t>
            </a:r>
          </a:p>
          <a:p>
            <a:pPr marL="0" indent="0" algn="ctr">
              <a:buNone/>
            </a:pPr>
            <a:r>
              <a:rPr lang="en-US" sz="6000" dirty="0"/>
              <a:t>in deepest waters</a:t>
            </a:r>
            <a:br>
              <a:rPr lang="en-US" sz="6000" dirty="0"/>
            </a:br>
            <a:r>
              <a:rPr lang="en-US" sz="6000" dirty="0"/>
              <a:t>Your sovereign hand</a:t>
            </a:r>
            <a:br>
              <a:rPr lang="en-US" sz="6000" dirty="0"/>
            </a:br>
            <a:r>
              <a:rPr lang="en-US" sz="6000" dirty="0"/>
              <a:t>Will be my guide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F6293CC4-56A0-C04E-AC65-2A64EEE88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7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Amen, Amen, Amen, Amen, </a:t>
            </a:r>
          </a:p>
          <a:p>
            <a:pPr marL="0" indent="0" algn="ctr">
              <a:buNone/>
            </a:pPr>
            <a:r>
              <a:rPr lang="en-US" sz="6000" dirty="0"/>
              <a:t>Its the time now to give him all the best</a:t>
            </a:r>
          </a:p>
          <a:p>
            <a:pPr marL="0" indent="0" algn="ctr">
              <a:buNone/>
            </a:pPr>
            <a:r>
              <a:rPr lang="en-US" sz="6000" dirty="0"/>
              <a:t>I can tell you’ll love it all the Way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58699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Where feet may fail and fear surrounds me</a:t>
            </a:r>
            <a:br>
              <a:rPr lang="en-US" sz="6000" dirty="0"/>
            </a:br>
            <a:r>
              <a:rPr lang="en-US" sz="6000" dirty="0"/>
              <a:t>You've never failed and You won't start now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E03054F3-0020-234B-9A19-9196134CB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58478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/>
              <a:t>Where feet may fail and fear surrounds me</a:t>
            </a:r>
            <a:br>
              <a:rPr lang="en-US" sz="6000"/>
            </a:br>
            <a:r>
              <a:rPr lang="en-US" sz="6000"/>
              <a:t>You've never failed and You won't start now</a:t>
            </a: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F9783DEA-0EC1-0B45-BF94-27D9D77D7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73791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And I will call upon Your name</a:t>
            </a:r>
            <a:br>
              <a:rPr lang="en-US" sz="6000" dirty="0"/>
            </a:br>
            <a:r>
              <a:rPr lang="en-US" sz="6000" dirty="0"/>
              <a:t>And keep my eyes above the waves</a:t>
            </a:r>
            <a:br>
              <a:rPr lang="en-US" sz="6000" dirty="0"/>
            </a:br>
            <a:r>
              <a:rPr lang="en-US" sz="6000" dirty="0"/>
              <a:t>When oceans rise, my soul will rest in Your embrace</a:t>
            </a:r>
            <a:br>
              <a:rPr lang="en-US" sz="6000" dirty="0"/>
            </a:br>
            <a:r>
              <a:rPr lang="en-US" sz="6000" dirty="0"/>
              <a:t>For I am Yours and You are mine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EDCE0CD0-C61B-3B4B-8832-2DD562C29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955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Spirit lead me where my trust is without borders</a:t>
            </a:r>
            <a:br>
              <a:rPr lang="en-US" sz="6000" dirty="0"/>
            </a:br>
            <a:r>
              <a:rPr lang="en-US" sz="6000" dirty="0"/>
              <a:t>Let me walk upon the waters</a:t>
            </a:r>
            <a:br>
              <a:rPr lang="en-US" sz="6000" dirty="0"/>
            </a:br>
            <a:r>
              <a:rPr lang="en-US" sz="6000" dirty="0"/>
              <a:t>Wherever You would call 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6FF818E-6CD9-D94A-957C-8614F34AA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89752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Take me deeper than my feet could ever wander</a:t>
            </a:r>
            <a:br>
              <a:rPr lang="en-US" sz="6000" dirty="0"/>
            </a:br>
            <a:r>
              <a:rPr lang="en-US" sz="6000" dirty="0"/>
              <a:t>And my faith will be made stronger</a:t>
            </a:r>
            <a:br>
              <a:rPr lang="en-US" sz="6000" dirty="0"/>
            </a:br>
            <a:r>
              <a:rPr lang="en-US" sz="6000" dirty="0"/>
              <a:t>In the presence of my Savior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3B65E938-6528-A340-B19B-85808890C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98492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will call upon Your name</a:t>
            </a:r>
            <a:br>
              <a:rPr lang="en-US" sz="6000" dirty="0"/>
            </a:br>
            <a:r>
              <a:rPr lang="en-US" sz="6000" dirty="0"/>
              <a:t>Keep my eyes above the waves</a:t>
            </a:r>
            <a:br>
              <a:rPr lang="en-US" sz="6000" dirty="0"/>
            </a:br>
            <a:r>
              <a:rPr lang="en-US" sz="6000" dirty="0"/>
              <a:t>My soul will rest in Your embrace</a:t>
            </a:r>
            <a:br>
              <a:rPr lang="en-US" sz="6000" dirty="0"/>
            </a:br>
            <a:r>
              <a:rPr lang="en-US" sz="6000" dirty="0"/>
              <a:t>I am Yours and You are mine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C0AF58BE-F366-4F4C-AA55-6E1F1EAAC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0557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One Bread, One Body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73B2254-E58A-5348-893A-49CD05BDC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80556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One Bread, One Body</a:t>
            </a:r>
          </a:p>
          <a:p>
            <a:pPr marL="0" indent="0" algn="ctr">
              <a:buNone/>
            </a:pPr>
            <a:r>
              <a:rPr lang="en-US" sz="6000" dirty="0"/>
              <a:t>One Lord of all,</a:t>
            </a:r>
          </a:p>
          <a:p>
            <a:pPr marL="0" indent="0" algn="ctr">
              <a:buNone/>
            </a:pPr>
            <a:r>
              <a:rPr lang="en-US" sz="6000" dirty="0"/>
              <a:t>One cup of Blessing</a:t>
            </a:r>
          </a:p>
          <a:p>
            <a:pPr marL="0" indent="0" algn="ctr">
              <a:buNone/>
            </a:pPr>
            <a:r>
              <a:rPr lang="en-US" sz="6000" dirty="0"/>
              <a:t>Which we Bless</a:t>
            </a:r>
          </a:p>
        </p:txBody>
      </p:sp>
    </p:spTree>
    <p:extLst>
      <p:ext uri="{BB962C8B-B14F-4D97-AF65-F5344CB8AC3E}">
        <p14:creationId xmlns:p14="http://schemas.microsoft.com/office/powerpoint/2010/main" val="1305471408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And We, Though Many</a:t>
            </a:r>
          </a:p>
          <a:p>
            <a:pPr marL="0" indent="0" algn="ctr">
              <a:buNone/>
            </a:pPr>
            <a:r>
              <a:rPr lang="en-US" sz="6000" dirty="0"/>
              <a:t>Throughout the Earth</a:t>
            </a:r>
          </a:p>
          <a:p>
            <a:pPr marL="0" indent="0" algn="ctr">
              <a:buNone/>
            </a:pPr>
            <a:r>
              <a:rPr lang="en-US" sz="6000" dirty="0"/>
              <a:t>We are one Body in this one</a:t>
            </a:r>
          </a:p>
          <a:p>
            <a:pPr marL="0" indent="0" algn="ctr">
              <a:buNone/>
            </a:pPr>
            <a:r>
              <a:rPr lang="en-US" sz="6000" dirty="0"/>
              <a:t>Lord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1817A934-374B-8F4E-946B-3C6D8F5E1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80860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Servant or Free</a:t>
            </a:r>
          </a:p>
          <a:p>
            <a:pPr marL="0" indent="0" algn="ctr">
              <a:buNone/>
            </a:pPr>
            <a:r>
              <a:rPr lang="en-US" sz="6000" dirty="0"/>
              <a:t>Woman or Man</a:t>
            </a:r>
          </a:p>
          <a:p>
            <a:pPr marL="0" indent="0" algn="ctr">
              <a:buNone/>
            </a:pPr>
            <a:r>
              <a:rPr lang="en-US" sz="6000" dirty="0"/>
              <a:t>No More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A77355C-F717-1E4E-BB14-658CC0FBF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25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 can bring that search to an end now</a:t>
            </a:r>
          </a:p>
          <a:p>
            <a:pPr marL="0" indent="0" algn="ctr">
              <a:buNone/>
            </a:pPr>
            <a:r>
              <a:rPr lang="en-US" sz="6000" dirty="0"/>
              <a:t>Put your feet upon the rock of ages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10678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Servant or Free</a:t>
            </a:r>
          </a:p>
          <a:p>
            <a:pPr marL="0" indent="0" algn="ctr">
              <a:buNone/>
            </a:pPr>
            <a:r>
              <a:rPr lang="en-US" sz="6000" dirty="0"/>
              <a:t>Woman or Man</a:t>
            </a:r>
          </a:p>
          <a:p>
            <a:pPr marL="0" indent="0" algn="ctr">
              <a:buNone/>
            </a:pPr>
            <a:r>
              <a:rPr lang="en-US" sz="6000"/>
              <a:t>No More</a:t>
            </a: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B68D9073-BB37-114E-901B-D191D17E7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21766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One Bread, One Body</a:t>
            </a:r>
          </a:p>
          <a:p>
            <a:pPr marL="0" indent="0" algn="ctr">
              <a:buNone/>
            </a:pPr>
            <a:r>
              <a:rPr lang="en-US" sz="6000" dirty="0"/>
              <a:t>One Lord of all,</a:t>
            </a:r>
          </a:p>
          <a:p>
            <a:pPr marL="0" indent="0" algn="ctr">
              <a:buNone/>
            </a:pPr>
            <a:r>
              <a:rPr lang="en-US" sz="6000" dirty="0"/>
              <a:t>One cup of Blessing</a:t>
            </a:r>
          </a:p>
          <a:p>
            <a:pPr marL="0" indent="0" algn="ctr">
              <a:buNone/>
            </a:pPr>
            <a:r>
              <a:rPr lang="en-US" sz="6000" dirty="0"/>
              <a:t>Which we Bless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BD5D9A63-27D9-6041-A735-1E0E9167F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60726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And We, Though Many</a:t>
            </a:r>
          </a:p>
          <a:p>
            <a:pPr marL="0" indent="0" algn="ctr">
              <a:buNone/>
            </a:pPr>
            <a:r>
              <a:rPr lang="en-US" sz="6000" dirty="0"/>
              <a:t>Throughout the Earth</a:t>
            </a:r>
          </a:p>
          <a:p>
            <a:pPr marL="0" indent="0" algn="ctr">
              <a:buNone/>
            </a:pPr>
            <a:r>
              <a:rPr lang="en-US" sz="6000" dirty="0"/>
              <a:t>We are one Body in this one</a:t>
            </a:r>
          </a:p>
          <a:p>
            <a:pPr marL="0" indent="0" algn="ctr">
              <a:buNone/>
            </a:pPr>
            <a:r>
              <a:rPr lang="en-US" sz="6000" dirty="0"/>
              <a:t>Lord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FBFE878-9AF2-2744-91C9-F2964BA94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73877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One Thing Remains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BC16292-74F6-504E-AB40-BA8D5E755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68776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Higher than the mountains </a:t>
            </a:r>
          </a:p>
          <a:p>
            <a:pPr marL="0" indent="0" algn="ctr">
              <a:buNone/>
            </a:pPr>
            <a:r>
              <a:rPr lang="en-US" sz="6000" dirty="0"/>
              <a:t>that I face</a:t>
            </a:r>
            <a:br>
              <a:rPr lang="en-US" sz="6000" dirty="0"/>
            </a:br>
            <a:r>
              <a:rPr lang="en-US" sz="6000" dirty="0"/>
              <a:t>Stronger than the power </a:t>
            </a:r>
          </a:p>
          <a:p>
            <a:pPr marL="0" indent="0" algn="ctr">
              <a:buNone/>
            </a:pPr>
            <a:r>
              <a:rPr lang="en-US" sz="6000" dirty="0"/>
              <a:t>of the grave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6099C4DE-D2CE-1148-B0EA-F08264F36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2857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Constant in the trial and the change</a:t>
            </a:r>
            <a:br>
              <a:rPr lang="en-US" sz="6000" dirty="0"/>
            </a:br>
            <a:r>
              <a:rPr lang="en-US" sz="6000" dirty="0"/>
              <a:t>This one thing remains</a:t>
            </a:r>
            <a:br>
              <a:rPr lang="en-US" sz="6000" dirty="0"/>
            </a:br>
            <a:r>
              <a:rPr lang="en-US" sz="6000" dirty="0"/>
              <a:t>This one thing remains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E62F4AC7-F080-4041-AAC1-4CFEE1CF6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55480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Your love never fails </a:t>
            </a:r>
          </a:p>
          <a:p>
            <a:pPr marL="0" indent="0" algn="ctr">
              <a:buNone/>
            </a:pPr>
            <a:r>
              <a:rPr lang="en-US" sz="6000" dirty="0"/>
              <a:t>Never gives up</a:t>
            </a:r>
            <a:br>
              <a:rPr lang="en-US" sz="6000" dirty="0"/>
            </a:br>
            <a:r>
              <a:rPr lang="en-US" sz="6000" dirty="0"/>
              <a:t>Never runs out on 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7B01D49D-86F2-BA41-BA0F-DC833459F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00166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On and on and on and on it goes</a:t>
            </a:r>
            <a:br>
              <a:rPr lang="en-US" sz="6000" dirty="0"/>
            </a:br>
            <a:r>
              <a:rPr lang="en-US" sz="6000" dirty="0"/>
              <a:t>For it overwhelms and satisfies my soul</a:t>
            </a:r>
            <a:br>
              <a:rPr lang="en-US" sz="6000" dirty="0"/>
            </a:br>
            <a:r>
              <a:rPr lang="en-US" sz="6000" dirty="0"/>
              <a:t>And I never, ever, have to be afraid</a:t>
            </a:r>
            <a:br>
              <a:rPr lang="en-US" sz="6000" dirty="0"/>
            </a:br>
            <a:r>
              <a:rPr lang="en-US" sz="6000" dirty="0"/>
              <a:t>Cause this one thing remains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2F80FBB5-0C99-9E4F-B55D-FD4435307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4835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Your love never fails </a:t>
            </a:r>
          </a:p>
          <a:p>
            <a:pPr marL="0" indent="0" algn="ctr">
              <a:buNone/>
            </a:pPr>
            <a:r>
              <a:rPr lang="en-US" sz="6000" dirty="0"/>
              <a:t>Never gives up</a:t>
            </a:r>
            <a:br>
              <a:rPr lang="en-US" sz="6000" dirty="0"/>
            </a:br>
            <a:r>
              <a:rPr lang="en-US" sz="6000" dirty="0"/>
              <a:t>Never runs out on 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497D7288-D3EB-8C4C-A28A-6F4F73E6E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09120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In death, In life, </a:t>
            </a:r>
          </a:p>
          <a:p>
            <a:pPr marL="0" indent="0" algn="ctr">
              <a:buNone/>
            </a:pPr>
            <a:r>
              <a:rPr lang="en-US" sz="6000" dirty="0"/>
              <a:t>I'm confident </a:t>
            </a:r>
            <a:br>
              <a:rPr lang="en-US" sz="6000" dirty="0"/>
            </a:br>
            <a:r>
              <a:rPr lang="en-US" sz="6000" dirty="0"/>
              <a:t>Covered by the power </a:t>
            </a:r>
          </a:p>
          <a:p>
            <a:pPr marL="0" indent="0" algn="ctr">
              <a:buNone/>
            </a:pPr>
            <a:r>
              <a:rPr lang="en-US" sz="6000" dirty="0"/>
              <a:t>Of your great love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F30FCD54-EE45-8647-B078-A42C554ED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38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Everybody’s got a time and a place now</a:t>
            </a:r>
          </a:p>
          <a:p>
            <a:pPr marL="0" indent="0" algn="ctr">
              <a:buNone/>
            </a:pPr>
            <a:r>
              <a:rPr lang="en-US" sz="6000" dirty="0"/>
              <a:t>And I guess its </a:t>
            </a:r>
            <a:r>
              <a:rPr lang="en-US" sz="6000" dirty="0" err="1"/>
              <a:t>gonna</a:t>
            </a:r>
            <a:r>
              <a:rPr lang="en-US" sz="6000" dirty="0"/>
              <a:t> be right here</a:t>
            </a:r>
          </a:p>
          <a:p>
            <a:pPr marL="0" indent="0" algn="ctr">
              <a:buNone/>
            </a:pPr>
            <a:r>
              <a:rPr lang="en-US" sz="6000" dirty="0"/>
              <a:t>For the blessings </a:t>
            </a:r>
            <a:r>
              <a:rPr lang="en-US" sz="6000" dirty="0" err="1"/>
              <a:t>gonna</a:t>
            </a:r>
            <a:r>
              <a:rPr lang="en-US" sz="6000" dirty="0"/>
              <a:t> fall on us</a:t>
            </a:r>
          </a:p>
          <a:p>
            <a:pPr marL="0" indent="0" algn="ctr">
              <a:buNone/>
            </a:pPr>
            <a:r>
              <a:rPr lang="en-US" sz="6000" dirty="0"/>
              <a:t>What a great day yeah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61444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My debt is paid, </a:t>
            </a:r>
          </a:p>
          <a:p>
            <a:pPr marL="0" indent="0" algn="ctr">
              <a:buNone/>
            </a:pPr>
            <a:r>
              <a:rPr lang="en-US" sz="6000" dirty="0"/>
              <a:t>There’s nothing that can</a:t>
            </a:r>
            <a:br>
              <a:rPr lang="en-US" sz="6000" dirty="0"/>
            </a:br>
            <a:r>
              <a:rPr lang="en-US" sz="6000" dirty="0"/>
              <a:t>Separate my heart </a:t>
            </a:r>
          </a:p>
          <a:p>
            <a:pPr marL="0" indent="0" algn="ctr">
              <a:buNone/>
            </a:pPr>
            <a:r>
              <a:rPr lang="en-US" sz="6000" dirty="0"/>
              <a:t>From your great love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274A720E-868D-B84D-B5F9-F1C9B4848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0395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Your love never fails </a:t>
            </a:r>
          </a:p>
          <a:p>
            <a:pPr marL="0" indent="0" algn="ctr">
              <a:buNone/>
            </a:pPr>
            <a:r>
              <a:rPr lang="en-US" sz="6000" dirty="0"/>
              <a:t>Never gives up</a:t>
            </a:r>
            <a:br>
              <a:rPr lang="en-US" sz="6000" dirty="0"/>
            </a:br>
            <a:r>
              <a:rPr lang="en-US" sz="6000" dirty="0"/>
              <a:t>Never runs out on 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96609734-32CD-0642-BE53-C80E2EFBF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8772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One Way Jesus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48A75CD8-F855-2844-A4C2-6BFE2B2B9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04800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lay my life down at your feet</a:t>
            </a:r>
            <a:br>
              <a:rPr lang="en-US" sz="6000" dirty="0"/>
            </a:br>
            <a:r>
              <a:rPr lang="en-US" sz="6000" dirty="0"/>
              <a:t>Cause you're the only one I need</a:t>
            </a:r>
            <a:br>
              <a:rPr lang="en-US" sz="6000" dirty="0"/>
            </a:br>
            <a:r>
              <a:rPr lang="en-US" sz="6000" dirty="0"/>
              <a:t>I turn to You and </a:t>
            </a:r>
          </a:p>
          <a:p>
            <a:pPr marL="0" indent="0" algn="ctr">
              <a:buNone/>
            </a:pPr>
            <a:r>
              <a:rPr lang="en-US" sz="6000" dirty="0"/>
              <a:t>You are always there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F13A8377-7ECD-9F42-8EC2-15EF12624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60405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In troubled times, it's You I seek</a:t>
            </a:r>
            <a:br>
              <a:rPr lang="en-US" sz="6000" dirty="0"/>
            </a:br>
            <a:r>
              <a:rPr lang="en-US" sz="6000" dirty="0"/>
              <a:t>I put You first, </a:t>
            </a:r>
          </a:p>
          <a:p>
            <a:pPr marL="0" indent="0" algn="ctr">
              <a:buNone/>
            </a:pPr>
            <a:r>
              <a:rPr lang="en-US" sz="6000" dirty="0"/>
              <a:t>that's all I need</a:t>
            </a:r>
            <a:br>
              <a:rPr lang="en-US" sz="6000" dirty="0"/>
            </a:br>
            <a:r>
              <a:rPr lang="en-US" sz="6000" dirty="0"/>
              <a:t>I humble all I am all to You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43F6239-A5A8-424D-B26F-BBBEDC8E4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36146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One way, Jesus, </a:t>
            </a:r>
          </a:p>
          <a:p>
            <a:pPr marL="0" indent="0" algn="ctr">
              <a:buNone/>
            </a:pPr>
            <a:r>
              <a:rPr lang="en-US" sz="6000" dirty="0"/>
              <a:t>You're the only one </a:t>
            </a:r>
          </a:p>
          <a:p>
            <a:pPr marL="0" indent="0" algn="ctr">
              <a:buNone/>
            </a:pPr>
            <a:r>
              <a:rPr lang="en-US" sz="6000" dirty="0"/>
              <a:t>that I could live for</a:t>
            </a:r>
          </a:p>
          <a:p>
            <a:pPr marL="0" indent="0" algn="ctr">
              <a:buNone/>
            </a:pP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70F7BEA9-9139-7746-815B-E59B954BF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7380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 are always, always there</a:t>
            </a:r>
            <a:br>
              <a:rPr lang="en-US" sz="6000" dirty="0"/>
            </a:br>
            <a:r>
              <a:rPr lang="en-US" sz="6000" dirty="0" err="1"/>
              <a:t>Everyhow</a:t>
            </a:r>
            <a:r>
              <a:rPr lang="en-US" sz="6000" dirty="0"/>
              <a:t> and everywhere</a:t>
            </a:r>
            <a:br>
              <a:rPr lang="en-US" sz="6000" dirty="0"/>
            </a:br>
            <a:r>
              <a:rPr lang="en-US" sz="6000" dirty="0"/>
              <a:t>Your grace abounds so deeply within 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3387EE6B-BAC4-E94E-96ED-3EFEC9591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09837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 will never, ever change</a:t>
            </a:r>
            <a:br>
              <a:rPr lang="en-US" sz="6000" dirty="0"/>
            </a:br>
            <a:r>
              <a:rPr lang="en-US" sz="6000" dirty="0"/>
              <a:t>Yesterday, today the same</a:t>
            </a:r>
            <a:br>
              <a:rPr lang="en-US" sz="6000" dirty="0"/>
            </a:br>
            <a:r>
              <a:rPr lang="en-US" sz="6000" dirty="0"/>
              <a:t>Forever till forever </a:t>
            </a:r>
          </a:p>
          <a:p>
            <a:pPr marL="0" indent="0" algn="ctr">
              <a:buNone/>
            </a:pPr>
            <a:r>
              <a:rPr lang="en-US" sz="6000" dirty="0"/>
              <a:t>meets no end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1ED8072D-6225-6A4F-9DA2-C268C36CD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86122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One way, Jesus, </a:t>
            </a:r>
          </a:p>
          <a:p>
            <a:pPr marL="0" indent="0" algn="ctr">
              <a:buNone/>
            </a:pPr>
            <a:r>
              <a:rPr lang="en-US" sz="6000" dirty="0"/>
              <a:t>You're the only one </a:t>
            </a:r>
          </a:p>
          <a:p>
            <a:pPr marL="0" indent="0" algn="ctr">
              <a:buNone/>
            </a:pPr>
            <a:r>
              <a:rPr lang="en-US" sz="6000" dirty="0"/>
              <a:t>that I could live for</a:t>
            </a:r>
          </a:p>
          <a:p>
            <a:pPr marL="0" indent="0" algn="ctr">
              <a:buNone/>
            </a:pP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1C7D812-F846-4141-A94E-ABE074609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84142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 are the way, the truth and the life</a:t>
            </a:r>
            <a:br>
              <a:rPr lang="en-US" sz="6000" dirty="0"/>
            </a:br>
            <a:r>
              <a:rPr lang="en-US" sz="6000" dirty="0"/>
              <a:t>We live by faith and not by sight for You</a:t>
            </a:r>
            <a:br>
              <a:rPr lang="en-US" sz="6000" dirty="0"/>
            </a:br>
            <a:r>
              <a:rPr lang="en-US" sz="6000" dirty="0"/>
              <a:t>We're living all for You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21EBAC-4F96-934A-88AE-E20CE92A3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7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 err="1"/>
              <a:t>Woa</a:t>
            </a:r>
            <a:r>
              <a:rPr lang="en-US" sz="6000" dirty="0"/>
              <a:t>-o-oh-</a:t>
            </a:r>
            <a:r>
              <a:rPr lang="en-US" sz="6000" dirty="0" err="1"/>
              <a:t>woah</a:t>
            </a:r>
            <a:r>
              <a:rPr lang="en-US" sz="6000" dirty="0"/>
              <a:t> </a:t>
            </a:r>
            <a:r>
              <a:rPr lang="en-US" sz="6000" dirty="0" err="1"/>
              <a:t>Woa</a:t>
            </a:r>
            <a:r>
              <a:rPr lang="en-US" sz="6000" dirty="0"/>
              <a:t>-o-oh-</a:t>
            </a:r>
            <a:r>
              <a:rPr lang="en-US" sz="6000" dirty="0" err="1"/>
              <a:t>woah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Put your hands together shout for the King</a:t>
            </a:r>
          </a:p>
          <a:p>
            <a:pPr marL="0" indent="0" algn="ctr">
              <a:buNone/>
            </a:pPr>
            <a:r>
              <a:rPr lang="en-US" sz="6000" dirty="0" err="1"/>
              <a:t>Woa</a:t>
            </a:r>
            <a:r>
              <a:rPr lang="en-US" sz="6000" dirty="0"/>
              <a:t>-o-oh-</a:t>
            </a:r>
            <a:r>
              <a:rPr lang="en-US" sz="6000" dirty="0" err="1"/>
              <a:t>woah</a:t>
            </a:r>
            <a:r>
              <a:rPr lang="en-US" sz="6000" dirty="0"/>
              <a:t> </a:t>
            </a:r>
            <a:r>
              <a:rPr lang="en-US" sz="6000" dirty="0" err="1"/>
              <a:t>Woa</a:t>
            </a:r>
            <a:r>
              <a:rPr lang="en-US" sz="6000" dirty="0"/>
              <a:t>-o-oh-</a:t>
            </a:r>
            <a:r>
              <a:rPr lang="en-US" sz="6000" dirty="0" err="1"/>
              <a:t>woah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Everybody’s singing Jesus’ name</a:t>
            </a:r>
          </a:p>
          <a:p>
            <a:pPr marL="0" indent="0" algn="ctr">
              <a:buNone/>
            </a:pPr>
            <a:r>
              <a:rPr lang="en-US" sz="6000" dirty="0"/>
              <a:t>Amen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68818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One way, Jesus, </a:t>
            </a:r>
          </a:p>
          <a:p>
            <a:pPr marL="0" indent="0" algn="ctr">
              <a:buNone/>
            </a:pPr>
            <a:r>
              <a:rPr lang="en-US" sz="6000" dirty="0"/>
              <a:t>You're the only one </a:t>
            </a:r>
          </a:p>
          <a:p>
            <a:pPr marL="0" indent="0" algn="ctr">
              <a:buNone/>
            </a:pPr>
            <a:r>
              <a:rPr lang="en-US" sz="6000" dirty="0"/>
              <a:t>that I could live for</a:t>
            </a:r>
          </a:p>
          <a:p>
            <a:pPr marL="0" indent="0" algn="ctr">
              <a:buNone/>
            </a:pP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7B878E9-0B8B-5B47-95EF-0222F4468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10260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Open My Eyes Lord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7D1D0148-E2B7-0A4C-9782-91A86BF8A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85912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Open my Eyes, Lord</a:t>
            </a:r>
          </a:p>
          <a:p>
            <a:pPr marL="0" indent="0" algn="ctr">
              <a:buNone/>
            </a:pPr>
            <a:r>
              <a:rPr lang="en-US" sz="6000" dirty="0"/>
              <a:t>Help me to see your face</a:t>
            </a:r>
          </a:p>
          <a:p>
            <a:pPr marL="0" indent="0" algn="ctr">
              <a:buNone/>
            </a:pPr>
            <a:r>
              <a:rPr lang="en-US" sz="6000" dirty="0"/>
              <a:t>Open my Eyes, Lord</a:t>
            </a:r>
          </a:p>
          <a:p>
            <a:pPr marL="0" indent="0" algn="ctr">
              <a:buNone/>
            </a:pPr>
            <a:r>
              <a:rPr lang="en-US" sz="6000" dirty="0"/>
              <a:t>Help me to See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441DC1EB-D9C4-3547-B74D-144C8689B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7499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Open my Ears, Lord</a:t>
            </a:r>
          </a:p>
          <a:p>
            <a:pPr marL="0" indent="0" algn="ctr">
              <a:buNone/>
            </a:pPr>
            <a:r>
              <a:rPr lang="en-US" sz="6000" dirty="0"/>
              <a:t>Help me to hear your voice</a:t>
            </a:r>
          </a:p>
          <a:p>
            <a:pPr marL="0" indent="0" algn="ctr">
              <a:buNone/>
            </a:pPr>
            <a:r>
              <a:rPr lang="en-US" sz="6000" dirty="0"/>
              <a:t>Open my Eyes, Lord</a:t>
            </a:r>
          </a:p>
          <a:p>
            <a:pPr marL="0" indent="0" algn="ctr">
              <a:buNone/>
            </a:pPr>
            <a:r>
              <a:rPr lang="en-US" sz="6000" dirty="0"/>
              <a:t>Help me to Hear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276F4448-25B6-DB48-8E98-0A65411C2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17237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Open my Heart, Lord</a:t>
            </a:r>
          </a:p>
          <a:p>
            <a:pPr marL="0" indent="0" algn="ctr">
              <a:buNone/>
            </a:pPr>
            <a:r>
              <a:rPr lang="en-US" sz="6000" dirty="0"/>
              <a:t>Help me to love like you</a:t>
            </a:r>
          </a:p>
          <a:p>
            <a:pPr marL="0" indent="0" algn="ctr">
              <a:buNone/>
            </a:pPr>
            <a:r>
              <a:rPr lang="en-US" sz="6000" dirty="0"/>
              <a:t>Open my Heart, Lord</a:t>
            </a:r>
          </a:p>
          <a:p>
            <a:pPr marL="0" indent="0" algn="ctr">
              <a:buNone/>
            </a:pPr>
            <a:r>
              <a:rPr lang="en-US" sz="6000" dirty="0"/>
              <a:t>Help me to Love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2C0FD004-38B0-FE4A-83D0-0A51D2974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31636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And the first shall be the last</a:t>
            </a:r>
          </a:p>
          <a:p>
            <a:pPr marL="0" indent="0" algn="ctr">
              <a:buNone/>
            </a:pPr>
            <a:r>
              <a:rPr lang="en-US" sz="6000" dirty="0"/>
              <a:t>And our eyes are opened</a:t>
            </a:r>
          </a:p>
          <a:p>
            <a:pPr marL="0" indent="0" algn="ctr">
              <a:buNone/>
            </a:pPr>
            <a:r>
              <a:rPr lang="en-US" sz="6000" dirty="0"/>
              <a:t>And we’ll hear like</a:t>
            </a:r>
          </a:p>
          <a:p>
            <a:pPr marL="0" indent="0" algn="ctr">
              <a:buNone/>
            </a:pPr>
            <a:r>
              <a:rPr lang="en-US" sz="6000" dirty="0"/>
              <a:t>Never before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45C2D7DF-8FEF-DF4C-86EC-43AF035DD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71316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And We’ll speak in new ways</a:t>
            </a:r>
          </a:p>
          <a:p>
            <a:pPr marL="0" indent="0" algn="ctr">
              <a:buNone/>
            </a:pPr>
            <a:r>
              <a:rPr lang="en-US" sz="6000" dirty="0"/>
              <a:t>And we’ll see God’s face</a:t>
            </a:r>
          </a:p>
          <a:p>
            <a:pPr marL="0" indent="0" algn="ctr">
              <a:buNone/>
            </a:pPr>
            <a:r>
              <a:rPr lang="en-US" sz="6000" dirty="0"/>
              <a:t>In places we’ve never known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63E9BB83-B9FD-8A4D-B6D0-39C375520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90588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live within you Lord</a:t>
            </a:r>
          </a:p>
          <a:p>
            <a:pPr marL="0" indent="0" algn="ctr">
              <a:buNone/>
            </a:pPr>
            <a:r>
              <a:rPr lang="en-US" sz="6000" dirty="0"/>
              <a:t>Deep in your Heart, Lord</a:t>
            </a:r>
          </a:p>
          <a:p>
            <a:pPr marL="0" indent="0" algn="ctr">
              <a:buNone/>
            </a:pPr>
            <a:r>
              <a:rPr lang="en-US" sz="6000" dirty="0"/>
              <a:t>I live within you</a:t>
            </a:r>
          </a:p>
          <a:p>
            <a:pPr marL="0" indent="0" algn="ctr">
              <a:buNone/>
            </a:pPr>
            <a:r>
              <a:rPr lang="en-US" sz="6000" dirty="0"/>
              <a:t>Rest now in 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DB70ECF-7302-264A-A885-11EE55362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92196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Open the Eyes of my Heart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9B92942A-5553-454E-9727-91BA6C3E1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49715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Open the eyes of my heart, Lord</a:t>
            </a:r>
            <a:br>
              <a:rPr lang="en-US" sz="6000" dirty="0"/>
            </a:br>
            <a:r>
              <a:rPr lang="en-US" sz="6000" dirty="0"/>
              <a:t>Open the eyes of my heart</a:t>
            </a:r>
            <a:br>
              <a:rPr lang="en-US" sz="6000" dirty="0"/>
            </a:br>
            <a:r>
              <a:rPr lang="en-US" sz="6000" dirty="0"/>
              <a:t>I want to see You</a:t>
            </a:r>
            <a:br>
              <a:rPr lang="en-US" sz="6000" dirty="0"/>
            </a:br>
            <a:r>
              <a:rPr lang="en-US" sz="6000" dirty="0"/>
              <a:t>I want to see You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C155BAFA-9CEA-BA43-B0B5-CE111765F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64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Its so good just to give him all</a:t>
            </a:r>
          </a:p>
          <a:p>
            <a:pPr marL="0" indent="0" algn="ctr">
              <a:buNone/>
            </a:pPr>
            <a:r>
              <a:rPr lang="en-US" sz="6000" dirty="0"/>
              <a:t>Cause he can fill the void inside</a:t>
            </a:r>
          </a:p>
          <a:p>
            <a:pPr marL="0" indent="0" algn="ctr">
              <a:buNone/>
            </a:pPr>
            <a:r>
              <a:rPr lang="en-US" sz="6000" dirty="0"/>
              <a:t>He’s my friend my buddy on the road</a:t>
            </a:r>
          </a:p>
          <a:p>
            <a:pPr marL="0" indent="0" algn="ctr">
              <a:buNone/>
            </a:pPr>
            <a:r>
              <a:rPr lang="en-US" sz="6000" dirty="0"/>
              <a:t>Every time and everywhere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91647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To see You high and lifted up</a:t>
            </a:r>
            <a:br>
              <a:rPr lang="en-US" sz="6000" dirty="0"/>
            </a:br>
            <a:r>
              <a:rPr lang="en-US" sz="6000" dirty="0"/>
              <a:t>Shining in the light of Your glory</a:t>
            </a:r>
            <a:br>
              <a:rPr lang="en-US" sz="6000" dirty="0"/>
            </a:br>
            <a:r>
              <a:rPr lang="en-US" sz="6000" dirty="0"/>
              <a:t>Pour out Your power and love</a:t>
            </a:r>
            <a:br>
              <a:rPr lang="en-US" sz="6000" dirty="0"/>
            </a:br>
            <a:r>
              <a:rPr lang="en-US" sz="6000" dirty="0"/>
              <a:t>As we sing holy, holy, holy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BF5C7AD5-B304-C14B-8C3E-50382E037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56934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Holy, holy, holy</a:t>
            </a:r>
            <a:br>
              <a:rPr lang="en-US" sz="6000" dirty="0"/>
            </a:br>
            <a:r>
              <a:rPr lang="en-US" sz="6000" dirty="0"/>
              <a:t>We cry holy, holy, holy</a:t>
            </a:r>
            <a:br>
              <a:rPr lang="en-US" sz="6000" dirty="0"/>
            </a:br>
            <a:r>
              <a:rPr lang="en-US" sz="6000" dirty="0"/>
              <a:t>You are holy, holy, holy</a:t>
            </a:r>
            <a:br>
              <a:rPr lang="en-US" sz="6000" dirty="0"/>
            </a:br>
            <a:r>
              <a:rPr lang="en-US" sz="6000" dirty="0"/>
              <a:t>I want to see you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C328D6BF-5680-CD4E-AFE2-BCA453883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88948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Our God is Greater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34A8AD30-3E49-6549-9F8D-CA324E43B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38837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Water You turned into wine</a:t>
            </a:r>
            <a:br>
              <a:rPr lang="en-US" sz="6000" dirty="0"/>
            </a:br>
            <a:r>
              <a:rPr lang="en-US" sz="6000" dirty="0"/>
              <a:t>Opened the eyes of the blind</a:t>
            </a:r>
            <a:br>
              <a:rPr lang="en-US" sz="6000" dirty="0"/>
            </a:br>
            <a:r>
              <a:rPr lang="en-US" sz="6000" dirty="0"/>
              <a:t>There's no one like you</a:t>
            </a:r>
            <a:br>
              <a:rPr lang="en-US" sz="6000" dirty="0"/>
            </a:br>
            <a:r>
              <a:rPr lang="en-US" sz="6000" dirty="0"/>
              <a:t>None like you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BCFEF867-C614-4F4D-8558-EEFD7B92E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43913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Into the darkness You shine</a:t>
            </a:r>
            <a:br>
              <a:rPr lang="en-US" sz="6000" dirty="0"/>
            </a:br>
            <a:r>
              <a:rPr lang="en-US" sz="6000" dirty="0"/>
              <a:t>Out of the ashes we rise</a:t>
            </a:r>
            <a:br>
              <a:rPr lang="en-US" sz="6000" dirty="0"/>
            </a:br>
            <a:r>
              <a:rPr lang="en-US" sz="6000" dirty="0"/>
              <a:t>There`s No one like you</a:t>
            </a:r>
            <a:br>
              <a:rPr lang="en-US" sz="6000" dirty="0"/>
            </a:br>
            <a:r>
              <a:rPr lang="en-US" sz="6000" dirty="0"/>
              <a:t>None like you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7887324-2EBD-1742-85F6-8C0DC181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32013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Our God is greater, our God is stronger</a:t>
            </a:r>
            <a:br>
              <a:rPr lang="en-US" sz="6000" dirty="0"/>
            </a:br>
            <a:r>
              <a:rPr lang="en-US" sz="6000" dirty="0"/>
              <a:t>God You are higher than any other</a:t>
            </a:r>
            <a:br>
              <a:rPr lang="en-US" sz="6000" dirty="0"/>
            </a:br>
            <a:r>
              <a:rPr lang="en-US" sz="6000" dirty="0"/>
              <a:t>Our God is Healer, awesome in power</a:t>
            </a:r>
            <a:br>
              <a:rPr lang="en-US" sz="6000" dirty="0"/>
            </a:br>
            <a:r>
              <a:rPr lang="en-US" sz="6000" dirty="0"/>
              <a:t>Our God, Our God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B9460091-DEF3-9744-9813-656AC7FED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56950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Into the darkness You shine</a:t>
            </a:r>
            <a:br>
              <a:rPr lang="en-US" sz="6000" dirty="0"/>
            </a:br>
            <a:r>
              <a:rPr lang="en-US" sz="6000" dirty="0"/>
              <a:t>Out of the ashes we rise</a:t>
            </a:r>
            <a:br>
              <a:rPr lang="en-US" sz="6000" dirty="0"/>
            </a:br>
            <a:r>
              <a:rPr lang="en-US" sz="6000" dirty="0"/>
              <a:t>There`s No one like you</a:t>
            </a:r>
            <a:br>
              <a:rPr lang="en-US" sz="6000" dirty="0"/>
            </a:br>
            <a:r>
              <a:rPr lang="en-US" sz="6000" dirty="0"/>
              <a:t>None like you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E7664689-ABD0-7441-BFA7-474C9C44D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35837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Our God is greater, our God is stronger</a:t>
            </a:r>
            <a:br>
              <a:rPr lang="en-US" sz="6000" dirty="0"/>
            </a:br>
            <a:r>
              <a:rPr lang="en-US" sz="6000" dirty="0"/>
              <a:t>God You are higher than any other</a:t>
            </a:r>
            <a:br>
              <a:rPr lang="en-US" sz="6000" dirty="0"/>
            </a:br>
            <a:r>
              <a:rPr lang="en-US" sz="6000" dirty="0"/>
              <a:t>Our God is Healer, awesome in power</a:t>
            </a:r>
            <a:br>
              <a:rPr lang="en-US" sz="6000" dirty="0"/>
            </a:br>
            <a:r>
              <a:rPr lang="en-US" sz="6000" dirty="0"/>
              <a:t>Our God, Our God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3DA0C03E-85F2-C54A-B5D9-8FBAE4630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28596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And if Our God is for us, then who could ever stop us?</a:t>
            </a:r>
            <a:br>
              <a:rPr lang="en-US" sz="6000" dirty="0"/>
            </a:br>
            <a:r>
              <a:rPr lang="en-US" sz="6000" dirty="0"/>
              <a:t>And if our God is with us, then what can stand against?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C3413E73-81AE-8C41-8432-AEE95E832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77198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Our Supper Invitation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FFBF1CD9-087D-1846-8B9D-CE63146E1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44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Man you </a:t>
            </a:r>
            <a:r>
              <a:rPr lang="en-US" sz="6000" dirty="0" err="1"/>
              <a:t>gotta</a:t>
            </a:r>
            <a:r>
              <a:rPr lang="en-US" sz="6000" dirty="0"/>
              <a:t> just build on the rock</a:t>
            </a:r>
            <a:br>
              <a:rPr lang="en-US" sz="6000" dirty="0"/>
            </a:br>
            <a:r>
              <a:rPr lang="en-US" sz="6000" dirty="0"/>
              <a:t>You can see its </a:t>
            </a:r>
            <a:r>
              <a:rPr lang="en-US" sz="6000" dirty="0" err="1"/>
              <a:t>gonna</a:t>
            </a:r>
            <a:r>
              <a:rPr lang="en-US" sz="6000" dirty="0"/>
              <a:t> stay right on</a:t>
            </a:r>
            <a:br>
              <a:rPr lang="en-US" sz="6000" dirty="0"/>
            </a:br>
            <a:r>
              <a:rPr lang="en-US" sz="6000" dirty="0"/>
              <a:t>You can always be that chilled out guy</a:t>
            </a:r>
            <a:br>
              <a:rPr lang="en-US" sz="6000" dirty="0"/>
            </a:br>
            <a:r>
              <a:rPr lang="en-US" sz="6000" dirty="0"/>
              <a:t>Come anything you’ll say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02234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Take of my Bread and eat </a:t>
            </a:r>
            <a:br>
              <a:rPr lang="en-AU" sz="6000" dirty="0"/>
            </a:br>
            <a:r>
              <a:rPr lang="en-AU" sz="6000" dirty="0"/>
              <a:t>drink my new wine</a:t>
            </a:r>
            <a:br>
              <a:rPr lang="en-AU" sz="6000" dirty="0"/>
            </a:br>
            <a:r>
              <a:rPr lang="en-AU" sz="6000" dirty="0"/>
              <a:t>Take of my life and live,</a:t>
            </a:r>
            <a:br>
              <a:rPr lang="en-AU" sz="6000" dirty="0"/>
            </a:br>
            <a:r>
              <a:rPr lang="en-AU" sz="6000" dirty="0"/>
              <a:t>branch of my vine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4D355145-5B8D-574B-ACCF-2238F7BF3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54103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Let me befriend you now </a:t>
            </a:r>
          </a:p>
          <a:p>
            <a:pPr marL="0" indent="0" algn="ctr">
              <a:buNone/>
            </a:pPr>
            <a:r>
              <a:rPr lang="en-AU" sz="6000" dirty="0"/>
              <a:t>Eat, take your fill</a:t>
            </a:r>
            <a:br>
              <a:rPr lang="en-AU" sz="6000" dirty="0"/>
            </a:br>
            <a:r>
              <a:rPr lang="en-AU" sz="6000" dirty="0"/>
              <a:t>Don’t be afraid to dream</a:t>
            </a:r>
          </a:p>
          <a:p>
            <a:pPr marL="0" indent="0" algn="ctr">
              <a:buNone/>
            </a:pPr>
            <a:r>
              <a:rPr lang="en-AU" sz="6000" dirty="0"/>
              <a:t>Love has its will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19B099B5-126E-8441-99BF-109146182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12947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Take up your burden now </a:t>
            </a:r>
            <a:br>
              <a:rPr lang="en-AU" sz="6000" dirty="0"/>
            </a:br>
            <a:r>
              <a:rPr lang="en-AU" sz="6000" dirty="0"/>
              <a:t>walk till you find</a:t>
            </a:r>
            <a:br>
              <a:rPr lang="en-AU" sz="6000" dirty="0"/>
            </a:br>
            <a:r>
              <a:rPr lang="en-AU" sz="6000" dirty="0"/>
              <a:t>Just what the journey means walk while there’s time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2D5E409-9733-814B-AACF-D4A6C854C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70359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Food for the journey </a:t>
            </a:r>
          </a:p>
          <a:p>
            <a:pPr marL="0" indent="0" algn="ctr">
              <a:buNone/>
            </a:pPr>
            <a:r>
              <a:rPr lang="en-AU" sz="6000" dirty="0"/>
              <a:t>Will answer your need</a:t>
            </a:r>
            <a:br>
              <a:rPr lang="en-AU" sz="6000" dirty="0"/>
            </a:br>
            <a:r>
              <a:rPr lang="en-AU" sz="6000" dirty="0"/>
              <a:t>Don’t be afraid to walk </a:t>
            </a:r>
            <a:br>
              <a:rPr lang="en-AU" sz="6000" dirty="0"/>
            </a:br>
            <a:r>
              <a:rPr lang="en-AU" sz="6000" dirty="0"/>
              <a:t>Love, my love will lead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7E146159-5EA1-A240-9F6D-3FE49144E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13639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Take of my Bread and eat </a:t>
            </a:r>
            <a:br>
              <a:rPr lang="en-AU" sz="6000" dirty="0"/>
            </a:br>
            <a:r>
              <a:rPr lang="en-AU" sz="6000" dirty="0"/>
              <a:t>drink my new wine</a:t>
            </a:r>
            <a:br>
              <a:rPr lang="en-AU" sz="6000" dirty="0"/>
            </a:br>
            <a:r>
              <a:rPr lang="en-AU" sz="6000" dirty="0"/>
              <a:t>Be a sweet nourishment </a:t>
            </a:r>
          </a:p>
          <a:p>
            <a:pPr marL="0" indent="0" algn="ctr">
              <a:buNone/>
            </a:pPr>
            <a:r>
              <a:rPr lang="en-AU" sz="6000" dirty="0"/>
              <a:t>To good friends of mine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987FE82-A9FC-C34C-994B-9D8C9E356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17346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Let me befriend you now</a:t>
            </a:r>
            <a:br>
              <a:rPr lang="en-AU" sz="6000" dirty="0"/>
            </a:br>
            <a:r>
              <a:rPr lang="en-AU" sz="6000" dirty="0"/>
              <a:t>Eat, take your fill</a:t>
            </a:r>
            <a:br>
              <a:rPr lang="en-AU" sz="6000" dirty="0"/>
            </a:br>
            <a:r>
              <a:rPr lang="en-AU" sz="6000" dirty="0"/>
              <a:t>Share with your people </a:t>
            </a:r>
            <a:br>
              <a:rPr lang="en-AU" sz="6000" dirty="0"/>
            </a:br>
            <a:r>
              <a:rPr lang="en-AU" sz="6000" dirty="0"/>
              <a:t>That love, has its will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A50F7AE-7B32-FD42-BA21-462C53A8E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6507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Take of my Bread and eat</a:t>
            </a:r>
            <a:br>
              <a:rPr lang="en-AU" sz="6000" dirty="0"/>
            </a:br>
            <a:r>
              <a:rPr lang="en-AU" sz="6000" dirty="0"/>
              <a:t>Drink my new wine</a:t>
            </a:r>
            <a:br>
              <a:rPr lang="en-AU" sz="6000" dirty="0"/>
            </a:br>
            <a:r>
              <a:rPr lang="en-AU" sz="6000" dirty="0"/>
              <a:t>Take of my Life and live</a:t>
            </a:r>
            <a:br>
              <a:rPr lang="en-AU" sz="6000" dirty="0"/>
            </a:br>
            <a:r>
              <a:rPr lang="en-AU" sz="6000" dirty="0"/>
              <a:t>Branch of my vine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2B75F85-8E4C-1142-9B54-51C5CB733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57429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Pharaoh Pharaoh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43D8958B-5AAF-B347-875C-8AB38BE94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0628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Pharaoh </a:t>
            </a:r>
            <a:r>
              <a:rPr lang="en-US" sz="6000" dirty="0" err="1"/>
              <a:t>Pharoah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 err="1"/>
              <a:t>Ohh</a:t>
            </a:r>
            <a:r>
              <a:rPr lang="en-US" sz="6000" dirty="0"/>
              <a:t> Baby</a:t>
            </a:r>
          </a:p>
          <a:p>
            <a:pPr marL="0" indent="0" algn="ctr">
              <a:buNone/>
            </a:pPr>
            <a:r>
              <a:rPr lang="en-US" sz="6000" dirty="0"/>
              <a:t>Let my people go</a:t>
            </a:r>
          </a:p>
          <a:p>
            <a:pPr marL="0" indent="0" algn="ctr">
              <a:buNone/>
            </a:pPr>
            <a:r>
              <a:rPr lang="en-US" sz="6000" dirty="0"/>
              <a:t>Aha Aha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BA85725-FB8F-8743-9F67-74DFA7524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68875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dirty="0"/>
              <a:t>Well, the burning bush told me just the other day</a:t>
            </a:r>
            <a:br>
              <a:rPr lang="en-US" sz="6000" dirty="0"/>
            </a:br>
            <a:r>
              <a:rPr lang="en-US" sz="6000" dirty="0"/>
              <a:t>That I should come over here and say</a:t>
            </a:r>
            <a:br>
              <a:rPr lang="en-US" sz="6000" dirty="0"/>
            </a:br>
            <a:r>
              <a:rPr lang="en-US" sz="6000" dirty="0"/>
              <a:t>Got to get my people out of Pharaoh's hand</a:t>
            </a:r>
            <a:br>
              <a:rPr lang="en-US" sz="6000" dirty="0"/>
            </a:br>
            <a:r>
              <a:rPr lang="en-US" sz="6000" dirty="0"/>
              <a:t>And lead them on over to the Promised Land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6B58469D-E5F5-EA46-ACDF-34BE139F4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2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 err="1"/>
              <a:t>Woa</a:t>
            </a:r>
            <a:r>
              <a:rPr lang="en-US" sz="6000" dirty="0"/>
              <a:t>-o-oh-</a:t>
            </a:r>
            <a:r>
              <a:rPr lang="en-US" sz="6000" dirty="0" err="1"/>
              <a:t>woah</a:t>
            </a:r>
            <a:r>
              <a:rPr lang="en-US" sz="6000" dirty="0"/>
              <a:t> </a:t>
            </a:r>
            <a:r>
              <a:rPr lang="en-US" sz="6000" dirty="0" err="1"/>
              <a:t>Woa</a:t>
            </a:r>
            <a:r>
              <a:rPr lang="en-US" sz="6000" dirty="0"/>
              <a:t>-o-oh-</a:t>
            </a:r>
            <a:r>
              <a:rPr lang="en-US" sz="6000" dirty="0" err="1"/>
              <a:t>woah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Put your hands together shout for the King</a:t>
            </a:r>
          </a:p>
          <a:p>
            <a:pPr marL="0" indent="0" algn="ctr">
              <a:buNone/>
            </a:pPr>
            <a:r>
              <a:rPr lang="en-US" sz="6000" dirty="0" err="1"/>
              <a:t>Woa</a:t>
            </a:r>
            <a:r>
              <a:rPr lang="en-US" sz="6000" dirty="0"/>
              <a:t>-o-oh-</a:t>
            </a:r>
            <a:r>
              <a:rPr lang="en-US" sz="6000" dirty="0" err="1"/>
              <a:t>woah</a:t>
            </a:r>
            <a:r>
              <a:rPr lang="en-US" sz="6000" dirty="0"/>
              <a:t> </a:t>
            </a:r>
            <a:r>
              <a:rPr lang="en-US" sz="6000" dirty="0" err="1"/>
              <a:t>Woa</a:t>
            </a:r>
            <a:r>
              <a:rPr lang="en-US" sz="6000" dirty="0"/>
              <a:t>-o-oh-</a:t>
            </a:r>
            <a:r>
              <a:rPr lang="en-US" sz="6000" dirty="0" err="1"/>
              <a:t>woah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Everybody’s singing Jesus’ name</a:t>
            </a:r>
          </a:p>
          <a:p>
            <a:pPr marL="0" indent="0" algn="ctr">
              <a:buNone/>
            </a:pPr>
            <a:r>
              <a:rPr lang="en-US" sz="6000" dirty="0"/>
              <a:t>Amen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20898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Pharaoh </a:t>
            </a:r>
            <a:r>
              <a:rPr lang="en-US" sz="6000" dirty="0" err="1"/>
              <a:t>Pharoah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 err="1"/>
              <a:t>Ohh</a:t>
            </a:r>
            <a:r>
              <a:rPr lang="en-US" sz="6000" dirty="0"/>
              <a:t> Baby</a:t>
            </a:r>
          </a:p>
          <a:p>
            <a:pPr marL="0" indent="0" algn="ctr">
              <a:buNone/>
            </a:pPr>
            <a:r>
              <a:rPr lang="en-US" sz="6000" dirty="0"/>
              <a:t>Let my people go</a:t>
            </a:r>
          </a:p>
          <a:p>
            <a:pPr marL="0" indent="0" algn="ctr">
              <a:buNone/>
            </a:pPr>
            <a:r>
              <a:rPr lang="en-US" sz="6000" dirty="0"/>
              <a:t>Aha Aha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4087081-42C7-8A49-965A-1728AB262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07269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dirty="0"/>
              <a:t>Well, all of God's people came to the Red Sea</a:t>
            </a:r>
            <a:br>
              <a:rPr lang="en-US" sz="6000" dirty="0"/>
            </a:br>
            <a:r>
              <a:rPr lang="en-US" sz="6000" dirty="0"/>
              <a:t>With Pharaoh's army coming after me</a:t>
            </a:r>
            <a:br>
              <a:rPr lang="en-US" sz="6000" dirty="0"/>
            </a:br>
            <a:r>
              <a:rPr lang="en-US" sz="6000" dirty="0"/>
              <a:t>I raised my rod, stuck it in the sand</a:t>
            </a:r>
            <a:br>
              <a:rPr lang="en-US" sz="6000" dirty="0"/>
            </a:br>
            <a:r>
              <a:rPr lang="en-US" sz="6000" dirty="0"/>
              <a:t>And all of God's people walked across dry land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E40978EF-3630-8940-AE60-82BF4759D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80524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Pharaoh </a:t>
            </a:r>
            <a:r>
              <a:rPr lang="en-US" sz="6000" dirty="0" err="1"/>
              <a:t>Pharoah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 err="1"/>
              <a:t>Ohh</a:t>
            </a:r>
            <a:r>
              <a:rPr lang="en-US" sz="6000" dirty="0"/>
              <a:t> Baby</a:t>
            </a:r>
          </a:p>
          <a:p>
            <a:pPr marL="0" indent="0" algn="ctr">
              <a:buNone/>
            </a:pPr>
            <a:r>
              <a:rPr lang="en-US" sz="6000" dirty="0"/>
              <a:t>Let my people go</a:t>
            </a:r>
          </a:p>
          <a:p>
            <a:pPr marL="0" indent="0" algn="ctr">
              <a:buNone/>
            </a:pPr>
            <a:r>
              <a:rPr lang="en-US" sz="6000" dirty="0"/>
              <a:t>Aha Aha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6B9DD3-BF5C-DE48-8B07-0F96870ED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26341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dirty="0"/>
              <a:t>Well, that's the story of the stubborn goat</a:t>
            </a:r>
            <a:br>
              <a:rPr lang="en-US" sz="6000" dirty="0"/>
            </a:br>
            <a:r>
              <a:rPr lang="en-US" sz="6000" dirty="0"/>
              <a:t>Pharaoh should've known that chariots don't float</a:t>
            </a:r>
            <a:br>
              <a:rPr lang="en-US" sz="6000" dirty="0"/>
            </a:br>
            <a:r>
              <a:rPr lang="en-US" sz="6000" dirty="0"/>
              <a:t>The lesson is simple, it's easy to find</a:t>
            </a:r>
            <a:br>
              <a:rPr lang="en-US" sz="6000" dirty="0"/>
            </a:br>
            <a:r>
              <a:rPr lang="en-US" sz="6000" dirty="0"/>
              <a:t>When God says, ‘GO’ you had better mind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B964E30B-85AB-B146-824E-F0FEBA498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57300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Pour out your Spirit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9280961-1F6A-8749-B591-E02979BB3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49870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Pour out your Spirit</a:t>
            </a:r>
          </a:p>
          <a:p>
            <a:pPr marL="0" indent="0" algn="ctr">
              <a:buNone/>
            </a:pPr>
            <a:r>
              <a:rPr lang="en-US" sz="6000" dirty="0"/>
              <a:t>Pour out your Spirit</a:t>
            </a:r>
          </a:p>
          <a:p>
            <a:pPr marL="0" indent="0" algn="ctr">
              <a:buNone/>
            </a:pPr>
            <a:r>
              <a:rPr lang="en-US" sz="6000" dirty="0"/>
              <a:t>Pour out your Spirit on us</a:t>
            </a:r>
          </a:p>
          <a:p>
            <a:pPr marL="0" indent="0" algn="ctr">
              <a:buNone/>
            </a:pPr>
            <a:r>
              <a:rPr lang="en-US" sz="6000" dirty="0"/>
              <a:t>Jesus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131049E-1902-9843-9A14-415AC927F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92797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Spirit move in your temple</a:t>
            </a:r>
          </a:p>
          <a:p>
            <a:pPr marL="0" indent="0" algn="ctr">
              <a:buNone/>
            </a:pPr>
            <a:r>
              <a:rPr lang="en-US" sz="6000" dirty="0"/>
              <a:t>Spirit move in our lives</a:t>
            </a:r>
          </a:p>
          <a:p>
            <a:pPr marL="0" indent="0" algn="ctr">
              <a:buNone/>
            </a:pPr>
            <a:r>
              <a:rPr lang="en-US" sz="6000" dirty="0"/>
              <a:t>Spirit move we are calling</a:t>
            </a:r>
          </a:p>
          <a:p>
            <a:pPr marL="0" indent="0" algn="ctr">
              <a:buNone/>
            </a:pPr>
            <a:r>
              <a:rPr lang="en-US" sz="6000" dirty="0"/>
              <a:t>Spirit move we are here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1D0C220F-DA2D-A945-B4D4-427DA049A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22163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Power of your Love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C58D471A-A2E1-9C4F-95B6-DC26676C2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05031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Lord, I come to You</a:t>
            </a:r>
            <a:br>
              <a:rPr lang="en-US" sz="6000" dirty="0"/>
            </a:br>
            <a:r>
              <a:rPr lang="en-US" sz="6000" dirty="0"/>
              <a:t>Let my heart be changed, renewed</a:t>
            </a:r>
            <a:br>
              <a:rPr lang="en-US" sz="6000" dirty="0"/>
            </a:br>
            <a:r>
              <a:rPr lang="en-US" sz="6000" dirty="0"/>
              <a:t>Flowing from the grace</a:t>
            </a:r>
            <a:br>
              <a:rPr lang="en-US" sz="6000" dirty="0"/>
            </a:br>
            <a:r>
              <a:rPr lang="en-US" sz="6000" dirty="0"/>
              <a:t>That I found in You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79FBC2BA-7AE4-4240-A3C1-978D51308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14505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Lord, I've come to know</a:t>
            </a:r>
            <a:br>
              <a:rPr lang="en-US" sz="6000" dirty="0"/>
            </a:br>
            <a:r>
              <a:rPr lang="en-US" sz="6000" dirty="0"/>
              <a:t>The weaknesses I see in me</a:t>
            </a:r>
            <a:br>
              <a:rPr lang="en-US" sz="6000" dirty="0"/>
            </a:br>
            <a:r>
              <a:rPr lang="en-US" sz="6000" dirty="0"/>
              <a:t>Will be stripped away</a:t>
            </a:r>
            <a:br>
              <a:rPr lang="en-US" sz="6000" dirty="0"/>
            </a:br>
            <a:r>
              <a:rPr lang="en-US" sz="6000" dirty="0"/>
              <a:t>By the power of Your love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4920814-2045-1245-948B-D3CF7F183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91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Even if you are lost in the sea now</a:t>
            </a:r>
            <a:br>
              <a:rPr lang="en-US" sz="6000" dirty="0"/>
            </a:br>
            <a:r>
              <a:rPr lang="en-US" sz="6000" dirty="0"/>
              <a:t>You know he’s the Son of God</a:t>
            </a:r>
            <a:br>
              <a:rPr lang="en-US" sz="6000" dirty="0"/>
            </a:br>
            <a:r>
              <a:rPr lang="en-US" sz="6000" dirty="0"/>
              <a:t>He’s the one who can save you forever</a:t>
            </a:r>
            <a:br>
              <a:rPr lang="en-US" sz="6000" dirty="0"/>
            </a:br>
            <a:r>
              <a:rPr lang="en-US" sz="6000" dirty="0"/>
              <a:t>Bring you back to the shores of life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1420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/>
              <a:t>Lord, I've come to know</a:t>
            </a:r>
            <a:br>
              <a:rPr lang="en-US" sz="6000"/>
            </a:br>
            <a:r>
              <a:rPr lang="en-US" sz="6000"/>
              <a:t>The weaknesses I see in me</a:t>
            </a:r>
            <a:br>
              <a:rPr lang="en-US" sz="6000"/>
            </a:br>
            <a:r>
              <a:rPr lang="en-US" sz="6000"/>
              <a:t>Will be stripped away</a:t>
            </a:r>
            <a:br>
              <a:rPr lang="en-US" sz="6000"/>
            </a:br>
            <a:r>
              <a:rPr lang="en-US" sz="6000"/>
              <a:t>By the power of Your love</a:t>
            </a: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9CEF5295-F122-6440-B698-4FE86CBB2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89122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Hold me close</a:t>
            </a:r>
            <a:br>
              <a:rPr lang="en-US" sz="6000" dirty="0"/>
            </a:br>
            <a:r>
              <a:rPr lang="en-US" sz="6000" dirty="0"/>
              <a:t>Let Your love surround me</a:t>
            </a:r>
            <a:br>
              <a:rPr lang="en-US" sz="6000" dirty="0"/>
            </a:br>
            <a:r>
              <a:rPr lang="en-US" sz="6000" dirty="0"/>
              <a:t>Bring me near</a:t>
            </a:r>
            <a:br>
              <a:rPr lang="en-US" sz="6000" dirty="0"/>
            </a:br>
            <a:r>
              <a:rPr lang="en-US" sz="6000" dirty="0"/>
              <a:t>Draw me to Your side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7FC648FC-EF1C-3347-AE49-028886F37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13168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And as I wait</a:t>
            </a:r>
            <a:br>
              <a:rPr lang="en-US" sz="6000" dirty="0"/>
            </a:br>
            <a:r>
              <a:rPr lang="en-US" sz="6000" dirty="0"/>
              <a:t>I'll rise up like the eagle</a:t>
            </a:r>
            <a:br>
              <a:rPr lang="en-US" sz="6000" dirty="0"/>
            </a:br>
            <a:r>
              <a:rPr lang="en-US" sz="6000" dirty="0"/>
              <a:t>And I will soar with You</a:t>
            </a:r>
            <a:br>
              <a:rPr lang="en-US" sz="6000" dirty="0"/>
            </a:br>
            <a:r>
              <a:rPr lang="en-US" sz="6000" dirty="0"/>
              <a:t>Your Spirit leads me on</a:t>
            </a:r>
            <a:br>
              <a:rPr lang="en-US" sz="6000" dirty="0"/>
            </a:br>
            <a:r>
              <a:rPr lang="en-US" sz="6000" dirty="0"/>
              <a:t>In the power of Your love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EBBA421-CFE3-0141-9578-8AFF894B3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36975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Lord, unveil my eyes</a:t>
            </a:r>
            <a:br>
              <a:rPr lang="en-US" sz="6000" dirty="0"/>
            </a:br>
            <a:r>
              <a:rPr lang="en-US" sz="6000" dirty="0"/>
              <a:t>Let me see You face to face</a:t>
            </a:r>
            <a:br>
              <a:rPr lang="en-US" sz="6000" dirty="0"/>
            </a:br>
            <a:r>
              <a:rPr lang="en-US" sz="6000" dirty="0"/>
              <a:t>The knowledge of Your love</a:t>
            </a:r>
            <a:br>
              <a:rPr lang="en-US" sz="6000" dirty="0"/>
            </a:br>
            <a:r>
              <a:rPr lang="en-US" sz="6000" dirty="0"/>
              <a:t>As You live in 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6E093CCF-6A2D-814F-BB38-3DDCF2272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9981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Lord, renew my mind</a:t>
            </a:r>
            <a:br>
              <a:rPr lang="en-US" sz="6000" dirty="0"/>
            </a:br>
            <a:r>
              <a:rPr lang="en-US" sz="6000" dirty="0"/>
              <a:t>As Your will unfolds in my life</a:t>
            </a:r>
            <a:br>
              <a:rPr lang="en-US" sz="6000" dirty="0"/>
            </a:br>
            <a:r>
              <a:rPr lang="en-US" sz="6000" dirty="0"/>
              <a:t>In living every day</a:t>
            </a:r>
            <a:br>
              <a:rPr lang="en-US" sz="6000" dirty="0"/>
            </a:br>
            <a:r>
              <a:rPr lang="en-US" sz="6000" dirty="0"/>
              <a:t>By the power of Your love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6BCD96EE-D1FA-414D-9287-BE5B638E1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31210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Hold me close</a:t>
            </a:r>
            <a:br>
              <a:rPr lang="en-US" sz="6000" dirty="0"/>
            </a:br>
            <a:r>
              <a:rPr lang="en-US" sz="6000" dirty="0"/>
              <a:t>Let Your love surround me</a:t>
            </a:r>
            <a:br>
              <a:rPr lang="en-US" sz="6000" dirty="0"/>
            </a:br>
            <a:r>
              <a:rPr lang="en-US" sz="6000" dirty="0"/>
              <a:t>Bring me near</a:t>
            </a:r>
            <a:br>
              <a:rPr lang="en-US" sz="6000" dirty="0"/>
            </a:br>
            <a:r>
              <a:rPr lang="en-US" sz="6000" dirty="0"/>
              <a:t>Draw me to Your side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F3169892-DD65-DC43-88D6-777FDD24A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08668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And as I wait</a:t>
            </a:r>
            <a:br>
              <a:rPr lang="en-US" sz="6000" dirty="0"/>
            </a:br>
            <a:r>
              <a:rPr lang="en-US" sz="6000" dirty="0"/>
              <a:t>I'll rise up like the eagle</a:t>
            </a:r>
            <a:br>
              <a:rPr lang="en-US" sz="6000" dirty="0"/>
            </a:br>
            <a:r>
              <a:rPr lang="en-US" sz="6000" dirty="0"/>
              <a:t>And I will soar with You</a:t>
            </a:r>
            <a:br>
              <a:rPr lang="en-US" sz="6000" dirty="0"/>
            </a:br>
            <a:r>
              <a:rPr lang="en-US" sz="6000" dirty="0"/>
              <a:t>Your Spirit leads me on</a:t>
            </a:r>
            <a:br>
              <a:rPr lang="en-US" sz="6000" dirty="0"/>
            </a:br>
            <a:r>
              <a:rPr lang="en-US" sz="6000" dirty="0"/>
              <a:t>In the power of Your love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187640D8-C6E4-8143-9ABA-8CA0C4343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2380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Purify my Heart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95C4935E-962E-6349-88E8-09B1238B3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23122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Purify my heart, </a:t>
            </a:r>
          </a:p>
          <a:p>
            <a:pPr marL="0" indent="0" algn="ctr">
              <a:buNone/>
            </a:pPr>
            <a:r>
              <a:rPr lang="en-US" sz="6000" dirty="0"/>
              <a:t>Let me be as Gold</a:t>
            </a:r>
          </a:p>
          <a:p>
            <a:pPr marL="0" indent="0" algn="ctr">
              <a:buNone/>
            </a:pPr>
            <a:r>
              <a:rPr lang="en-US" sz="6000" dirty="0"/>
              <a:t>And precious Silver</a:t>
            </a:r>
          </a:p>
          <a:p>
            <a:pPr marL="0" indent="0" algn="ctr">
              <a:buNone/>
            </a:pPr>
            <a:r>
              <a:rPr lang="en-US" sz="6000" dirty="0"/>
              <a:t>Purify my heart,</a:t>
            </a:r>
          </a:p>
          <a:p>
            <a:pPr marL="0" indent="0" algn="ctr">
              <a:buNone/>
            </a:pPr>
            <a:r>
              <a:rPr lang="en-US" sz="6000" dirty="0"/>
              <a:t>Let me be as Gold,</a:t>
            </a:r>
          </a:p>
          <a:p>
            <a:pPr marL="0" indent="0" algn="ctr">
              <a:buNone/>
            </a:pPr>
            <a:r>
              <a:rPr lang="en-US" sz="6000" dirty="0"/>
              <a:t>Pure Gold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E11AFE32-820E-8D4B-B4D7-7326E9A32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10605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Refiner’s Fire</a:t>
            </a:r>
          </a:p>
          <a:p>
            <a:pPr marL="0" indent="0" algn="ctr">
              <a:buNone/>
            </a:pPr>
            <a:r>
              <a:rPr lang="en-US" sz="6000" dirty="0"/>
              <a:t>My heart’s one desire</a:t>
            </a:r>
          </a:p>
          <a:p>
            <a:pPr marL="0" indent="0" algn="ctr">
              <a:buNone/>
            </a:pPr>
            <a:r>
              <a:rPr lang="en-US" sz="6000" dirty="0"/>
              <a:t>Is to be Holy</a:t>
            </a:r>
          </a:p>
          <a:p>
            <a:pPr marL="0" indent="0" algn="ctr">
              <a:buNone/>
            </a:pPr>
            <a:r>
              <a:rPr lang="en-US" sz="6000" dirty="0"/>
              <a:t>Set apart for you Lord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31990683-F0D3-AE48-9C98-707DA0283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1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4247" y="1211430"/>
            <a:ext cx="10079916" cy="455509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 startAt="41"/>
            </a:pPr>
            <a:r>
              <a:rPr lang="en-US" sz="2400" dirty="0"/>
              <a:t>Making Melody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1"/>
            </a:pPr>
            <a:r>
              <a:rPr lang="en-US" sz="2400" dirty="0"/>
              <a:t>Mighty to Save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1"/>
            </a:pPr>
            <a:r>
              <a:rPr lang="en-US" sz="2400" dirty="0"/>
              <a:t>More Love, More Power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1"/>
            </a:pPr>
            <a:r>
              <a:rPr lang="en-US" sz="2400" dirty="0"/>
              <a:t>My Jesus, My </a:t>
            </a:r>
            <a:r>
              <a:rPr lang="en-US" sz="2400" dirty="0" err="1"/>
              <a:t>Saviour</a:t>
            </a:r>
            <a:endParaRPr lang="en-US" sz="2400" dirty="0"/>
          </a:p>
          <a:p>
            <a:pPr marL="457200" indent="-457200">
              <a:spcAft>
                <a:spcPts val="600"/>
              </a:spcAft>
              <a:buFont typeface="+mj-lt"/>
              <a:buAutoNum type="arabicPeriod" startAt="41"/>
            </a:pPr>
            <a:r>
              <a:rPr lang="en-US" sz="2400" dirty="0"/>
              <a:t>My Life is in You Lord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1"/>
            </a:pPr>
            <a:r>
              <a:rPr lang="en-US" sz="2400" dirty="0"/>
              <a:t>My Lighthouse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1"/>
            </a:pPr>
            <a:r>
              <a:rPr lang="en-US" sz="2400" dirty="0"/>
              <a:t>Oceans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1"/>
            </a:pPr>
            <a:r>
              <a:rPr lang="en-US" sz="2400" dirty="0"/>
              <a:t>One Bread, One Body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1"/>
            </a:pPr>
            <a:r>
              <a:rPr lang="en-US" sz="2400" dirty="0"/>
              <a:t>One Thing Remains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1"/>
            </a:pPr>
            <a:r>
              <a:rPr lang="en-US" sz="2400" dirty="0"/>
              <a:t>One Way Jesus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1"/>
            </a:pPr>
            <a:r>
              <a:rPr lang="en-US" sz="2400" dirty="0"/>
              <a:t>Open My Eyes, Lord 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1"/>
            </a:pPr>
            <a:r>
              <a:rPr lang="en-US" sz="2400" dirty="0"/>
              <a:t>Open the Eyes of My Heart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1"/>
            </a:pPr>
            <a:r>
              <a:rPr lang="en-US" sz="2400" dirty="0"/>
              <a:t>Our God is Greater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1"/>
            </a:pPr>
            <a:r>
              <a:rPr lang="en-US" sz="2400" dirty="0"/>
              <a:t>Our Supper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1"/>
            </a:pPr>
            <a:r>
              <a:rPr lang="en-US" sz="2400" dirty="0"/>
              <a:t>Pharaoh Pharaoh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1"/>
            </a:pPr>
            <a:r>
              <a:rPr lang="en-US" sz="2400" dirty="0"/>
              <a:t>Pour Out Your Spirit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1"/>
            </a:pPr>
            <a:r>
              <a:rPr lang="en-US" sz="2400" dirty="0"/>
              <a:t>Power of Your Love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1"/>
            </a:pPr>
            <a:r>
              <a:rPr lang="en-US" sz="2400" dirty="0"/>
              <a:t>Purify My Heart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1"/>
            </a:pPr>
            <a:r>
              <a:rPr lang="en-US" sz="2400" dirty="0"/>
              <a:t>Receive the Power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1"/>
            </a:pPr>
            <a:r>
              <a:rPr lang="en-US" sz="2400" dirty="0"/>
              <a:t>Romans 16:19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518" y="193003"/>
            <a:ext cx="2242072" cy="76442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Index</a:t>
            </a:r>
          </a:p>
        </p:txBody>
      </p:sp>
      <p:sp>
        <p:nvSpPr>
          <p:cNvPr id="95" name="Rectangle 94">
            <a:hlinkClick r:id="rId2" action="ppaction://hlinksldjump"/>
          </p:cNvPr>
          <p:cNvSpPr/>
          <p:nvPr/>
        </p:nvSpPr>
        <p:spPr>
          <a:xfrm>
            <a:off x="1054247" y="1299086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hlinkClick r:id="rId3" action="ppaction://hlinksldjump"/>
          </p:cNvPr>
          <p:cNvSpPr/>
          <p:nvPr/>
        </p:nvSpPr>
        <p:spPr>
          <a:xfrm>
            <a:off x="1054247" y="1740520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hlinkClick r:id="rId4" action="ppaction://hlinksldjump"/>
          </p:cNvPr>
          <p:cNvSpPr/>
          <p:nvPr/>
        </p:nvSpPr>
        <p:spPr>
          <a:xfrm>
            <a:off x="1054247" y="2181954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hlinkClick r:id="rId5" action="ppaction://hlinksldjump"/>
          </p:cNvPr>
          <p:cNvSpPr/>
          <p:nvPr/>
        </p:nvSpPr>
        <p:spPr>
          <a:xfrm>
            <a:off x="1054246" y="2623388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hlinkClick r:id="rId6" action="ppaction://hlinksldjump"/>
          </p:cNvPr>
          <p:cNvSpPr/>
          <p:nvPr/>
        </p:nvSpPr>
        <p:spPr>
          <a:xfrm>
            <a:off x="1054246" y="3064822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hlinkClick r:id="rId7" action="ppaction://hlinksldjump"/>
          </p:cNvPr>
          <p:cNvSpPr/>
          <p:nvPr/>
        </p:nvSpPr>
        <p:spPr>
          <a:xfrm>
            <a:off x="1054247" y="3506256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hlinkClick r:id="rId8" action="ppaction://hlinksldjump"/>
          </p:cNvPr>
          <p:cNvSpPr/>
          <p:nvPr/>
        </p:nvSpPr>
        <p:spPr>
          <a:xfrm>
            <a:off x="1054247" y="3947690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hlinkClick r:id="rId9" action="ppaction://hlinksldjump"/>
          </p:cNvPr>
          <p:cNvSpPr/>
          <p:nvPr/>
        </p:nvSpPr>
        <p:spPr>
          <a:xfrm>
            <a:off x="1054247" y="4389124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hlinkClick r:id="rId10" action="ppaction://hlinksldjump"/>
          </p:cNvPr>
          <p:cNvSpPr/>
          <p:nvPr/>
        </p:nvSpPr>
        <p:spPr>
          <a:xfrm>
            <a:off x="1054246" y="4830558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hlinkClick r:id="rId11" action="ppaction://hlinksldjump"/>
          </p:cNvPr>
          <p:cNvSpPr/>
          <p:nvPr/>
        </p:nvSpPr>
        <p:spPr>
          <a:xfrm>
            <a:off x="1054246" y="5271992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hlinkClick r:id="rId12" action="ppaction://hlinksldjump"/>
          </p:cNvPr>
          <p:cNvSpPr/>
          <p:nvPr/>
        </p:nvSpPr>
        <p:spPr>
          <a:xfrm>
            <a:off x="6094204" y="1299086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hlinkClick r:id="rId13" action="ppaction://hlinksldjump"/>
          </p:cNvPr>
          <p:cNvSpPr/>
          <p:nvPr/>
        </p:nvSpPr>
        <p:spPr>
          <a:xfrm>
            <a:off x="6094204" y="1740520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hlinkClick r:id="rId14" action="ppaction://hlinksldjump"/>
          </p:cNvPr>
          <p:cNvSpPr/>
          <p:nvPr/>
        </p:nvSpPr>
        <p:spPr>
          <a:xfrm>
            <a:off x="6094204" y="2181954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hlinkClick r:id="rId15" action="ppaction://hlinksldjump"/>
          </p:cNvPr>
          <p:cNvSpPr/>
          <p:nvPr/>
        </p:nvSpPr>
        <p:spPr>
          <a:xfrm>
            <a:off x="6094203" y="2623388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hlinkClick r:id="rId16" action="ppaction://hlinksldjump"/>
          </p:cNvPr>
          <p:cNvSpPr/>
          <p:nvPr/>
        </p:nvSpPr>
        <p:spPr>
          <a:xfrm>
            <a:off x="6094203" y="3064822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hlinkClick r:id="rId17" action="ppaction://hlinksldjump"/>
          </p:cNvPr>
          <p:cNvSpPr/>
          <p:nvPr/>
        </p:nvSpPr>
        <p:spPr>
          <a:xfrm>
            <a:off x="6094204" y="3506256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hlinkClick r:id="rId18" action="ppaction://hlinksldjump"/>
          </p:cNvPr>
          <p:cNvSpPr/>
          <p:nvPr/>
        </p:nvSpPr>
        <p:spPr>
          <a:xfrm>
            <a:off x="6094204" y="3947690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hlinkClick r:id="rId19" action="ppaction://hlinksldjump"/>
          </p:cNvPr>
          <p:cNvSpPr/>
          <p:nvPr/>
        </p:nvSpPr>
        <p:spPr>
          <a:xfrm>
            <a:off x="6094204" y="4389124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hlinkClick r:id="rId20" action="ppaction://hlinksldjump"/>
          </p:cNvPr>
          <p:cNvSpPr/>
          <p:nvPr/>
        </p:nvSpPr>
        <p:spPr>
          <a:xfrm>
            <a:off x="6094203" y="4830558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hlinkClick r:id="rId21" action="ppaction://hlinksldjump"/>
          </p:cNvPr>
          <p:cNvSpPr/>
          <p:nvPr/>
        </p:nvSpPr>
        <p:spPr>
          <a:xfrm>
            <a:off x="6094203" y="5271992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hlinkClick r:id="rId22" action="ppaction://hlinksldjump"/>
            <a:extLst>
              <a:ext uri="{FF2B5EF4-FFF2-40B4-BE49-F238E27FC236}">
                <a16:creationId xmlns:a16="http://schemas.microsoft.com/office/drawing/2014/main" id="{86078494-DD54-3740-8934-EFC5F42FB3F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03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dirty="0"/>
              <a:t>Nothing ever can separate me now</a:t>
            </a:r>
            <a:br>
              <a:rPr lang="en-US" sz="6000" dirty="0"/>
            </a:br>
            <a:r>
              <a:rPr lang="en-US" sz="6000" dirty="0"/>
              <a:t>No one ever can take me away now</a:t>
            </a:r>
            <a:br>
              <a:rPr lang="en-US" sz="6000" dirty="0"/>
            </a:br>
            <a:r>
              <a:rPr lang="en-US" sz="6000" dirty="0"/>
              <a:t>Cause you’re the truth the eternal life</a:t>
            </a:r>
            <a:br>
              <a:rPr lang="en-US" sz="6000" dirty="0"/>
            </a:br>
            <a:r>
              <a:rPr lang="en-US" sz="6000" dirty="0"/>
              <a:t>Make a joyful noise unto the skies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60530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choose to be Holy</a:t>
            </a:r>
          </a:p>
          <a:p>
            <a:pPr marL="0" indent="0" algn="ctr">
              <a:buNone/>
            </a:pPr>
            <a:r>
              <a:rPr lang="en-US" sz="6000" dirty="0"/>
              <a:t>Set apart for you my Master</a:t>
            </a:r>
          </a:p>
          <a:p>
            <a:pPr marL="0" indent="0" algn="ctr">
              <a:buNone/>
            </a:pPr>
            <a:r>
              <a:rPr lang="en-US" sz="6000" dirty="0"/>
              <a:t>Ready to do your Will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220E94C7-856E-424E-8327-E5CC952B2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51687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Purify my Heart</a:t>
            </a:r>
          </a:p>
          <a:p>
            <a:pPr marL="0" indent="0" algn="ctr">
              <a:buNone/>
            </a:pPr>
            <a:r>
              <a:rPr lang="en-US" sz="6000" dirty="0"/>
              <a:t>Cleanse me from within and make me holy</a:t>
            </a:r>
          </a:p>
          <a:p>
            <a:pPr marL="0" indent="0" algn="ctr">
              <a:buNone/>
            </a:pPr>
            <a:r>
              <a:rPr lang="en-US" sz="6000" dirty="0"/>
              <a:t>Purify my Heart</a:t>
            </a:r>
          </a:p>
          <a:p>
            <a:pPr marL="0" indent="0" algn="ctr">
              <a:buNone/>
            </a:pPr>
            <a:r>
              <a:rPr lang="en-US" sz="6000" dirty="0"/>
              <a:t>Cleanse me from my sin</a:t>
            </a:r>
          </a:p>
          <a:p>
            <a:pPr marL="0" indent="0" algn="ctr">
              <a:buNone/>
            </a:pPr>
            <a:r>
              <a:rPr lang="en-US" sz="6000" dirty="0"/>
              <a:t>Deep Within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77D9DB5-366C-B74E-BC49-BDC8192FF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55349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Refiner’s Fire</a:t>
            </a:r>
          </a:p>
          <a:p>
            <a:pPr marL="0" indent="0" algn="ctr">
              <a:buNone/>
            </a:pPr>
            <a:r>
              <a:rPr lang="en-US" sz="6000" dirty="0"/>
              <a:t>My heart’s one desire</a:t>
            </a:r>
          </a:p>
          <a:p>
            <a:pPr marL="0" indent="0" algn="ctr">
              <a:buNone/>
            </a:pPr>
            <a:r>
              <a:rPr lang="en-US" sz="6000" dirty="0"/>
              <a:t>Is to be Holy</a:t>
            </a:r>
          </a:p>
          <a:p>
            <a:pPr marL="0" indent="0" algn="ctr">
              <a:buNone/>
            </a:pPr>
            <a:r>
              <a:rPr lang="en-US" sz="6000" dirty="0"/>
              <a:t>Set apart for you Lord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C2D5C0C2-A9CE-8142-8860-491EDF2E5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88722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choose to be Holy</a:t>
            </a:r>
          </a:p>
          <a:p>
            <a:pPr marL="0" indent="0" algn="ctr">
              <a:buNone/>
            </a:pPr>
            <a:r>
              <a:rPr lang="en-US" sz="6000" dirty="0"/>
              <a:t>Set apart for you my Master</a:t>
            </a:r>
          </a:p>
          <a:p>
            <a:pPr marL="0" indent="0" algn="ctr">
              <a:buNone/>
            </a:pPr>
            <a:r>
              <a:rPr lang="en-US" sz="6000" dirty="0"/>
              <a:t>Ready to do your Will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23107D48-CF73-CB4F-AC0B-8AF9AE6E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99289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Receive the Power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F8D50200-8FF0-984C-83F1-7B9FD76A5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98830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Every nation, every tribe</a:t>
            </a:r>
            <a:br>
              <a:rPr lang="en-US" sz="6000" dirty="0"/>
            </a:br>
            <a:r>
              <a:rPr lang="en-US" sz="6000" dirty="0"/>
              <a:t>Come together to worship You</a:t>
            </a:r>
            <a:br>
              <a:rPr lang="en-US" sz="6000" dirty="0"/>
            </a:br>
            <a:r>
              <a:rPr lang="en-US" sz="6000" dirty="0"/>
              <a:t>In Your presence we delight</a:t>
            </a:r>
            <a:br>
              <a:rPr lang="en-US" sz="6000" dirty="0"/>
            </a:br>
            <a:r>
              <a:rPr lang="en-US" sz="6000" dirty="0"/>
              <a:t>we will follow to the ends of the earth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223C15C0-0E1C-494B-8DA0-13648109D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03939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dirty="0"/>
              <a:t>Alleluia, Alleluia </a:t>
            </a:r>
          </a:p>
          <a:p>
            <a:pPr marL="0" indent="0" algn="ctr">
              <a:buNone/>
            </a:pPr>
            <a:r>
              <a:rPr lang="en-US" sz="6000" dirty="0"/>
              <a:t>Receive the Power</a:t>
            </a:r>
          </a:p>
          <a:p>
            <a:pPr marL="0" indent="0" algn="ctr">
              <a:buNone/>
            </a:pPr>
            <a:r>
              <a:rPr lang="en-US" sz="6000" dirty="0"/>
              <a:t>From the Holy Spirit</a:t>
            </a:r>
          </a:p>
          <a:p>
            <a:pPr marL="0" indent="0" algn="ctr">
              <a:buNone/>
            </a:pPr>
            <a:r>
              <a:rPr lang="en-US" sz="6000" dirty="0"/>
              <a:t> Alleluia, Alleluia</a:t>
            </a:r>
          </a:p>
          <a:p>
            <a:pPr marL="0" indent="0" algn="ctr">
              <a:buNone/>
            </a:pPr>
            <a:r>
              <a:rPr lang="en-US" sz="6000" dirty="0"/>
              <a:t>Receive the Power to be a light unto the world 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2478C29F-94A4-9740-B46A-62722F93D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05606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As Your Spirit calls to rise </a:t>
            </a:r>
          </a:p>
          <a:p>
            <a:pPr marL="0" indent="0" algn="ctr">
              <a:buNone/>
            </a:pPr>
            <a:r>
              <a:rPr lang="en-US" sz="6000" dirty="0"/>
              <a:t>We will answer and do Your Will </a:t>
            </a:r>
          </a:p>
          <a:p>
            <a:pPr marL="0" indent="0" algn="ctr">
              <a:buNone/>
            </a:pPr>
            <a:r>
              <a:rPr lang="en-US" sz="6000" dirty="0"/>
              <a:t>We'll forever testify of </a:t>
            </a:r>
          </a:p>
          <a:p>
            <a:pPr marL="0" indent="0" algn="ctr">
              <a:buNone/>
            </a:pPr>
            <a:r>
              <a:rPr lang="en-US" sz="6000" dirty="0"/>
              <a:t>Your mercy and unfailing love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1143634-6EFB-9645-AC5F-F69533793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74128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dirty="0"/>
              <a:t>Alleluia, Alleluia </a:t>
            </a:r>
          </a:p>
          <a:p>
            <a:pPr marL="0" indent="0" algn="ctr">
              <a:buNone/>
            </a:pPr>
            <a:r>
              <a:rPr lang="en-US" sz="6000" dirty="0"/>
              <a:t>Receive the Power</a:t>
            </a:r>
          </a:p>
          <a:p>
            <a:pPr marL="0" indent="0" algn="ctr">
              <a:buNone/>
            </a:pPr>
            <a:r>
              <a:rPr lang="en-US" sz="6000" dirty="0"/>
              <a:t>From the Holy Spirit</a:t>
            </a:r>
          </a:p>
          <a:p>
            <a:pPr marL="0" indent="0" algn="ctr">
              <a:buNone/>
            </a:pPr>
            <a:r>
              <a:rPr lang="en-US" sz="6000" dirty="0"/>
              <a:t> Alleluia</a:t>
            </a:r>
            <a:r>
              <a:rPr lang="en-US" sz="6000"/>
              <a:t>, Alleluia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Receive the Power to be a light unto the world 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F8AE0A9-34BD-6740-8246-9202BA429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02664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Lamb of God, we worship You, Holy One, we worship You, </a:t>
            </a:r>
          </a:p>
          <a:p>
            <a:pPr marL="0" indent="0" algn="ctr">
              <a:buNone/>
            </a:pPr>
            <a:r>
              <a:rPr lang="en-US" sz="6000" dirty="0"/>
              <a:t>Bread of Life, we worship You, Emmanuel, we worship You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FF5EA9D4-C319-834C-8EFE-0454BB93D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65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 err="1"/>
              <a:t>Woa</a:t>
            </a:r>
            <a:r>
              <a:rPr lang="en-US" sz="6000" dirty="0"/>
              <a:t>-o-oh-</a:t>
            </a:r>
            <a:r>
              <a:rPr lang="en-US" sz="6000" dirty="0" err="1"/>
              <a:t>woah</a:t>
            </a:r>
            <a:r>
              <a:rPr lang="en-US" sz="6000" dirty="0"/>
              <a:t> </a:t>
            </a:r>
            <a:r>
              <a:rPr lang="en-US" sz="6000" dirty="0" err="1"/>
              <a:t>Woa</a:t>
            </a:r>
            <a:r>
              <a:rPr lang="en-US" sz="6000" dirty="0"/>
              <a:t>-o-oh-</a:t>
            </a:r>
            <a:r>
              <a:rPr lang="en-US" sz="6000" dirty="0" err="1"/>
              <a:t>woah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Put your hands together shout for the King</a:t>
            </a:r>
          </a:p>
          <a:p>
            <a:pPr marL="0" indent="0" algn="ctr">
              <a:buNone/>
            </a:pPr>
            <a:r>
              <a:rPr lang="en-US" sz="6000" dirty="0" err="1"/>
              <a:t>Woa</a:t>
            </a:r>
            <a:r>
              <a:rPr lang="en-US" sz="6000" dirty="0"/>
              <a:t>-o-oh-</a:t>
            </a:r>
            <a:r>
              <a:rPr lang="en-US" sz="6000" dirty="0" err="1"/>
              <a:t>woah</a:t>
            </a:r>
            <a:r>
              <a:rPr lang="en-US" sz="6000" dirty="0"/>
              <a:t> </a:t>
            </a:r>
            <a:r>
              <a:rPr lang="en-US" sz="6000" dirty="0" err="1"/>
              <a:t>Woa</a:t>
            </a:r>
            <a:r>
              <a:rPr lang="en-US" sz="6000" dirty="0"/>
              <a:t>-o-oh-</a:t>
            </a:r>
            <a:r>
              <a:rPr lang="en-US" sz="6000" dirty="0" err="1"/>
              <a:t>woah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Everybody’s singing Jesus’ name</a:t>
            </a:r>
          </a:p>
          <a:p>
            <a:pPr marL="0" indent="0" algn="ctr">
              <a:buNone/>
            </a:pPr>
            <a:r>
              <a:rPr lang="en-US" sz="6000" dirty="0"/>
              <a:t>Amen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50205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Lamb of God, we worship You, Holy One, we worship You, </a:t>
            </a:r>
          </a:p>
          <a:p>
            <a:pPr marL="0" indent="0" algn="ctr">
              <a:buNone/>
            </a:pPr>
            <a:r>
              <a:rPr lang="en-US" sz="6000" dirty="0"/>
              <a:t>Bread of Life, we worship You, Emmanuel, we we will sing forever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1734431F-D0CE-B542-B78E-7E00AB83E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46792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dirty="0"/>
              <a:t>Alleluia, Alleluia </a:t>
            </a:r>
          </a:p>
          <a:p>
            <a:pPr marL="0" indent="0" algn="ctr">
              <a:buNone/>
            </a:pPr>
            <a:r>
              <a:rPr lang="en-US" sz="6000" dirty="0"/>
              <a:t>Receive the Power</a:t>
            </a:r>
          </a:p>
          <a:p>
            <a:pPr marL="0" indent="0" algn="ctr">
              <a:buNone/>
            </a:pPr>
            <a:r>
              <a:rPr lang="en-US" sz="6000" dirty="0"/>
              <a:t>From the Holy Spirit</a:t>
            </a:r>
          </a:p>
          <a:p>
            <a:pPr marL="0" indent="0" algn="ctr">
              <a:buNone/>
            </a:pPr>
            <a:r>
              <a:rPr lang="en-US" sz="6000" dirty="0"/>
              <a:t> Alleluia</a:t>
            </a:r>
            <a:r>
              <a:rPr lang="en-US" sz="6000"/>
              <a:t>, Alleluia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Receive the Power to be a light unto the world 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9DCD9064-895A-EE43-A5C6-051867EC0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14574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Romans 16:19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95649E4-8D4D-2740-8680-62811D6B2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12211"/>
      </p:ext>
    </p:extLst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Romans 16:19 Says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Be excellent,</a:t>
            </a:r>
          </a:p>
          <a:p>
            <a:pPr marL="0" indent="0" algn="ctr">
              <a:buNone/>
            </a:pPr>
            <a:r>
              <a:rPr lang="en-US" sz="6000" dirty="0"/>
              <a:t>At what is Good,</a:t>
            </a:r>
          </a:p>
          <a:p>
            <a:pPr marL="0" indent="0" algn="ctr">
              <a:buNone/>
            </a:pPr>
            <a:r>
              <a:rPr lang="en-US" sz="6000" dirty="0"/>
              <a:t>Be innocent,</a:t>
            </a:r>
          </a:p>
          <a:p>
            <a:pPr marL="0" indent="0" algn="ctr">
              <a:buNone/>
            </a:pPr>
            <a:r>
              <a:rPr lang="en-US" sz="6000" dirty="0"/>
              <a:t>Of evil</a:t>
            </a:r>
          </a:p>
          <a:p>
            <a:pPr marL="0" indent="0" algn="ctr">
              <a:buNone/>
            </a:pP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994F76C-9C51-1D4B-8863-7AE7A3C1B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66322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And the God of peace</a:t>
            </a:r>
          </a:p>
          <a:p>
            <a:pPr marL="0" indent="0" algn="ctr">
              <a:buNone/>
            </a:pPr>
            <a:r>
              <a:rPr lang="en-US" sz="6000" dirty="0"/>
              <a:t>Will soon crush Satan</a:t>
            </a:r>
          </a:p>
          <a:p>
            <a:pPr marL="0" indent="0" algn="ctr">
              <a:buNone/>
            </a:pPr>
            <a:r>
              <a:rPr lang="en-US" sz="6000" dirty="0"/>
              <a:t>And God will crush him</a:t>
            </a:r>
          </a:p>
          <a:p>
            <a:pPr marL="0" indent="0" algn="ctr">
              <a:buNone/>
            </a:pPr>
            <a:r>
              <a:rPr lang="en-US" sz="6000" dirty="0"/>
              <a:t>Underneath your feet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75844B60-B6AF-D445-AE87-0C78CA8C6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54485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Sanctify Me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6E9B26FD-62C2-364D-AEBD-F663CDE8D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87895"/>
      </p:ext>
    </p:extLst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Sanctify me Oh God</a:t>
            </a:r>
            <a:br>
              <a:rPr lang="en-US" sz="6000" dirty="0"/>
            </a:br>
            <a:r>
              <a:rPr lang="en-US" sz="6000" dirty="0"/>
              <a:t>Cleanse my body, </a:t>
            </a:r>
          </a:p>
          <a:p>
            <a:pPr marL="0" indent="0" algn="ctr">
              <a:buNone/>
            </a:pPr>
            <a:r>
              <a:rPr lang="en-US" sz="6000" dirty="0"/>
              <a:t>Mind and Soul</a:t>
            </a:r>
            <a:br>
              <a:rPr lang="en-US" sz="6000" dirty="0"/>
            </a:br>
            <a:r>
              <a:rPr lang="en-US" sz="6000" dirty="0"/>
              <a:t>Purify me and make me whole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D8F8705-FE2C-8E4C-A6A6-7E002100A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5461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Help me to put off my old self</a:t>
            </a:r>
            <a:br>
              <a:rPr lang="en-US" sz="6000" dirty="0"/>
            </a:br>
            <a:r>
              <a:rPr lang="en-US" sz="6000" dirty="0"/>
              <a:t>Corrupted by all its deceitful desires</a:t>
            </a:r>
            <a:br>
              <a:rPr lang="en-US" sz="6000" dirty="0"/>
            </a:br>
            <a:r>
              <a:rPr lang="en-US" sz="6000" dirty="0"/>
              <a:t>Create me anew in your likeness O Lord</a:t>
            </a:r>
            <a:br>
              <a:rPr lang="en-US" sz="6000" dirty="0"/>
            </a:br>
            <a:r>
              <a:rPr lang="en-US" sz="6000" dirty="0"/>
              <a:t>Make me </a:t>
            </a:r>
            <a:r>
              <a:rPr lang="en-US" sz="6000" dirty="0" err="1"/>
              <a:t>rightour</a:t>
            </a:r>
            <a:r>
              <a:rPr lang="en-US" sz="6000" dirty="0"/>
              <a:t> and holy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161BCD4-9B8F-CB4C-93EB-9AC791B0E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7778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Sanctify me Oh God</a:t>
            </a:r>
            <a:br>
              <a:rPr lang="en-US" sz="6000" dirty="0"/>
            </a:br>
            <a:r>
              <a:rPr lang="en-US" sz="6000" dirty="0"/>
              <a:t>Cleanse my body, </a:t>
            </a:r>
          </a:p>
          <a:p>
            <a:pPr marL="0" indent="0" algn="ctr">
              <a:buNone/>
            </a:pPr>
            <a:r>
              <a:rPr lang="en-US" sz="6000" dirty="0"/>
              <a:t>Mind and Soul</a:t>
            </a:r>
            <a:br>
              <a:rPr lang="en-US" sz="6000" dirty="0"/>
            </a:br>
            <a:r>
              <a:rPr lang="en-US" sz="6000" dirty="0"/>
              <a:t>Purify me and make me whole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D0CCF96-517E-C042-8316-2ED480769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83368"/>
      </p:ext>
    </p:extLst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Let me not confirm any longer</a:t>
            </a:r>
            <a:br>
              <a:rPr lang="en-US" sz="6000" dirty="0"/>
            </a:br>
            <a:r>
              <a:rPr lang="en-US" sz="6000" dirty="0"/>
              <a:t>To the pattern set by the ways of the world</a:t>
            </a:r>
            <a:br>
              <a:rPr lang="en-US" sz="6000" dirty="0"/>
            </a:br>
            <a:r>
              <a:rPr lang="en-US" sz="6000" dirty="0"/>
              <a:t>May I offer myself as a living sacrifice</a:t>
            </a:r>
            <a:br>
              <a:rPr lang="en-US" sz="6000" dirty="0"/>
            </a:br>
            <a:r>
              <a:rPr lang="en-US" sz="6000" dirty="0"/>
              <a:t>That is holy and pleasing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08DF1B0-0FD5-C342-9B43-3AC7B59DA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47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Ave Maria</a:t>
            </a: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95688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Sanctify me Oh God</a:t>
            </a:r>
            <a:br>
              <a:rPr lang="en-US" sz="6000" dirty="0"/>
            </a:br>
            <a:r>
              <a:rPr lang="en-US" sz="6000" dirty="0"/>
              <a:t>Cleanse my body, </a:t>
            </a:r>
          </a:p>
          <a:p>
            <a:pPr marL="0" indent="0" algn="ctr">
              <a:buNone/>
            </a:pPr>
            <a:r>
              <a:rPr lang="en-US" sz="6000" dirty="0"/>
              <a:t>Mind and Soul</a:t>
            </a:r>
            <a:br>
              <a:rPr lang="en-US" sz="6000" dirty="0"/>
            </a:br>
            <a:r>
              <a:rPr lang="en-US" sz="6000" dirty="0"/>
              <a:t>Purify me and make me whole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B80931E5-213C-134C-A071-6D69506AA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15527"/>
      </p:ext>
    </p:extLst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dirty="0"/>
              <a:t>Strengthen me with power through your Spirit</a:t>
            </a:r>
            <a:br>
              <a:rPr lang="en-US" sz="6000" dirty="0"/>
            </a:br>
            <a:r>
              <a:rPr lang="en-US" sz="6000" dirty="0"/>
              <a:t>Transform me </a:t>
            </a:r>
            <a:r>
              <a:rPr lang="en-US" sz="6000" dirty="0" err="1"/>
              <a:t>christ</a:t>
            </a:r>
            <a:r>
              <a:rPr lang="en-US" sz="6000" dirty="0"/>
              <a:t> in the full of Your love</a:t>
            </a:r>
            <a:br>
              <a:rPr lang="en-US" sz="6000" dirty="0"/>
            </a:br>
            <a:r>
              <a:rPr lang="en-US" sz="6000" dirty="0"/>
              <a:t>That I may perceive the length the breadth the depth</a:t>
            </a:r>
            <a:br>
              <a:rPr lang="en-US" sz="6000" dirty="0"/>
            </a:br>
            <a:r>
              <a:rPr lang="en-US" sz="6000" dirty="0"/>
              <a:t>And the height of Your love Lord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4A8A5C4-4300-154A-82A8-18DBA5C6E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62858"/>
      </p:ext>
    </p:extLst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Sanctify me Oh God</a:t>
            </a:r>
            <a:br>
              <a:rPr lang="en-US" sz="6000" dirty="0"/>
            </a:br>
            <a:r>
              <a:rPr lang="en-US" sz="6000" dirty="0"/>
              <a:t>Cleanse my body, </a:t>
            </a:r>
          </a:p>
          <a:p>
            <a:pPr marL="0" indent="0" algn="ctr">
              <a:buNone/>
            </a:pPr>
            <a:r>
              <a:rPr lang="en-US" sz="6000" dirty="0"/>
              <a:t>Mind and Soul</a:t>
            </a:r>
            <a:br>
              <a:rPr lang="en-US" sz="6000" dirty="0"/>
            </a:br>
            <a:r>
              <a:rPr lang="en-US" sz="6000" dirty="0"/>
              <a:t>Purify me and make me whole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23603753-2719-7346-B05E-F98BA42B5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98158"/>
      </p:ext>
    </p:extLst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Seek Ye First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82343EE-9C47-C34F-8F2E-D69675BB8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58708"/>
      </p:ext>
    </p:extLst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Seek ye first the Kingdom of God,</a:t>
            </a:r>
          </a:p>
          <a:p>
            <a:pPr marL="0" indent="0" algn="ctr">
              <a:buNone/>
            </a:pPr>
            <a:r>
              <a:rPr lang="en-US" sz="6000" dirty="0"/>
              <a:t>And his righteousness,</a:t>
            </a:r>
          </a:p>
          <a:p>
            <a:pPr marL="0" indent="0" algn="ctr">
              <a:buNone/>
            </a:pPr>
            <a:r>
              <a:rPr lang="en-US" sz="6000" dirty="0"/>
              <a:t>And all these things shall be added onto you..</a:t>
            </a:r>
          </a:p>
          <a:p>
            <a:pPr marL="0" indent="0" algn="ctr">
              <a:buNone/>
            </a:pPr>
            <a:r>
              <a:rPr lang="en-US" sz="6000" dirty="0" err="1"/>
              <a:t>Allelu</a:t>
            </a:r>
            <a:r>
              <a:rPr lang="en-US" sz="6000" dirty="0"/>
              <a:t>, Alleluia!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CE3138B9-7FB0-444A-8146-6424F51D2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42292"/>
      </p:ext>
    </p:extLst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800" dirty="0"/>
              <a:t>Al-le-</a:t>
            </a:r>
            <a:r>
              <a:rPr lang="en-US" sz="5800" dirty="0" err="1"/>
              <a:t>lu</a:t>
            </a:r>
            <a:r>
              <a:rPr lang="en-US" sz="5800" dirty="0"/>
              <a:t>-</a:t>
            </a:r>
            <a:r>
              <a:rPr lang="en-US" sz="5800" dirty="0" err="1"/>
              <a:t>ia</a:t>
            </a:r>
            <a:r>
              <a:rPr lang="en-US" sz="5800" dirty="0"/>
              <a:t>,</a:t>
            </a:r>
          </a:p>
          <a:p>
            <a:pPr marL="0" indent="0" algn="ctr">
              <a:buNone/>
            </a:pPr>
            <a:r>
              <a:rPr lang="en-US" sz="5800" dirty="0"/>
              <a:t>Al-le-</a:t>
            </a:r>
            <a:r>
              <a:rPr lang="en-US" sz="5800" dirty="0" err="1"/>
              <a:t>lu</a:t>
            </a:r>
            <a:r>
              <a:rPr lang="en-US" sz="5800" dirty="0"/>
              <a:t>-</a:t>
            </a:r>
            <a:r>
              <a:rPr lang="en-US" sz="5800" dirty="0" err="1"/>
              <a:t>ia</a:t>
            </a:r>
            <a:r>
              <a:rPr lang="en-US" sz="5800" dirty="0"/>
              <a:t>,</a:t>
            </a:r>
          </a:p>
          <a:p>
            <a:pPr marL="0" indent="0" algn="ctr">
              <a:buNone/>
            </a:pPr>
            <a:r>
              <a:rPr lang="en-US" sz="5800" dirty="0"/>
              <a:t>Al-le-</a:t>
            </a:r>
            <a:r>
              <a:rPr lang="en-US" sz="5800" dirty="0" err="1"/>
              <a:t>lu</a:t>
            </a:r>
            <a:r>
              <a:rPr lang="en-US" sz="5800" dirty="0"/>
              <a:t>-</a:t>
            </a:r>
            <a:r>
              <a:rPr lang="en-US" sz="5800" dirty="0" err="1"/>
              <a:t>ia</a:t>
            </a:r>
            <a:r>
              <a:rPr lang="en-US" sz="5800" dirty="0"/>
              <a:t>,</a:t>
            </a:r>
          </a:p>
          <a:p>
            <a:pPr marL="0" indent="0" algn="ctr">
              <a:buNone/>
            </a:pPr>
            <a:r>
              <a:rPr lang="en-US" sz="5800" dirty="0"/>
              <a:t>Al-le-</a:t>
            </a:r>
            <a:r>
              <a:rPr lang="en-US" sz="5800" dirty="0" err="1"/>
              <a:t>lu</a:t>
            </a:r>
            <a:r>
              <a:rPr lang="en-US" sz="5800" dirty="0"/>
              <a:t>.. Al-le-</a:t>
            </a:r>
            <a:r>
              <a:rPr lang="en-US" sz="5800" dirty="0" err="1"/>
              <a:t>lu</a:t>
            </a:r>
            <a:r>
              <a:rPr lang="en-US" sz="5800" dirty="0"/>
              <a:t>-</a:t>
            </a:r>
            <a:r>
              <a:rPr lang="en-US" sz="5800" dirty="0" err="1"/>
              <a:t>ia</a:t>
            </a:r>
            <a:endParaRPr lang="en-US" sz="5800" dirty="0"/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8CD7881F-82FF-5A4E-9A59-07967BE89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64702"/>
      </p:ext>
    </p:extLst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800" dirty="0"/>
              <a:t>Man shall not live by bread alone,</a:t>
            </a:r>
          </a:p>
          <a:p>
            <a:pPr marL="0" indent="0" algn="ctr">
              <a:buNone/>
            </a:pPr>
            <a:r>
              <a:rPr lang="en-US" sz="5800" dirty="0"/>
              <a:t>But by every word,</a:t>
            </a:r>
          </a:p>
          <a:p>
            <a:pPr marL="0" indent="0" algn="ctr">
              <a:buNone/>
            </a:pPr>
            <a:r>
              <a:rPr lang="en-US" sz="5800" dirty="0"/>
              <a:t>That proceeds from the Mouth of God..</a:t>
            </a:r>
          </a:p>
          <a:p>
            <a:pPr marL="0" indent="0" algn="ctr">
              <a:buNone/>
            </a:pPr>
            <a:r>
              <a:rPr lang="en-US" sz="5800" dirty="0"/>
              <a:t>Allelu, Alleluia!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A689FBAE-906B-624C-8AF0-304BAC7A3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11325"/>
      </p:ext>
    </p:extLst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800" dirty="0"/>
              <a:t>Al-le-</a:t>
            </a:r>
            <a:r>
              <a:rPr lang="en-US" sz="5800" dirty="0" err="1"/>
              <a:t>lu</a:t>
            </a:r>
            <a:r>
              <a:rPr lang="en-US" sz="5800" dirty="0"/>
              <a:t>-</a:t>
            </a:r>
            <a:r>
              <a:rPr lang="en-US" sz="5800" dirty="0" err="1"/>
              <a:t>ia</a:t>
            </a:r>
            <a:r>
              <a:rPr lang="en-US" sz="5800" dirty="0"/>
              <a:t>,</a:t>
            </a:r>
          </a:p>
          <a:p>
            <a:pPr marL="0" indent="0" algn="ctr">
              <a:buNone/>
            </a:pPr>
            <a:r>
              <a:rPr lang="en-US" sz="5800" dirty="0"/>
              <a:t>Al-le-</a:t>
            </a:r>
            <a:r>
              <a:rPr lang="en-US" sz="5800" dirty="0" err="1"/>
              <a:t>lu</a:t>
            </a:r>
            <a:r>
              <a:rPr lang="en-US" sz="5800" dirty="0"/>
              <a:t>-</a:t>
            </a:r>
            <a:r>
              <a:rPr lang="en-US" sz="5800" dirty="0" err="1"/>
              <a:t>ia</a:t>
            </a:r>
            <a:r>
              <a:rPr lang="en-US" sz="5800" dirty="0"/>
              <a:t>,</a:t>
            </a:r>
          </a:p>
          <a:p>
            <a:pPr marL="0" indent="0" algn="ctr">
              <a:buNone/>
            </a:pPr>
            <a:r>
              <a:rPr lang="en-US" sz="5800" dirty="0"/>
              <a:t>Al-le-</a:t>
            </a:r>
            <a:r>
              <a:rPr lang="en-US" sz="5800" dirty="0" err="1"/>
              <a:t>lu</a:t>
            </a:r>
            <a:r>
              <a:rPr lang="en-US" sz="5800" dirty="0"/>
              <a:t>-</a:t>
            </a:r>
            <a:r>
              <a:rPr lang="en-US" sz="5800" dirty="0" err="1"/>
              <a:t>ia</a:t>
            </a:r>
            <a:r>
              <a:rPr lang="en-US" sz="5800" dirty="0"/>
              <a:t>,</a:t>
            </a:r>
          </a:p>
          <a:p>
            <a:pPr marL="0" indent="0" algn="ctr">
              <a:buNone/>
            </a:pPr>
            <a:r>
              <a:rPr lang="en-US" sz="5800" dirty="0"/>
              <a:t>Al-le-</a:t>
            </a:r>
            <a:r>
              <a:rPr lang="en-US" sz="5800" dirty="0" err="1"/>
              <a:t>lu</a:t>
            </a:r>
            <a:r>
              <a:rPr lang="en-US" sz="5800" dirty="0"/>
              <a:t>.. Al-le-</a:t>
            </a:r>
            <a:r>
              <a:rPr lang="en-US" sz="5800" dirty="0" err="1"/>
              <a:t>lu</a:t>
            </a:r>
            <a:r>
              <a:rPr lang="en-US" sz="5800" dirty="0"/>
              <a:t>-</a:t>
            </a:r>
            <a:r>
              <a:rPr lang="en-US" sz="5800" dirty="0" err="1"/>
              <a:t>ia</a:t>
            </a:r>
            <a:endParaRPr lang="en-US" sz="58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9869E3C4-DB9F-384C-A018-F01E07B0A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83199"/>
      </p:ext>
    </p:extLst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800" dirty="0"/>
              <a:t>Ask and it shall be given unto you,</a:t>
            </a:r>
          </a:p>
          <a:p>
            <a:pPr marL="0" indent="0" algn="ctr">
              <a:buNone/>
            </a:pPr>
            <a:r>
              <a:rPr lang="en-US" sz="5800" dirty="0"/>
              <a:t>Seek and ye shall find,</a:t>
            </a:r>
          </a:p>
          <a:p>
            <a:pPr marL="0" indent="0" algn="ctr">
              <a:buNone/>
            </a:pPr>
            <a:r>
              <a:rPr lang="en-US" sz="5800" dirty="0"/>
              <a:t>Knock and the door shall be opened unto you..</a:t>
            </a:r>
          </a:p>
          <a:p>
            <a:pPr marL="0" indent="0" algn="ctr">
              <a:buNone/>
            </a:pPr>
            <a:r>
              <a:rPr lang="en-US" sz="5800" dirty="0"/>
              <a:t>Allelu, Alleluia!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414C8F4B-86B4-224D-BD62-9231D18FA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31942"/>
      </p:ext>
    </p:extLst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800" dirty="0"/>
              <a:t>Al-le-</a:t>
            </a:r>
            <a:r>
              <a:rPr lang="en-US" sz="5800" dirty="0" err="1"/>
              <a:t>lu</a:t>
            </a:r>
            <a:r>
              <a:rPr lang="en-US" sz="5800" dirty="0"/>
              <a:t>-</a:t>
            </a:r>
            <a:r>
              <a:rPr lang="en-US" sz="5800" dirty="0" err="1"/>
              <a:t>ia</a:t>
            </a:r>
            <a:r>
              <a:rPr lang="en-US" sz="5800" dirty="0"/>
              <a:t>,</a:t>
            </a:r>
          </a:p>
          <a:p>
            <a:pPr marL="0" indent="0" algn="ctr">
              <a:buNone/>
            </a:pPr>
            <a:r>
              <a:rPr lang="en-US" sz="5800" dirty="0"/>
              <a:t>Al-le-</a:t>
            </a:r>
            <a:r>
              <a:rPr lang="en-US" sz="5800" dirty="0" err="1"/>
              <a:t>lu</a:t>
            </a:r>
            <a:r>
              <a:rPr lang="en-US" sz="5800" dirty="0"/>
              <a:t>-</a:t>
            </a:r>
            <a:r>
              <a:rPr lang="en-US" sz="5800" dirty="0" err="1"/>
              <a:t>ia</a:t>
            </a:r>
            <a:r>
              <a:rPr lang="en-US" sz="5800" dirty="0"/>
              <a:t>,</a:t>
            </a:r>
          </a:p>
          <a:p>
            <a:pPr marL="0" indent="0" algn="ctr">
              <a:buNone/>
            </a:pPr>
            <a:r>
              <a:rPr lang="en-US" sz="5800" dirty="0"/>
              <a:t>Al-le-</a:t>
            </a:r>
            <a:r>
              <a:rPr lang="en-US" sz="5800" dirty="0" err="1"/>
              <a:t>lu</a:t>
            </a:r>
            <a:r>
              <a:rPr lang="en-US" sz="5800" dirty="0"/>
              <a:t>-</a:t>
            </a:r>
            <a:r>
              <a:rPr lang="en-US" sz="5800" dirty="0" err="1"/>
              <a:t>ia</a:t>
            </a:r>
            <a:r>
              <a:rPr lang="en-US" sz="5800" dirty="0"/>
              <a:t>,</a:t>
            </a:r>
          </a:p>
          <a:p>
            <a:pPr marL="0" indent="0" algn="ctr">
              <a:buNone/>
            </a:pPr>
            <a:r>
              <a:rPr lang="en-US" sz="5800" dirty="0"/>
              <a:t>Al-le-</a:t>
            </a:r>
            <a:r>
              <a:rPr lang="en-US" sz="5800" dirty="0" err="1"/>
              <a:t>lu</a:t>
            </a:r>
            <a:r>
              <a:rPr lang="en-US" sz="5800" dirty="0"/>
              <a:t>.. Al-le-</a:t>
            </a:r>
            <a:r>
              <a:rPr lang="en-US" sz="5800" dirty="0" err="1"/>
              <a:t>lu</a:t>
            </a:r>
            <a:r>
              <a:rPr lang="en-US" sz="5800" dirty="0"/>
              <a:t>-</a:t>
            </a:r>
            <a:r>
              <a:rPr lang="en-US" sz="5800" dirty="0" err="1"/>
              <a:t>ia</a:t>
            </a:r>
            <a:endParaRPr lang="en-US" sz="5800" dirty="0"/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FD9BA211-5267-5943-B88D-6FB5DDD44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66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As I kneel before you</a:t>
            </a:r>
          </a:p>
          <a:p>
            <a:pPr marL="0" indent="0" algn="ctr">
              <a:buNone/>
            </a:pPr>
            <a:r>
              <a:rPr lang="en-US" sz="6000" dirty="0"/>
              <a:t>As I bow my head in prayer</a:t>
            </a:r>
          </a:p>
          <a:p>
            <a:pPr marL="0" indent="0" algn="ctr">
              <a:buNone/>
            </a:pPr>
            <a:r>
              <a:rPr lang="en-US" sz="6000" dirty="0"/>
              <a:t>Take this day, make it yours</a:t>
            </a:r>
          </a:p>
          <a:p>
            <a:pPr marL="0" indent="0" algn="ctr">
              <a:buNone/>
            </a:pPr>
            <a:r>
              <a:rPr lang="en-US" sz="6000" dirty="0"/>
              <a:t>And fill me with your love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85387"/>
      </p:ext>
    </p:extLst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Set a Fire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C35FE4C6-145D-AD48-8ED2-10D697C2F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23175"/>
      </p:ext>
    </p:extLst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So set a fire down in my soul</a:t>
            </a:r>
            <a:br>
              <a:rPr lang="en-AU" sz="6000" dirty="0"/>
            </a:br>
            <a:r>
              <a:rPr lang="en-AU" sz="6000" dirty="0"/>
              <a:t>That I can't contain </a:t>
            </a:r>
          </a:p>
          <a:p>
            <a:pPr marL="0" indent="0" algn="ctr">
              <a:buNone/>
            </a:pPr>
            <a:r>
              <a:rPr lang="en-AU" sz="6000" dirty="0"/>
              <a:t>That I can't control</a:t>
            </a:r>
            <a:br>
              <a:rPr lang="en-AU" sz="6000" dirty="0"/>
            </a:br>
            <a:r>
              <a:rPr lang="en-AU" sz="6000" dirty="0"/>
              <a:t>I want more of You, God</a:t>
            </a:r>
            <a:br>
              <a:rPr lang="en-AU" sz="6000" dirty="0"/>
            </a:br>
            <a:r>
              <a:rPr lang="en-AU" sz="6000" dirty="0"/>
              <a:t>I want more of You, God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C0CD6484-F32F-4041-86B3-00D1A2D06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24596"/>
      </p:ext>
    </p:extLst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No place I would rather be</a:t>
            </a:r>
            <a:br>
              <a:rPr lang="en-AU" sz="6000" dirty="0"/>
            </a:br>
            <a:r>
              <a:rPr lang="en-AU" sz="6000" dirty="0"/>
              <a:t>Than here in Your Love</a:t>
            </a:r>
            <a:br>
              <a:rPr lang="en-AU" sz="6000" dirty="0"/>
            </a:br>
            <a:r>
              <a:rPr lang="en-AU" sz="6000" dirty="0"/>
              <a:t>Here in Your Love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9B437DC0-2213-3249-BF9E-0F726CF42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03689"/>
      </p:ext>
    </p:extLst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Set a fire down in my soul</a:t>
            </a:r>
            <a:br>
              <a:rPr lang="en-AU" sz="6000" dirty="0"/>
            </a:br>
            <a:r>
              <a:rPr lang="en-AU" sz="6000" dirty="0"/>
              <a:t>That I can't contain</a:t>
            </a:r>
          </a:p>
          <a:p>
            <a:pPr marL="0" indent="0" algn="ctr">
              <a:buNone/>
            </a:pPr>
            <a:r>
              <a:rPr lang="en-AU" sz="6000" dirty="0"/>
              <a:t>That I can't control</a:t>
            </a:r>
            <a:br>
              <a:rPr lang="en-AU" sz="6000" dirty="0"/>
            </a:br>
            <a:r>
              <a:rPr lang="en-AU" sz="6000" dirty="0"/>
              <a:t>I want more of You, God</a:t>
            </a:r>
            <a:br>
              <a:rPr lang="en-AU" sz="6000" dirty="0"/>
            </a:br>
            <a:r>
              <a:rPr lang="en-AU" sz="6000" dirty="0"/>
              <a:t>I want more of You, God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25B0EB0-FE44-8447-97DE-3843829B5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6988"/>
      </p:ext>
    </p:extLst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Shine Jesus Shine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C7C47150-94BA-134C-9E95-F5C9C938F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84625"/>
      </p:ext>
    </p:extLst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Lord, the light of your love is shining</a:t>
            </a:r>
            <a:br>
              <a:rPr lang="en-US" sz="6000" dirty="0"/>
            </a:br>
            <a:r>
              <a:rPr lang="en-US" sz="6000" dirty="0"/>
              <a:t>In the midst of the darkness, shining</a:t>
            </a:r>
          </a:p>
          <a:p>
            <a:pPr marL="0" indent="0" algn="ctr">
              <a:buNone/>
            </a:pPr>
            <a:r>
              <a:rPr lang="en-US" sz="6000" dirty="0"/>
              <a:t>Jesus, Light of the world, shine upon us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3DE2B98-7856-3546-B136-639A168B0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5686"/>
      </p:ext>
    </p:extLst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Set us free by the truth </a:t>
            </a:r>
          </a:p>
          <a:p>
            <a:pPr marL="0" indent="0" algn="ctr">
              <a:buNone/>
            </a:pPr>
            <a:r>
              <a:rPr lang="en-US" sz="6000" dirty="0"/>
              <a:t>you now bring us</a:t>
            </a:r>
            <a:br>
              <a:rPr lang="en-US" sz="6000" dirty="0"/>
            </a:br>
            <a:r>
              <a:rPr lang="en-US" sz="6000" dirty="0"/>
              <a:t>Shine on me, shine on 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7CC0B417-A68C-CF42-93CC-747B48766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4121"/>
      </p:ext>
    </p:extLst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Shine, Jesus, shine</a:t>
            </a:r>
            <a:br>
              <a:rPr lang="en-US" sz="6000" dirty="0"/>
            </a:br>
            <a:r>
              <a:rPr lang="en-US" sz="6000" dirty="0"/>
              <a:t>Fill this land with the Father's glory</a:t>
            </a:r>
          </a:p>
          <a:p>
            <a:pPr marL="0" indent="0" algn="ctr">
              <a:buNone/>
            </a:pPr>
            <a:r>
              <a:rPr lang="en-US" sz="6000" dirty="0"/>
              <a:t>Blaze, Spirit, blaze</a:t>
            </a:r>
            <a:br>
              <a:rPr lang="en-US" sz="6000" dirty="0"/>
            </a:br>
            <a:r>
              <a:rPr lang="en-US" sz="6000" dirty="0"/>
              <a:t>Set our hearts on fire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B7DC50A0-E19B-2F44-80B9-FC0739BF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91268"/>
      </p:ext>
    </p:extLst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Flow, river, flow</a:t>
            </a:r>
            <a:br>
              <a:rPr lang="en-US" sz="6000" dirty="0"/>
            </a:br>
            <a:r>
              <a:rPr lang="en-US" sz="6000" dirty="0"/>
              <a:t>Flood the nations with grace and mercy</a:t>
            </a:r>
            <a:br>
              <a:rPr lang="en-US" sz="6000" dirty="0"/>
            </a:br>
            <a:r>
              <a:rPr lang="en-US" sz="6000" dirty="0"/>
              <a:t>Send forth your word</a:t>
            </a:r>
            <a:br>
              <a:rPr lang="en-US" sz="6000" dirty="0"/>
            </a:br>
            <a:r>
              <a:rPr lang="en-US" sz="6000" dirty="0"/>
              <a:t>Lord, and let there be light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F90E65D9-1665-F145-998D-5C2291BD2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01504"/>
      </p:ext>
    </p:extLst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Lord, I come to your awesome presence</a:t>
            </a:r>
            <a:br>
              <a:rPr lang="en-US" sz="6000" dirty="0"/>
            </a:br>
            <a:r>
              <a:rPr lang="en-US" sz="6000" dirty="0"/>
              <a:t>From the shadows into your radiance</a:t>
            </a:r>
            <a:br>
              <a:rPr lang="en-US" sz="6000" dirty="0"/>
            </a:br>
            <a:r>
              <a:rPr lang="en-US" sz="6000" dirty="0"/>
              <a:t>By the blood I may enter your brightness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F3062E6B-A4FC-3F44-B1EC-5BE9D16EE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04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Ave Maria</a:t>
            </a:r>
          </a:p>
          <a:p>
            <a:pPr marL="0" indent="0" algn="ctr">
              <a:buNone/>
            </a:pPr>
            <a:r>
              <a:rPr lang="en-US" sz="6000" dirty="0"/>
              <a:t>Gratia Plena</a:t>
            </a:r>
          </a:p>
          <a:p>
            <a:pPr marL="0" indent="0" algn="ctr">
              <a:buNone/>
            </a:pPr>
            <a:r>
              <a:rPr lang="en-US" sz="6000" dirty="0"/>
              <a:t>Dominus </a:t>
            </a:r>
            <a:r>
              <a:rPr lang="en-US" sz="6000" dirty="0" err="1"/>
              <a:t>Tecum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Benedicta </a:t>
            </a:r>
            <a:r>
              <a:rPr lang="en-US" sz="6000" dirty="0" err="1"/>
              <a:t>Tu</a:t>
            </a:r>
            <a:endParaRPr lang="en-US" sz="6000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33315"/>
      </p:ext>
    </p:extLst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Search me, try me, </a:t>
            </a:r>
          </a:p>
          <a:p>
            <a:pPr marL="0" indent="0" algn="ctr">
              <a:buNone/>
            </a:pPr>
            <a:r>
              <a:rPr lang="en-US" sz="6000" dirty="0"/>
              <a:t>Consume all my darkness</a:t>
            </a:r>
            <a:br>
              <a:rPr lang="en-US" sz="6000" dirty="0"/>
            </a:br>
            <a:r>
              <a:rPr lang="en-US" sz="6000" dirty="0"/>
              <a:t>Shine on me, </a:t>
            </a:r>
          </a:p>
          <a:p>
            <a:pPr marL="0" indent="0" algn="ctr">
              <a:buNone/>
            </a:pPr>
            <a:r>
              <a:rPr lang="en-US" sz="6000" dirty="0"/>
              <a:t>Shine on 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6F155320-ECED-7F49-91B5-2B614B6E5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81128"/>
      </p:ext>
    </p:extLst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Shine, Jesus, shine</a:t>
            </a:r>
            <a:br>
              <a:rPr lang="en-US" sz="6000" dirty="0"/>
            </a:br>
            <a:r>
              <a:rPr lang="en-US" sz="6000" dirty="0"/>
              <a:t>Fill this land with the Father's glory</a:t>
            </a:r>
          </a:p>
          <a:p>
            <a:pPr marL="0" indent="0" algn="ctr">
              <a:buNone/>
            </a:pPr>
            <a:r>
              <a:rPr lang="en-US" sz="6000" dirty="0"/>
              <a:t>Blaze, Spirit, blaze</a:t>
            </a:r>
            <a:br>
              <a:rPr lang="en-US" sz="6000" dirty="0"/>
            </a:br>
            <a:r>
              <a:rPr lang="en-US" sz="6000" dirty="0"/>
              <a:t>Set our hearts on fire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1A9E7093-7B66-4C41-8938-8E5BABCE8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5754"/>
      </p:ext>
    </p:extLst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Flow, river, flow</a:t>
            </a:r>
            <a:br>
              <a:rPr lang="en-US" sz="6000" dirty="0"/>
            </a:br>
            <a:r>
              <a:rPr lang="en-US" sz="6000" dirty="0"/>
              <a:t>Flood the nations with grace and mercy</a:t>
            </a:r>
            <a:br>
              <a:rPr lang="en-US" sz="6000" dirty="0"/>
            </a:br>
            <a:r>
              <a:rPr lang="en-US" sz="6000" dirty="0"/>
              <a:t>Send forth your word</a:t>
            </a:r>
            <a:br>
              <a:rPr lang="en-US" sz="6000" dirty="0"/>
            </a:br>
            <a:r>
              <a:rPr lang="en-US" sz="6000" dirty="0"/>
              <a:t>Lord, and let there be light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9B5E7023-56D7-2D46-938A-2F99CAB5D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90473"/>
      </p:ext>
    </p:extLst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As we gaze on your kingly brightness</a:t>
            </a:r>
            <a:br>
              <a:rPr lang="en-US" sz="6000" dirty="0"/>
            </a:br>
            <a:r>
              <a:rPr lang="en-US" sz="6000" dirty="0"/>
              <a:t>So our faces display your likeness</a:t>
            </a:r>
            <a:br>
              <a:rPr lang="en-US" sz="6000" dirty="0"/>
            </a:br>
            <a:r>
              <a:rPr lang="en-US" sz="6000" dirty="0"/>
              <a:t>Ever changing from glory to glory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C02483F-F3A6-3E4A-9F9A-E00F826E3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30594"/>
      </p:ext>
    </p:extLst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Mirrored here may our lives tell your story</a:t>
            </a:r>
            <a:br>
              <a:rPr lang="en-US" sz="6000" dirty="0"/>
            </a:br>
            <a:r>
              <a:rPr lang="en-US" sz="6000" dirty="0"/>
              <a:t>Shine on me, </a:t>
            </a:r>
          </a:p>
          <a:p>
            <a:pPr marL="0" indent="0" algn="ctr">
              <a:buNone/>
            </a:pPr>
            <a:r>
              <a:rPr lang="en-US" sz="6000" dirty="0"/>
              <a:t>Shine on 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BF330BF-1BBD-EE40-9909-678058F02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56980"/>
      </p:ext>
    </p:extLst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Shine, Jesus, shine</a:t>
            </a:r>
            <a:br>
              <a:rPr lang="en-US" sz="6000" dirty="0"/>
            </a:br>
            <a:r>
              <a:rPr lang="en-US" sz="6000" dirty="0"/>
              <a:t>Fill this land with the Father's glory</a:t>
            </a:r>
          </a:p>
          <a:p>
            <a:pPr marL="0" indent="0" algn="ctr">
              <a:buNone/>
            </a:pPr>
            <a:r>
              <a:rPr lang="en-US" sz="6000" dirty="0"/>
              <a:t>Blaze, Spirit, blaze</a:t>
            </a:r>
            <a:br>
              <a:rPr lang="en-US" sz="6000" dirty="0"/>
            </a:br>
            <a:r>
              <a:rPr lang="en-US" sz="6000" dirty="0"/>
              <a:t>Set our hearts on fire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F9369CF4-61DD-D443-AE05-790C24D86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98133"/>
      </p:ext>
    </p:extLst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Flow, river, flow</a:t>
            </a:r>
            <a:br>
              <a:rPr lang="en-US" sz="6000" dirty="0"/>
            </a:br>
            <a:r>
              <a:rPr lang="en-US" sz="6000" dirty="0"/>
              <a:t>Flood the nations with grace and mercy</a:t>
            </a:r>
            <a:br>
              <a:rPr lang="en-US" sz="6000" dirty="0"/>
            </a:br>
            <a:r>
              <a:rPr lang="en-US" sz="6000" dirty="0"/>
              <a:t>Send forth your word</a:t>
            </a:r>
            <a:br>
              <a:rPr lang="en-US" sz="6000" dirty="0"/>
            </a:br>
            <a:r>
              <a:rPr lang="en-US" sz="6000" dirty="0"/>
              <a:t>Lord, and let there be light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B158798D-D051-8A49-BEC1-113E4EE57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81366"/>
      </p:ext>
    </p:extLst>
  </p:cSld>
  <p:clrMapOvr>
    <a:masterClrMapping/>
  </p:clrMapOvr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Shout to the Lord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B8F41112-BA93-FF42-A008-AFCB316CA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37766"/>
      </p:ext>
    </p:extLst>
  </p:cSld>
  <p:clrMapOvr>
    <a:masterClrMapping/>
  </p:clrMapOvr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My Jesus, my </a:t>
            </a:r>
            <a:r>
              <a:rPr lang="en-US" sz="6000" dirty="0" err="1"/>
              <a:t>Saviour</a:t>
            </a:r>
            <a:br>
              <a:rPr lang="en-US" sz="6000" dirty="0"/>
            </a:br>
            <a:r>
              <a:rPr lang="en-US" sz="6000" dirty="0"/>
              <a:t>Lord there is none like You</a:t>
            </a:r>
            <a:br>
              <a:rPr lang="en-US" sz="6000" dirty="0"/>
            </a:br>
            <a:r>
              <a:rPr lang="en-US" sz="6000" dirty="0"/>
              <a:t>All of my days I want to praise</a:t>
            </a:r>
            <a:br>
              <a:rPr lang="en-US" sz="6000" dirty="0"/>
            </a:br>
            <a:r>
              <a:rPr lang="en-US" sz="6000" dirty="0"/>
              <a:t>The wonders of Your mighty love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43221ABC-57DC-124F-BC19-9E3E5796F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34236"/>
      </p:ext>
    </p:extLst>
  </p:cSld>
  <p:clrMapOvr>
    <a:masterClrMapping/>
  </p:clrMapOvr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My comfort, my shelter</a:t>
            </a:r>
            <a:br>
              <a:rPr lang="en-US" sz="6000" dirty="0"/>
            </a:br>
            <a:r>
              <a:rPr lang="en-US" sz="6000" dirty="0"/>
              <a:t>Tower of refuge and strength</a:t>
            </a:r>
            <a:br>
              <a:rPr lang="en-US" sz="6000" dirty="0"/>
            </a:br>
            <a:r>
              <a:rPr lang="en-US" sz="6000" dirty="0"/>
              <a:t>Let every breath, all that I am</a:t>
            </a:r>
            <a:br>
              <a:rPr lang="en-US" sz="6000" dirty="0"/>
            </a:br>
            <a:r>
              <a:rPr lang="en-US" sz="6000" dirty="0"/>
              <a:t>Never cease to worship You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D06DADE-5A6B-C241-9369-E643D2752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13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All I have I give you</a:t>
            </a:r>
          </a:p>
          <a:p>
            <a:pPr marL="0" indent="0" algn="ctr">
              <a:buNone/>
            </a:pPr>
            <a:r>
              <a:rPr lang="en-US" sz="6000" dirty="0"/>
              <a:t>Every dream and wish are yours</a:t>
            </a:r>
          </a:p>
          <a:p>
            <a:pPr marL="0" indent="0" algn="ctr">
              <a:buNone/>
            </a:pPr>
            <a:r>
              <a:rPr lang="en-US" sz="6000" dirty="0"/>
              <a:t>Mother of Christ</a:t>
            </a:r>
          </a:p>
          <a:p>
            <a:pPr marL="0" indent="0" algn="ctr">
              <a:buNone/>
            </a:pPr>
            <a:r>
              <a:rPr lang="en-US" sz="6000" dirty="0"/>
              <a:t>Mother of mine, present them to the Lord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52243"/>
      </p:ext>
    </p:extLst>
  </p:cSld>
  <p:clrMapOvr>
    <a:masterClrMapping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Shout to the Lord all the Earth, let us sing</a:t>
            </a:r>
            <a:br>
              <a:rPr lang="en-US" sz="6000" dirty="0"/>
            </a:br>
            <a:r>
              <a:rPr lang="en-US" sz="6000" dirty="0"/>
              <a:t>Power and majesty, praise to the King</a:t>
            </a:r>
            <a:br>
              <a:rPr lang="en-US" sz="6000" dirty="0"/>
            </a:br>
            <a:r>
              <a:rPr lang="en-US" sz="6000" dirty="0"/>
              <a:t>Mountains bow down and the seas will roar</a:t>
            </a:r>
            <a:br>
              <a:rPr lang="en-US" sz="6000" dirty="0"/>
            </a:br>
            <a:r>
              <a:rPr lang="en-US" sz="6000" dirty="0"/>
              <a:t>At the sound of Your name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7462B932-C96D-4147-8CE9-140EB9AC2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14737"/>
      </p:ext>
    </p:extLst>
  </p:cSld>
  <p:clrMapOvr>
    <a:masterClrMapping/>
  </p:clrMapOvr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I sing for joy at the work of Your hand</a:t>
            </a:r>
            <a:br>
              <a:rPr lang="en-US" sz="6000" dirty="0"/>
            </a:br>
            <a:r>
              <a:rPr lang="en-US" sz="6000" dirty="0"/>
              <a:t>Forever I'll love You, forever I'll stand</a:t>
            </a:r>
            <a:br>
              <a:rPr lang="en-US" sz="6000" dirty="0"/>
            </a:br>
            <a:r>
              <a:rPr lang="en-US" sz="6000" dirty="0"/>
              <a:t>Nothing compares to the promise I have</a:t>
            </a:r>
            <a:br>
              <a:rPr lang="en-US" sz="6000" dirty="0"/>
            </a:br>
            <a:r>
              <a:rPr lang="en-US" sz="6000" dirty="0"/>
              <a:t>In You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EF65B18-31E1-3B4A-ADCF-E2CB10445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69641"/>
      </p:ext>
    </p:extLst>
  </p:cSld>
  <p:clrMapOvr>
    <a:masterClrMapping/>
  </p:clrMapOvr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Shout to the North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FCBA316-9F92-4349-B71B-49133E74D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89310"/>
      </p:ext>
    </p:extLst>
  </p:cSld>
  <p:clrMapOvr>
    <a:masterClrMapping/>
  </p:clrMapOvr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Men of faith rise up and sing</a:t>
            </a:r>
          </a:p>
          <a:p>
            <a:pPr marL="0" indent="0" algn="ctr">
              <a:buNone/>
            </a:pPr>
            <a:r>
              <a:rPr lang="en-US" sz="6000" dirty="0"/>
              <a:t>Of the great and glorious King</a:t>
            </a:r>
          </a:p>
          <a:p>
            <a:pPr marL="0" indent="0" algn="ctr">
              <a:buNone/>
            </a:pPr>
            <a:r>
              <a:rPr lang="en-US" sz="6000" dirty="0"/>
              <a:t>You are strong when you feel weak</a:t>
            </a:r>
          </a:p>
          <a:p>
            <a:pPr marL="0" indent="0" algn="ctr">
              <a:buNone/>
            </a:pPr>
            <a:r>
              <a:rPr lang="en-US" sz="6000" dirty="0"/>
              <a:t>In your brokenness complete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B35D6D5-329D-A441-8BDA-C2E5F4F53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73189"/>
      </p:ext>
    </p:extLst>
  </p:cSld>
  <p:clrMapOvr>
    <a:masterClrMapping/>
  </p:clrMapOvr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Shout to the North and the South</a:t>
            </a:r>
          </a:p>
          <a:p>
            <a:pPr marL="0" indent="0" algn="ctr">
              <a:buNone/>
            </a:pPr>
            <a:r>
              <a:rPr lang="en-US" sz="6000" dirty="0"/>
              <a:t>Sing to the East and the West</a:t>
            </a:r>
          </a:p>
          <a:p>
            <a:pPr marL="0" indent="0" algn="ctr">
              <a:buNone/>
            </a:pPr>
            <a:r>
              <a:rPr lang="en-US" sz="6000" dirty="0"/>
              <a:t>Jesus is savior to all</a:t>
            </a:r>
          </a:p>
          <a:p>
            <a:pPr marL="0" indent="0" algn="ctr">
              <a:buNone/>
            </a:pPr>
            <a:r>
              <a:rPr lang="en-US" sz="6000" dirty="0"/>
              <a:t>Lord of heaven and earth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C977D8CB-E13F-D249-A7F7-8302B1114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10964"/>
      </p:ext>
    </p:extLst>
  </p:cSld>
  <p:clrMapOvr>
    <a:masterClrMapping/>
  </p:clrMapOvr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Rise up women of the truth</a:t>
            </a:r>
          </a:p>
          <a:p>
            <a:pPr marL="0" indent="0" algn="ctr">
              <a:buNone/>
            </a:pPr>
            <a:r>
              <a:rPr lang="en-US" sz="6000" dirty="0"/>
              <a:t>Stand and sing to broken hearts</a:t>
            </a:r>
          </a:p>
          <a:p>
            <a:pPr marL="0" indent="0" algn="ctr">
              <a:buNone/>
            </a:pPr>
            <a:r>
              <a:rPr lang="en-US" sz="6000" dirty="0"/>
              <a:t>Who can know the healing power</a:t>
            </a:r>
          </a:p>
          <a:p>
            <a:pPr marL="0" indent="0" algn="ctr">
              <a:buNone/>
            </a:pPr>
            <a:r>
              <a:rPr lang="en-US" sz="6000" dirty="0"/>
              <a:t>Of our awesome King of love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B9515232-D363-CB4D-876A-9BE076A82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00045"/>
      </p:ext>
    </p:extLst>
  </p:cSld>
  <p:clrMapOvr>
    <a:masterClrMapping/>
  </p:clrMapOvr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Shout to the North and the South</a:t>
            </a:r>
          </a:p>
          <a:p>
            <a:pPr marL="0" indent="0" algn="ctr">
              <a:buNone/>
            </a:pPr>
            <a:r>
              <a:rPr lang="en-US" sz="6000" dirty="0"/>
              <a:t>Sing to the East and the West</a:t>
            </a:r>
          </a:p>
          <a:p>
            <a:pPr marL="0" indent="0" algn="ctr">
              <a:buNone/>
            </a:pPr>
            <a:r>
              <a:rPr lang="en-US" sz="6000" dirty="0"/>
              <a:t>Jesus is savior to all</a:t>
            </a:r>
          </a:p>
          <a:p>
            <a:pPr marL="0" indent="0" algn="ctr">
              <a:buNone/>
            </a:pPr>
            <a:r>
              <a:rPr lang="en-US" sz="6000" dirty="0"/>
              <a:t>Lord of heaven and earth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7BCEE0D7-A715-174C-B0C4-9E5A8A5A9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92385"/>
      </p:ext>
    </p:extLst>
  </p:cSld>
  <p:clrMapOvr>
    <a:masterClrMapping/>
  </p:clrMapOvr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6000" dirty="0"/>
              <a:t>We've been through fire we've been</a:t>
            </a:r>
          </a:p>
          <a:p>
            <a:pPr marL="0" indent="0" algn="ctr">
              <a:buNone/>
            </a:pPr>
            <a:r>
              <a:rPr lang="en-US" sz="6000" dirty="0"/>
              <a:t>through rain</a:t>
            </a:r>
          </a:p>
          <a:p>
            <a:pPr marL="0" indent="0" algn="ctr">
              <a:buNone/>
            </a:pPr>
            <a:r>
              <a:rPr lang="en-US" sz="6000" dirty="0"/>
              <a:t>We've been refined by the power of his name</a:t>
            </a:r>
          </a:p>
          <a:p>
            <a:pPr marL="0" indent="0" algn="ctr">
              <a:buNone/>
            </a:pPr>
            <a:r>
              <a:rPr lang="en-US" sz="6000" dirty="0"/>
              <a:t>We've fallen deeper in love with you</a:t>
            </a:r>
          </a:p>
          <a:p>
            <a:pPr marL="0" indent="0" algn="ctr">
              <a:buNone/>
            </a:pPr>
            <a:r>
              <a:rPr lang="en-US" sz="6000" dirty="0"/>
              <a:t>You've burned the truth on our lips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5812CBE-B292-9C43-A377-3A97795F0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66648"/>
      </p:ext>
    </p:extLst>
  </p:cSld>
  <p:clrMapOvr>
    <a:masterClrMapping/>
  </p:clrMapOvr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Shout to the North and the South</a:t>
            </a:r>
          </a:p>
          <a:p>
            <a:pPr marL="0" indent="0" algn="ctr">
              <a:buNone/>
            </a:pPr>
            <a:r>
              <a:rPr lang="en-US" sz="6000" dirty="0"/>
              <a:t>Sing to the East and the West</a:t>
            </a:r>
          </a:p>
          <a:p>
            <a:pPr marL="0" indent="0" algn="ctr">
              <a:buNone/>
            </a:pPr>
            <a:r>
              <a:rPr lang="en-US" sz="6000" dirty="0"/>
              <a:t>Jesus is savior to all</a:t>
            </a:r>
          </a:p>
          <a:p>
            <a:pPr marL="0" indent="0" algn="ctr">
              <a:buNone/>
            </a:pPr>
            <a:r>
              <a:rPr lang="en-US" sz="6000" dirty="0"/>
              <a:t>Lord of heaven and earth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B35A972A-A0CF-334C-A476-4617CAA36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12986"/>
      </p:ext>
    </p:extLst>
  </p:cSld>
  <p:clrMapOvr>
    <a:masterClrMapping/>
  </p:clrMapOvr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Rise up church with broken wings</a:t>
            </a:r>
          </a:p>
          <a:p>
            <a:pPr marL="0" indent="0" algn="ctr">
              <a:buNone/>
            </a:pPr>
            <a:r>
              <a:rPr lang="en-US" sz="6000" dirty="0"/>
              <a:t>Fill this place with songs again</a:t>
            </a:r>
          </a:p>
          <a:p>
            <a:pPr marL="0" indent="0" algn="ctr">
              <a:buNone/>
            </a:pPr>
            <a:r>
              <a:rPr lang="en-US" sz="6000" dirty="0"/>
              <a:t>Of our God who reigns on high</a:t>
            </a:r>
          </a:p>
          <a:p>
            <a:pPr marL="0" indent="0" algn="ctr">
              <a:buNone/>
            </a:pPr>
            <a:r>
              <a:rPr lang="en-US" sz="6000" dirty="0"/>
              <a:t>By His grace again we'll fly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EAFCC35E-C2A9-CC4F-AE99-DDFC6286D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71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Awesome God</a:t>
            </a: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2006"/>
      </p:ext>
    </p:extLst>
  </p:cSld>
  <p:clrMapOvr>
    <a:masterClrMapping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Shout to the North and the South</a:t>
            </a:r>
          </a:p>
          <a:p>
            <a:pPr marL="0" indent="0" algn="ctr">
              <a:buNone/>
            </a:pPr>
            <a:r>
              <a:rPr lang="en-US" sz="6000" dirty="0"/>
              <a:t>Sing to the East and the West</a:t>
            </a:r>
          </a:p>
          <a:p>
            <a:pPr marL="0" indent="0" algn="ctr">
              <a:buNone/>
            </a:pPr>
            <a:r>
              <a:rPr lang="en-US" sz="6000" dirty="0"/>
              <a:t>Jesus is savior to all</a:t>
            </a:r>
          </a:p>
          <a:p>
            <a:pPr marL="0" indent="0" algn="ctr">
              <a:buNone/>
            </a:pPr>
            <a:r>
              <a:rPr lang="en-US" sz="6000" dirty="0"/>
              <a:t>Lord of heaven and earth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7552B2D-7D15-AE45-9106-3A92E08D3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08880"/>
      </p:ext>
    </p:extLst>
  </p:cSld>
  <p:clrMapOvr>
    <a:masterClrMapping/>
  </p:clrMapOvr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Spirit of God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3B2AB575-49EB-3F48-B1AA-D0C2274D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59949"/>
      </p:ext>
    </p:extLst>
  </p:cSld>
  <p:clrMapOvr>
    <a:masterClrMapping/>
  </p:clrMapOvr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Spirit of God, come down</a:t>
            </a:r>
            <a:br>
              <a:rPr lang="en-US" sz="6000" dirty="0"/>
            </a:br>
            <a:r>
              <a:rPr lang="en-US" sz="6000" dirty="0"/>
              <a:t>Spirit of God, rain down</a:t>
            </a:r>
            <a:br>
              <a:rPr lang="en-US" sz="6000" dirty="0"/>
            </a:br>
            <a:r>
              <a:rPr lang="en-US" sz="6000" dirty="0"/>
              <a:t>Spirit of God, come into my life</a:t>
            </a:r>
            <a:br>
              <a:rPr lang="en-US" sz="6000" dirty="0"/>
            </a:br>
            <a:r>
              <a:rPr lang="en-US" sz="6000" dirty="0"/>
              <a:t>Spirit of God, rain down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695161D2-0B85-0F48-AFF3-968A3D3AA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95851"/>
      </p:ext>
    </p:extLst>
  </p:cSld>
  <p:clrMapOvr>
    <a:masterClrMapping/>
  </p:clrMapOvr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Let your fire fall on me</a:t>
            </a:r>
            <a:br>
              <a:rPr lang="en-US" sz="6000" dirty="0"/>
            </a:br>
            <a:r>
              <a:rPr lang="en-US" sz="6000" dirty="0"/>
              <a:t>Oh Spirit of God</a:t>
            </a:r>
            <a:br>
              <a:rPr lang="en-US" sz="6000" dirty="0"/>
            </a:br>
            <a:r>
              <a:rPr lang="en-US" sz="6000" dirty="0"/>
              <a:t>Fall fall on me</a:t>
            </a:r>
            <a:br>
              <a:rPr lang="en-US" sz="6000" dirty="0"/>
            </a:br>
            <a:r>
              <a:rPr lang="en-US" sz="6000" dirty="0"/>
              <a:t>Spirit fall on 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75D9F3F-178D-AD44-B115-89CCEB787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87319"/>
      </p:ext>
    </p:extLst>
  </p:cSld>
  <p:clrMapOvr>
    <a:masterClrMapping/>
  </p:clrMapOvr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I pray you Rain down, </a:t>
            </a:r>
          </a:p>
          <a:p>
            <a:pPr marL="0" indent="0" algn="ctr">
              <a:buNone/>
            </a:pPr>
            <a:r>
              <a:rPr lang="en-US" sz="6000" dirty="0"/>
              <a:t>down, rain down</a:t>
            </a:r>
            <a:br>
              <a:rPr lang="en-US" sz="6000" dirty="0"/>
            </a:br>
            <a:r>
              <a:rPr lang="en-US" sz="6000" dirty="0"/>
              <a:t>In my life Lord</a:t>
            </a:r>
          </a:p>
          <a:p>
            <a:pPr marL="0" indent="0" algn="ctr">
              <a:buNone/>
            </a:pPr>
            <a:r>
              <a:rPr lang="en-US" sz="6000" dirty="0"/>
              <a:t>Rain down, down rain</a:t>
            </a:r>
          </a:p>
          <a:p>
            <a:pPr marL="0" indent="0" algn="ctr">
              <a:buNone/>
            </a:pPr>
            <a:r>
              <a:rPr lang="en-US" sz="6000" dirty="0"/>
              <a:t>Spirit of God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F0249436-249A-F244-B740-80A2DC5A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30075"/>
      </p:ext>
    </p:extLst>
  </p:cSld>
  <p:clrMapOvr>
    <a:masterClrMapping/>
  </p:clrMapOvr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Still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1997B462-EA81-E446-8BFE-582216BEB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918"/>
      </p:ext>
    </p:extLst>
  </p:cSld>
  <p:clrMapOvr>
    <a:masterClrMapping/>
  </p:clrMapOvr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Hide me now</a:t>
            </a:r>
          </a:p>
          <a:p>
            <a:pPr marL="0" indent="0" algn="ctr">
              <a:buNone/>
            </a:pPr>
            <a:r>
              <a:rPr lang="en-US" sz="6000" dirty="0"/>
              <a:t>Under your wings</a:t>
            </a:r>
          </a:p>
          <a:p>
            <a:pPr marL="0" indent="0" algn="ctr">
              <a:buNone/>
            </a:pPr>
            <a:r>
              <a:rPr lang="en-US" sz="6000" dirty="0"/>
              <a:t>Cover me</a:t>
            </a:r>
          </a:p>
          <a:p>
            <a:pPr marL="0" indent="0" algn="ctr">
              <a:buNone/>
            </a:pPr>
            <a:r>
              <a:rPr lang="en-US" sz="6000" dirty="0"/>
              <a:t>Within your mighty hand</a:t>
            </a:r>
          </a:p>
          <a:p>
            <a:pPr marL="0" indent="0" algn="ctr">
              <a:buNone/>
            </a:pP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2A3640C7-0119-C74A-BBB5-1C5DAE6A7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15895"/>
      </p:ext>
    </p:extLst>
  </p:cSld>
  <p:clrMapOvr>
    <a:masterClrMapping/>
  </p:clrMapOvr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When the Oceans Rise</a:t>
            </a:r>
          </a:p>
          <a:p>
            <a:pPr marL="0" indent="0" algn="ctr">
              <a:buNone/>
            </a:pPr>
            <a:r>
              <a:rPr lang="en-US" sz="6000" dirty="0"/>
              <a:t>And Thunders Roar</a:t>
            </a:r>
          </a:p>
          <a:p>
            <a:pPr marL="0" indent="0" algn="ctr">
              <a:buNone/>
            </a:pPr>
            <a:r>
              <a:rPr lang="en-US" sz="6000" dirty="0"/>
              <a:t>I will Soar with you</a:t>
            </a:r>
          </a:p>
          <a:p>
            <a:pPr marL="0" indent="0" algn="ctr">
              <a:buNone/>
            </a:pPr>
            <a:r>
              <a:rPr lang="en-US" sz="6000" dirty="0"/>
              <a:t>Above the Storm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A0D3DAF-7C5B-8E47-A9A8-91FD0685B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96781"/>
      </p:ext>
    </p:extLst>
  </p:cSld>
  <p:clrMapOvr>
    <a:masterClrMapping/>
  </p:clrMapOvr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Father, You are King</a:t>
            </a:r>
          </a:p>
          <a:p>
            <a:pPr marL="0" indent="0" algn="ctr">
              <a:buNone/>
            </a:pPr>
            <a:r>
              <a:rPr lang="en-US" sz="6000" dirty="0"/>
              <a:t>Over the Flood</a:t>
            </a:r>
          </a:p>
          <a:p>
            <a:pPr marL="0" indent="0" algn="ctr">
              <a:buNone/>
            </a:pPr>
            <a:r>
              <a:rPr lang="en-US" sz="6000" dirty="0"/>
              <a:t>I will be still</a:t>
            </a:r>
          </a:p>
          <a:p>
            <a:pPr marL="0" indent="0" algn="ctr">
              <a:buNone/>
            </a:pPr>
            <a:r>
              <a:rPr lang="en-US" sz="6000" dirty="0"/>
              <a:t>Know you are God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308C7563-A819-4442-8B96-0FE612685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72857"/>
      </p:ext>
    </p:extLst>
  </p:cSld>
  <p:clrMapOvr>
    <a:masterClrMapping/>
  </p:clrMapOvr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Find rest my soul</a:t>
            </a:r>
          </a:p>
          <a:p>
            <a:pPr marL="0" indent="0" algn="ctr">
              <a:buNone/>
            </a:pPr>
            <a:r>
              <a:rPr lang="en-US" sz="6000" dirty="0"/>
              <a:t>In Christ Alone</a:t>
            </a:r>
          </a:p>
          <a:p>
            <a:pPr marL="0" indent="0" algn="ctr">
              <a:buNone/>
            </a:pPr>
            <a:r>
              <a:rPr lang="en-US" sz="6000" dirty="0"/>
              <a:t>Know his power</a:t>
            </a:r>
          </a:p>
          <a:p>
            <a:pPr marL="0" indent="0" algn="ctr">
              <a:buNone/>
            </a:pPr>
            <a:r>
              <a:rPr lang="en-US" sz="6000" dirty="0"/>
              <a:t>In Quietness and Trust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7C9702BE-4AFE-9F41-B4C3-8FB66C4FF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45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When he rolls up his sleeves</a:t>
            </a:r>
            <a:br>
              <a:rPr lang="en-US" sz="6000" dirty="0"/>
            </a:br>
            <a:r>
              <a:rPr lang="en-US" sz="6000" dirty="0"/>
              <a:t>He </a:t>
            </a:r>
            <a:r>
              <a:rPr lang="en-US" sz="6000" dirty="0" err="1"/>
              <a:t>ain’t</a:t>
            </a:r>
            <a:r>
              <a:rPr lang="en-US" sz="6000" dirty="0"/>
              <a:t> </a:t>
            </a:r>
            <a:r>
              <a:rPr lang="en-US" sz="6000" dirty="0" err="1"/>
              <a:t>puttin</a:t>
            </a:r>
            <a:r>
              <a:rPr lang="en-US" sz="6000" dirty="0"/>
              <a:t> on the Ritz</a:t>
            </a:r>
          </a:p>
          <a:p>
            <a:pPr marL="0" indent="0" algn="ctr">
              <a:buNone/>
            </a:pPr>
            <a:r>
              <a:rPr lang="en-US" sz="6000" dirty="0"/>
              <a:t>Our God is an Awesome God</a:t>
            </a:r>
          </a:p>
          <a:p>
            <a:pPr marL="0" indent="0" algn="ctr">
              <a:buNone/>
            </a:pPr>
            <a:r>
              <a:rPr lang="en-US" sz="6000" dirty="0"/>
              <a:t>There is thunder in his footsteps</a:t>
            </a:r>
          </a:p>
          <a:p>
            <a:pPr marL="0" indent="0" algn="ctr">
              <a:buNone/>
            </a:pPr>
            <a:r>
              <a:rPr lang="en-US" sz="6000" dirty="0"/>
              <a:t>And lightning in his fist</a:t>
            </a:r>
          </a:p>
          <a:p>
            <a:pPr marL="0" indent="0" algn="ctr">
              <a:buNone/>
            </a:pPr>
            <a:r>
              <a:rPr lang="en-US" sz="6000" dirty="0"/>
              <a:t>Our God is an Awesome God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90060"/>
      </p:ext>
    </p:extLst>
  </p:cSld>
  <p:clrMapOvr>
    <a:masterClrMapping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When the Oceans Rise</a:t>
            </a:r>
          </a:p>
          <a:p>
            <a:pPr marL="0" indent="0" algn="ctr">
              <a:buNone/>
            </a:pPr>
            <a:r>
              <a:rPr lang="en-US" sz="6000" dirty="0"/>
              <a:t>And Thunders Roar</a:t>
            </a:r>
          </a:p>
          <a:p>
            <a:pPr marL="0" indent="0" algn="ctr">
              <a:buNone/>
            </a:pPr>
            <a:r>
              <a:rPr lang="en-US" sz="6000" dirty="0"/>
              <a:t>I will Soar with you</a:t>
            </a:r>
          </a:p>
          <a:p>
            <a:pPr marL="0" indent="0" algn="ctr">
              <a:buNone/>
            </a:pPr>
            <a:r>
              <a:rPr lang="en-US" sz="6000" dirty="0"/>
              <a:t>Above the Storm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7E27E8A-4E96-CA46-9C0A-640C21909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59601"/>
      </p:ext>
    </p:extLst>
  </p:cSld>
  <p:clrMapOvr>
    <a:masterClrMapping/>
  </p:clrMapOvr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Father, You are King</a:t>
            </a:r>
          </a:p>
          <a:p>
            <a:pPr marL="0" indent="0" algn="ctr">
              <a:buNone/>
            </a:pPr>
            <a:r>
              <a:rPr lang="en-US" sz="6000" dirty="0"/>
              <a:t>Over the Flood</a:t>
            </a:r>
          </a:p>
          <a:p>
            <a:pPr marL="0" indent="0" algn="ctr">
              <a:buNone/>
            </a:pPr>
            <a:r>
              <a:rPr lang="en-US" sz="6000" dirty="0"/>
              <a:t>I will be still</a:t>
            </a:r>
          </a:p>
          <a:p>
            <a:pPr marL="0" indent="0" algn="ctr">
              <a:buNone/>
            </a:pPr>
            <a:r>
              <a:rPr lang="en-US" sz="6000" dirty="0"/>
              <a:t>Know you are God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FA3B1D2A-BBE4-8F4B-BDAD-F1460952E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90725"/>
      </p:ext>
    </p:extLst>
  </p:cSld>
  <p:clrMapOvr>
    <a:masterClrMapping/>
  </p:clrMapOvr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You, Lord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C4293659-5ECE-1341-82A2-D384B9ECE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89641"/>
      </p:ext>
    </p:extLst>
  </p:cSld>
  <p:clrMapOvr>
    <a:masterClrMapping/>
  </p:clrMapOvr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come before You today</a:t>
            </a:r>
            <a:br>
              <a:rPr lang="en-US" sz="6000" dirty="0"/>
            </a:br>
            <a:r>
              <a:rPr lang="en-US" sz="6000" dirty="0"/>
              <a:t>And there's just one thing that I want to say</a:t>
            </a:r>
            <a:br>
              <a:rPr lang="en-US" sz="6000" dirty="0"/>
            </a:br>
            <a:r>
              <a:rPr lang="en-US" sz="6000" dirty="0"/>
              <a:t>Thank You Lord</a:t>
            </a:r>
            <a:br>
              <a:rPr lang="en-US" sz="6000" dirty="0"/>
            </a:br>
            <a:r>
              <a:rPr lang="en-US" sz="6000" dirty="0"/>
              <a:t>Thank You Lord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A1FF757-4EE8-EB44-8ABE-646FBE104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91545"/>
      </p:ext>
    </p:extLst>
  </p:cSld>
  <p:clrMapOvr>
    <a:masterClrMapping/>
  </p:clrMapOvr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For all You've given to me</a:t>
            </a:r>
            <a:br>
              <a:rPr lang="en-US" sz="6000" dirty="0"/>
            </a:br>
            <a:r>
              <a:rPr lang="en-US" sz="6000" dirty="0"/>
              <a:t>For all the blessings that I cannot see</a:t>
            </a:r>
            <a:br>
              <a:rPr lang="en-US" sz="6000" dirty="0"/>
            </a:br>
            <a:r>
              <a:rPr lang="en-US" sz="6000" dirty="0"/>
              <a:t>Thank You Lord</a:t>
            </a:r>
            <a:br>
              <a:rPr lang="en-US" sz="6000" dirty="0"/>
            </a:br>
            <a:r>
              <a:rPr lang="en-US" sz="6000" dirty="0"/>
              <a:t>Thank You Lord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CA72CF87-B7BB-1B48-893E-F9C6B4091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15475"/>
      </p:ext>
    </p:extLst>
  </p:cSld>
  <p:clrMapOvr>
    <a:masterClrMapping/>
  </p:clrMapOvr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With a </a:t>
            </a:r>
            <a:r>
              <a:rPr lang="en-US" sz="6000" dirty="0" err="1"/>
              <a:t>greatful</a:t>
            </a:r>
            <a:r>
              <a:rPr lang="en-US" sz="6000" dirty="0"/>
              <a:t> heart</a:t>
            </a:r>
            <a:br>
              <a:rPr lang="en-US" sz="6000" dirty="0"/>
            </a:br>
            <a:r>
              <a:rPr lang="en-US" sz="6000" dirty="0"/>
              <a:t>With a song of praise</a:t>
            </a:r>
            <a:br>
              <a:rPr lang="en-US" sz="6000" dirty="0"/>
            </a:br>
            <a:r>
              <a:rPr lang="en-US" sz="6000" dirty="0"/>
              <a:t>With an </a:t>
            </a:r>
            <a:r>
              <a:rPr lang="en-US" sz="6000" dirty="0" err="1"/>
              <a:t>outstreched</a:t>
            </a:r>
            <a:r>
              <a:rPr lang="en-US" sz="6000" dirty="0"/>
              <a:t> arm</a:t>
            </a:r>
            <a:br>
              <a:rPr lang="en-US" sz="6000" dirty="0"/>
            </a:br>
            <a:r>
              <a:rPr lang="en-US" sz="6000" dirty="0"/>
              <a:t>I will bless Your name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B418D5D-64DE-334A-A57D-2A23BF80E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6594"/>
      </p:ext>
    </p:extLst>
  </p:cSld>
  <p:clrMapOvr>
    <a:masterClrMapping/>
  </p:clrMapOvr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 Lord</a:t>
            </a:r>
            <a:br>
              <a:rPr lang="en-US" sz="6000" dirty="0"/>
            </a:br>
            <a:r>
              <a:rPr lang="en-US" sz="6000" dirty="0"/>
              <a:t>I just wanna thank You Lord</a:t>
            </a:r>
          </a:p>
          <a:p>
            <a:pPr marL="0" indent="0" algn="ctr">
              <a:buNone/>
            </a:pPr>
            <a:r>
              <a:rPr lang="en-US" sz="6000" dirty="0"/>
              <a:t>Thank You Lord</a:t>
            </a:r>
            <a:br>
              <a:rPr lang="en-US" sz="6000" dirty="0"/>
            </a:br>
            <a:r>
              <a:rPr lang="en-US" sz="6000" dirty="0"/>
              <a:t>I just wanna thank You Lord</a:t>
            </a:r>
          </a:p>
          <a:p>
            <a:pPr marL="0" indent="0" algn="ctr">
              <a:buNone/>
            </a:pPr>
            <a:r>
              <a:rPr lang="en-US" sz="6000" dirty="0"/>
              <a:t>Thank You Lord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7B673ECC-AA01-AC46-9DFA-CEAB43E84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2186"/>
      </p:ext>
    </p:extLst>
  </p:cSld>
  <p:clrMapOvr>
    <a:masterClrMapping/>
  </p:clrMapOvr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For all You've done in my life</a:t>
            </a:r>
            <a:br>
              <a:rPr lang="en-US" sz="6000" dirty="0"/>
            </a:br>
            <a:r>
              <a:rPr lang="en-US" sz="6000" dirty="0"/>
              <a:t>You took my darkness and gave me Your light</a:t>
            </a:r>
            <a:br>
              <a:rPr lang="en-US" sz="6000" dirty="0"/>
            </a:br>
            <a:r>
              <a:rPr lang="en-US" sz="6000" dirty="0"/>
              <a:t>Thank You Lord</a:t>
            </a:r>
            <a:br>
              <a:rPr lang="en-US" sz="6000" dirty="0"/>
            </a:br>
            <a:r>
              <a:rPr lang="en-US" sz="6000" dirty="0"/>
              <a:t>Thank You Lord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379A566-2251-7F4E-A0C7-D1F8C96BA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39247"/>
      </p:ext>
    </p:extLst>
  </p:cSld>
  <p:clrMapOvr>
    <a:masterClrMapping/>
  </p:clrMapOvr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 took my sin and my shame</a:t>
            </a:r>
            <a:br>
              <a:rPr lang="en-US" sz="6000" dirty="0"/>
            </a:br>
            <a:r>
              <a:rPr lang="en-US" sz="6000" dirty="0"/>
              <a:t>You took my sickness and healed all my pain</a:t>
            </a:r>
            <a:br>
              <a:rPr lang="en-US" sz="6000" dirty="0"/>
            </a:br>
            <a:r>
              <a:rPr lang="en-US" sz="6000" dirty="0"/>
              <a:t>Thank You Lord</a:t>
            </a:r>
            <a:br>
              <a:rPr lang="en-US" sz="6000" dirty="0"/>
            </a:br>
            <a:r>
              <a:rPr lang="en-US" sz="6000" dirty="0"/>
              <a:t>Thank You Lord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338C50C8-78C5-A54A-8BC2-D777F45B9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7747"/>
      </p:ext>
    </p:extLst>
  </p:cSld>
  <p:clrMapOvr>
    <a:masterClrMapping/>
  </p:clrMapOvr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With a </a:t>
            </a:r>
            <a:r>
              <a:rPr lang="en-US" sz="6000" dirty="0" err="1"/>
              <a:t>greatful</a:t>
            </a:r>
            <a:r>
              <a:rPr lang="en-US" sz="6000" dirty="0"/>
              <a:t> heart</a:t>
            </a:r>
            <a:br>
              <a:rPr lang="en-US" sz="6000" dirty="0"/>
            </a:br>
            <a:r>
              <a:rPr lang="en-US" sz="6000" dirty="0"/>
              <a:t>With a song of praise</a:t>
            </a:r>
            <a:br>
              <a:rPr lang="en-US" sz="6000" dirty="0"/>
            </a:br>
            <a:r>
              <a:rPr lang="en-US" sz="6000" dirty="0"/>
              <a:t>With an </a:t>
            </a:r>
            <a:r>
              <a:rPr lang="en-US" sz="6000" dirty="0" err="1"/>
              <a:t>outstreched</a:t>
            </a:r>
            <a:r>
              <a:rPr lang="en-US" sz="6000" dirty="0"/>
              <a:t> arm</a:t>
            </a:r>
            <a:br>
              <a:rPr lang="en-US" sz="6000" dirty="0"/>
            </a:br>
            <a:r>
              <a:rPr lang="en-US" sz="6000" dirty="0"/>
              <a:t>I will bless Your name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645CFBF7-3190-1340-9227-EC93643BE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313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dirty="0"/>
              <a:t>Well the lord wasn’t joking when he kicked </a:t>
            </a:r>
            <a:r>
              <a:rPr lang="en-US" sz="6000" dirty="0" err="1"/>
              <a:t>em</a:t>
            </a:r>
            <a:r>
              <a:rPr lang="en-US" sz="6000" dirty="0"/>
              <a:t> out of Eden</a:t>
            </a:r>
          </a:p>
          <a:p>
            <a:pPr marL="0" indent="0" algn="ctr">
              <a:buNone/>
            </a:pPr>
            <a:r>
              <a:rPr lang="en-US" sz="6000" dirty="0"/>
              <a:t>It wasn’t for no reason He shed his blood</a:t>
            </a:r>
          </a:p>
          <a:p>
            <a:pPr marL="0" indent="0" algn="ctr">
              <a:buNone/>
            </a:pPr>
            <a:r>
              <a:rPr lang="en-US" sz="6000" dirty="0"/>
              <a:t>His return is very close and so you better be </a:t>
            </a:r>
            <a:r>
              <a:rPr lang="en-US" sz="6000" dirty="0" err="1"/>
              <a:t>beliving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That our God is an Awesome God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51504"/>
      </p:ext>
    </p:extLst>
  </p:cSld>
  <p:clrMapOvr>
    <a:masterClrMapping/>
  </p:clrMapOvr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 Lord</a:t>
            </a:r>
            <a:br>
              <a:rPr lang="en-US" sz="6000" dirty="0"/>
            </a:br>
            <a:r>
              <a:rPr lang="en-US" sz="6000" dirty="0"/>
              <a:t>I just wanna thank You Lord</a:t>
            </a:r>
          </a:p>
          <a:p>
            <a:pPr marL="0" indent="0" algn="ctr">
              <a:buNone/>
            </a:pPr>
            <a:r>
              <a:rPr lang="en-US" sz="6000" dirty="0"/>
              <a:t>Thank You Lord</a:t>
            </a:r>
            <a:br>
              <a:rPr lang="en-US" sz="6000" dirty="0"/>
            </a:br>
            <a:r>
              <a:rPr lang="en-US" sz="6000" dirty="0"/>
              <a:t>I just wanna thank You Lord</a:t>
            </a:r>
          </a:p>
          <a:p>
            <a:pPr marL="0" indent="0" algn="ctr">
              <a:buNone/>
            </a:pPr>
            <a:r>
              <a:rPr lang="en-US" sz="6000" dirty="0"/>
              <a:t>Thank You Lord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83AB1BE-470B-AD4A-B7CD-2FD6EF7E9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74257"/>
      </p:ext>
    </p:extLst>
  </p:cSld>
  <p:clrMapOvr>
    <a:masterClrMapping/>
  </p:clrMapOvr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This I Believe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33012267-10E1-A046-B3F0-EF56CFB18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51446"/>
      </p:ext>
    </p:extLst>
  </p:cSld>
  <p:clrMapOvr>
    <a:masterClrMapping/>
  </p:clrMapOvr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Our Father everlasting</a:t>
            </a:r>
            <a:br>
              <a:rPr lang="en-US" sz="6000" dirty="0"/>
            </a:br>
            <a:r>
              <a:rPr lang="en-US" sz="6000" dirty="0"/>
              <a:t>The all creating One</a:t>
            </a:r>
            <a:br>
              <a:rPr lang="en-US" sz="6000" dirty="0"/>
            </a:br>
            <a:r>
              <a:rPr lang="en-US" sz="6000" dirty="0"/>
              <a:t>God Almighty</a:t>
            </a:r>
          </a:p>
          <a:p>
            <a:pPr marL="0" indent="0" algn="ctr">
              <a:buNone/>
            </a:pPr>
            <a:r>
              <a:rPr lang="en-US" sz="6000" dirty="0"/>
              <a:t>Through Your Holy Spirit</a:t>
            </a:r>
            <a:br>
              <a:rPr lang="en-US" sz="6000" dirty="0"/>
            </a:br>
            <a:r>
              <a:rPr lang="en-US" sz="6000" dirty="0"/>
              <a:t>Conceiving Christ the Son</a:t>
            </a:r>
            <a:br>
              <a:rPr lang="en-US" sz="6000" dirty="0"/>
            </a:br>
            <a:r>
              <a:rPr lang="en-US" sz="6000" dirty="0"/>
              <a:t>Jesus our Savior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DDBDC90-49F1-6D4B-953A-8A62DC982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17259"/>
      </p:ext>
    </p:extLst>
  </p:cSld>
  <p:clrMapOvr>
    <a:masterClrMapping/>
  </p:clrMapOvr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believe in God our Father</a:t>
            </a:r>
            <a:br>
              <a:rPr lang="en-US" sz="6000" dirty="0"/>
            </a:br>
            <a:r>
              <a:rPr lang="en-US" sz="6000" dirty="0"/>
              <a:t>I believe in Christ the Son</a:t>
            </a:r>
            <a:br>
              <a:rPr lang="en-US" sz="6000" dirty="0"/>
            </a:br>
            <a:r>
              <a:rPr lang="en-US" sz="6000" dirty="0"/>
              <a:t>I believe in the Holy Spirit</a:t>
            </a:r>
            <a:br>
              <a:rPr lang="en-US" sz="6000" dirty="0"/>
            </a:br>
            <a:r>
              <a:rPr lang="en-US" sz="6000" dirty="0"/>
              <a:t>Our God is three in one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B718D697-A6F9-3943-93B7-F0C4F7FC1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72190"/>
      </p:ext>
    </p:extLst>
  </p:cSld>
  <p:clrMapOvr>
    <a:masterClrMapping/>
  </p:clrMapOvr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believe in the resurrection</a:t>
            </a:r>
            <a:br>
              <a:rPr lang="en-US" sz="6000" dirty="0"/>
            </a:br>
            <a:r>
              <a:rPr lang="en-US" sz="6000" dirty="0"/>
              <a:t>That we will rise again</a:t>
            </a:r>
            <a:br>
              <a:rPr lang="en-US" sz="6000" dirty="0"/>
            </a:br>
            <a:r>
              <a:rPr lang="en-US" sz="6000" dirty="0"/>
              <a:t>For I believe in </a:t>
            </a:r>
          </a:p>
          <a:p>
            <a:pPr marL="0" indent="0" algn="ctr">
              <a:buNone/>
            </a:pPr>
            <a:r>
              <a:rPr lang="en-US" sz="6000" dirty="0"/>
              <a:t>the name of Jesus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E60719B0-19EB-7447-8909-028FBF6D8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63615"/>
      </p:ext>
    </p:extLst>
  </p:cSld>
  <p:clrMapOvr>
    <a:masterClrMapping/>
  </p:clrMapOvr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Our Judge and our Defender</a:t>
            </a:r>
            <a:br>
              <a:rPr lang="en-US" sz="6000" dirty="0"/>
            </a:br>
            <a:r>
              <a:rPr lang="en-US" sz="6000" dirty="0"/>
              <a:t>Suffered and crucified</a:t>
            </a:r>
            <a:br>
              <a:rPr lang="en-US" sz="6000" dirty="0"/>
            </a:br>
            <a:r>
              <a:rPr lang="en-US" sz="6000" dirty="0"/>
              <a:t>Forgiveness is in You</a:t>
            </a:r>
            <a:br>
              <a:rPr lang="en-US" sz="6000" dirty="0"/>
            </a:br>
            <a:r>
              <a:rPr lang="en-US" sz="6000" dirty="0"/>
              <a:t>Descended into darkness</a:t>
            </a:r>
            <a:br>
              <a:rPr lang="en-US" sz="6000" dirty="0"/>
            </a:br>
            <a:r>
              <a:rPr lang="en-US" sz="6000" dirty="0"/>
              <a:t>You rose in glorious life</a:t>
            </a:r>
            <a:br>
              <a:rPr lang="en-US" sz="6000" dirty="0"/>
            </a:br>
            <a:r>
              <a:rPr lang="en-US" sz="6000" dirty="0"/>
              <a:t>Forever seated high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9AB00CD-3145-FA4B-B081-43C6032E4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22144"/>
      </p:ext>
    </p:extLst>
  </p:cSld>
  <p:clrMapOvr>
    <a:masterClrMapping/>
  </p:clrMapOvr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believe in God our Father</a:t>
            </a:r>
            <a:br>
              <a:rPr lang="en-US" sz="6000" dirty="0"/>
            </a:br>
            <a:r>
              <a:rPr lang="en-US" sz="6000" dirty="0"/>
              <a:t>I believe in Christ the Son</a:t>
            </a:r>
            <a:br>
              <a:rPr lang="en-US" sz="6000" dirty="0"/>
            </a:br>
            <a:r>
              <a:rPr lang="en-US" sz="6000" dirty="0"/>
              <a:t>I believe in the Holy Spirit</a:t>
            </a:r>
            <a:br>
              <a:rPr lang="en-US" sz="6000" dirty="0"/>
            </a:br>
            <a:r>
              <a:rPr lang="en-US" sz="6000" dirty="0"/>
              <a:t>Our God is three in one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E7473C7-D415-F942-815D-8CE02AEDA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38043"/>
      </p:ext>
    </p:extLst>
  </p:cSld>
  <p:clrMapOvr>
    <a:masterClrMapping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believe in the resurrection</a:t>
            </a:r>
            <a:br>
              <a:rPr lang="en-US" sz="6000" dirty="0"/>
            </a:br>
            <a:r>
              <a:rPr lang="en-US" sz="6000" dirty="0"/>
              <a:t>That we will rise again</a:t>
            </a:r>
            <a:br>
              <a:rPr lang="en-US" sz="6000" dirty="0"/>
            </a:br>
            <a:r>
              <a:rPr lang="en-US" sz="6000" dirty="0"/>
              <a:t>For I believe in </a:t>
            </a:r>
          </a:p>
          <a:p>
            <a:pPr marL="0" indent="0" algn="ctr">
              <a:buNone/>
            </a:pPr>
            <a:r>
              <a:rPr lang="en-US" sz="6000" dirty="0"/>
              <a:t>the name of Jesus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DACDB33-55FB-A44B-BFB8-B0BBA20C0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64730"/>
      </p:ext>
    </p:extLst>
  </p:cSld>
  <p:clrMapOvr>
    <a:masterClrMapping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believe in You</a:t>
            </a:r>
            <a:br>
              <a:rPr lang="en-US" sz="6000" dirty="0"/>
            </a:br>
            <a:r>
              <a:rPr lang="en-US" sz="6000" dirty="0"/>
              <a:t>I believe You rose again</a:t>
            </a:r>
            <a:br>
              <a:rPr lang="en-US" sz="6000" dirty="0"/>
            </a:br>
            <a:r>
              <a:rPr lang="en-US" sz="6000" dirty="0"/>
              <a:t>I believe that Jesus Christ is Lord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C50987BF-F727-DD4E-AF66-D88077E02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6098"/>
      </p:ext>
    </p:extLst>
  </p:cSld>
  <p:clrMapOvr>
    <a:masterClrMapping/>
  </p:clrMapOvr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believe in God our Father</a:t>
            </a:r>
            <a:br>
              <a:rPr lang="en-US" sz="6000" dirty="0"/>
            </a:br>
            <a:r>
              <a:rPr lang="en-US" sz="6000" dirty="0"/>
              <a:t>I believe in Christ the Son</a:t>
            </a:r>
            <a:br>
              <a:rPr lang="en-US" sz="6000" dirty="0"/>
            </a:br>
            <a:r>
              <a:rPr lang="en-US" sz="6000" dirty="0"/>
              <a:t>I believe in the Holy Spirit</a:t>
            </a:r>
            <a:br>
              <a:rPr lang="en-US" sz="6000" dirty="0"/>
            </a:br>
            <a:r>
              <a:rPr lang="en-US" sz="6000" dirty="0"/>
              <a:t>Our God is three in one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6F57929-F0D5-2542-B363-A51057F7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10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Our God is an Awesome God</a:t>
            </a:r>
          </a:p>
          <a:p>
            <a:pPr marL="0" indent="0" algn="ctr">
              <a:buNone/>
            </a:pPr>
            <a:r>
              <a:rPr lang="en-US" sz="6000" dirty="0"/>
              <a:t>He reigns from Heaven above</a:t>
            </a:r>
          </a:p>
          <a:p>
            <a:pPr marL="0" indent="0" algn="ctr">
              <a:buNone/>
            </a:pPr>
            <a:r>
              <a:rPr lang="en-US" sz="6000" dirty="0"/>
              <a:t>With wisdom, power and love</a:t>
            </a:r>
          </a:p>
          <a:p>
            <a:pPr marL="0" indent="0" algn="ctr">
              <a:buNone/>
            </a:pPr>
            <a:r>
              <a:rPr lang="en-US" sz="6000" dirty="0"/>
              <a:t>Our God is an Awesome God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35362"/>
      </p:ext>
    </p:extLst>
  </p:cSld>
  <p:clrMapOvr>
    <a:masterClrMapping/>
  </p:clrMapOvr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believe in the resurrection</a:t>
            </a:r>
            <a:br>
              <a:rPr lang="en-US" sz="6000" dirty="0"/>
            </a:br>
            <a:r>
              <a:rPr lang="en-US" sz="6000" dirty="0"/>
              <a:t>That we will rise again</a:t>
            </a:r>
            <a:br>
              <a:rPr lang="en-US" sz="6000" dirty="0"/>
            </a:br>
            <a:r>
              <a:rPr lang="en-US" sz="6000" dirty="0"/>
              <a:t>For I believe in </a:t>
            </a:r>
          </a:p>
          <a:p>
            <a:pPr marL="0" indent="0" algn="ctr">
              <a:buNone/>
            </a:pPr>
            <a:r>
              <a:rPr lang="en-US" sz="6000" dirty="0"/>
              <a:t>the name of Jesus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691F5B65-FDEC-2A4C-87BA-AA46B8996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0235"/>
      </p:ext>
    </p:extLst>
  </p:cSld>
  <p:clrMapOvr>
    <a:masterClrMapping/>
  </p:clrMapOvr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believe in life eternal</a:t>
            </a:r>
            <a:br>
              <a:rPr lang="en-US" sz="6000" dirty="0"/>
            </a:br>
            <a:r>
              <a:rPr lang="en-US" sz="6000" dirty="0"/>
              <a:t>I believe in the virgin birth</a:t>
            </a:r>
            <a:br>
              <a:rPr lang="en-US" sz="6000" dirty="0"/>
            </a:br>
            <a:r>
              <a:rPr lang="en-US" sz="6000" dirty="0"/>
              <a:t>I believe in the saints' communion</a:t>
            </a:r>
            <a:br>
              <a:rPr lang="en-US" sz="6000" dirty="0"/>
            </a:br>
            <a:r>
              <a:rPr lang="en-US" sz="6000" dirty="0"/>
              <a:t>And in Your holy Church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1B3EFC6E-9DFC-C34E-A59B-51A4038C2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48891"/>
      </p:ext>
    </p:extLst>
  </p:cSld>
  <p:clrMapOvr>
    <a:masterClrMapping/>
  </p:clrMapOvr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believe in the resurrection</a:t>
            </a:r>
            <a:br>
              <a:rPr lang="en-US" sz="6000" dirty="0"/>
            </a:br>
            <a:r>
              <a:rPr lang="en-US" sz="6000" dirty="0"/>
              <a:t>When Jesus comes again</a:t>
            </a:r>
            <a:br>
              <a:rPr lang="en-US" sz="6000" dirty="0"/>
            </a:br>
            <a:r>
              <a:rPr lang="en-US" sz="6000" dirty="0"/>
              <a:t>For I believe, </a:t>
            </a:r>
          </a:p>
          <a:p>
            <a:pPr marL="0" indent="0" algn="ctr">
              <a:buNone/>
            </a:pPr>
            <a:r>
              <a:rPr lang="en-US" sz="6000" dirty="0"/>
              <a:t>In the name of Jesus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341F1DD0-6F8A-AE4F-B518-CF1642648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90926"/>
      </p:ext>
    </p:extLst>
  </p:cSld>
  <p:clrMapOvr>
    <a:masterClrMapping/>
  </p:clrMapOvr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believe in God our Father</a:t>
            </a:r>
            <a:br>
              <a:rPr lang="en-US" sz="6000" dirty="0"/>
            </a:br>
            <a:r>
              <a:rPr lang="en-US" sz="6000" dirty="0"/>
              <a:t>I believe in Christ the Son</a:t>
            </a:r>
            <a:br>
              <a:rPr lang="en-US" sz="6000" dirty="0"/>
            </a:br>
            <a:r>
              <a:rPr lang="en-US" sz="6000" dirty="0"/>
              <a:t>I believe in the Holy Spirit</a:t>
            </a:r>
            <a:br>
              <a:rPr lang="en-US" sz="6000" dirty="0"/>
            </a:br>
            <a:r>
              <a:rPr lang="en-US" sz="6000" dirty="0"/>
              <a:t>Our God is three in one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FC92E001-DBEB-094C-8C6D-868595F73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18976"/>
      </p:ext>
    </p:extLst>
  </p:cSld>
  <p:clrMapOvr>
    <a:masterClrMapping/>
  </p:clrMapOvr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believe in the resurrection</a:t>
            </a:r>
            <a:br>
              <a:rPr lang="en-US" sz="6000" dirty="0"/>
            </a:br>
            <a:r>
              <a:rPr lang="en-US" sz="6000" dirty="0"/>
              <a:t>That we will rise again</a:t>
            </a:r>
            <a:br>
              <a:rPr lang="en-US" sz="6000" dirty="0"/>
            </a:br>
            <a:r>
              <a:rPr lang="en-US" sz="6000" dirty="0"/>
              <a:t>For I believe in </a:t>
            </a:r>
          </a:p>
          <a:p>
            <a:pPr marL="0" indent="0" algn="ctr">
              <a:buNone/>
            </a:pPr>
            <a:r>
              <a:rPr lang="en-US" sz="6000" dirty="0"/>
              <a:t>the name of Jesus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341D47EA-2439-C545-B52C-100655E78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49755"/>
      </p:ext>
    </p:extLst>
  </p:cSld>
  <p:clrMapOvr>
    <a:masterClrMapping/>
  </p:clrMapOvr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This is How we Overcome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B511EB2B-95F4-8D46-831E-6DF31BA88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21863"/>
      </p:ext>
    </p:extLst>
  </p:cSld>
  <p:clrMapOvr>
    <a:masterClrMapping/>
  </p:clrMapOvr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Your light broke through my night</a:t>
            </a:r>
            <a:br>
              <a:rPr lang="en-US" sz="6000" dirty="0"/>
            </a:br>
            <a:r>
              <a:rPr lang="en-US" sz="6000" dirty="0"/>
              <a:t>Restored exceeding joy</a:t>
            </a:r>
            <a:br>
              <a:rPr lang="en-US" sz="6000" dirty="0"/>
            </a:br>
            <a:r>
              <a:rPr lang="en-US" sz="6000" dirty="0"/>
              <a:t>Your grace fell like the rain</a:t>
            </a:r>
            <a:br>
              <a:rPr lang="en-US" sz="6000" dirty="0"/>
            </a:br>
            <a:r>
              <a:rPr lang="en-US" sz="6000" dirty="0"/>
              <a:t>And made this desert live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F822EA5D-ED6B-9A42-916C-547FF3C54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46065"/>
      </p:ext>
    </p:extLst>
  </p:cSld>
  <p:clrMapOvr>
    <a:masterClrMapping/>
  </p:clrMapOvr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 have turned my </a:t>
            </a:r>
          </a:p>
          <a:p>
            <a:pPr marL="0" indent="0" algn="ctr">
              <a:buNone/>
            </a:pPr>
            <a:r>
              <a:rPr lang="en-US" sz="6000" dirty="0"/>
              <a:t>Mourning into dancing</a:t>
            </a:r>
            <a:br>
              <a:rPr lang="en-US" sz="6000" dirty="0"/>
            </a:br>
            <a:r>
              <a:rPr lang="en-US" sz="6000" dirty="0"/>
              <a:t>You have turned my </a:t>
            </a:r>
          </a:p>
          <a:p>
            <a:pPr marL="0" indent="0" algn="ctr">
              <a:buNone/>
            </a:pPr>
            <a:r>
              <a:rPr lang="en-US" sz="6000" dirty="0"/>
              <a:t>Sorrow into joy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7E60D82A-DE92-984E-9403-D60546E64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49250"/>
      </p:ext>
    </p:extLst>
  </p:cSld>
  <p:clrMapOvr>
    <a:masterClrMapping/>
  </p:clrMapOvr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Your hand lifted me up</a:t>
            </a:r>
            <a:br>
              <a:rPr lang="en-US" sz="6000" dirty="0"/>
            </a:br>
            <a:r>
              <a:rPr lang="en-US" sz="6000" dirty="0"/>
              <a:t>I stand on higher ground</a:t>
            </a:r>
            <a:br>
              <a:rPr lang="en-US" sz="6000" dirty="0"/>
            </a:br>
            <a:r>
              <a:rPr lang="en-US" sz="6000" dirty="0"/>
              <a:t>Your praise rose in my heart</a:t>
            </a:r>
            <a:br>
              <a:rPr lang="en-US" sz="6000" dirty="0"/>
            </a:br>
            <a:r>
              <a:rPr lang="en-US" sz="6000" dirty="0"/>
              <a:t>And made this valley sing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74AE84A4-CACA-F147-BCFB-3FF4EC3C2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39024"/>
      </p:ext>
    </p:extLst>
  </p:cSld>
  <p:clrMapOvr>
    <a:masterClrMapping/>
  </p:clrMapOvr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Your hand lifted me up</a:t>
            </a:r>
            <a:br>
              <a:rPr lang="en-US" sz="6000" dirty="0"/>
            </a:br>
            <a:r>
              <a:rPr lang="en-US" sz="6000" dirty="0"/>
              <a:t>I stand on higher ground</a:t>
            </a:r>
            <a:br>
              <a:rPr lang="en-US" sz="6000" dirty="0"/>
            </a:br>
            <a:r>
              <a:rPr lang="en-US" sz="6000" dirty="0"/>
              <a:t>Your praise rose in my heart</a:t>
            </a:r>
            <a:br>
              <a:rPr lang="en-US" sz="6000" dirty="0"/>
            </a:br>
            <a:r>
              <a:rPr lang="en-US" sz="6000" dirty="0"/>
              <a:t>And made this valley sing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14D14E1C-550A-C740-AE95-3B3DDB2C4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5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4247" y="1211430"/>
            <a:ext cx="10079916" cy="455509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 startAt="61"/>
            </a:pPr>
            <a:r>
              <a:rPr lang="en-US" sz="2400" dirty="0"/>
              <a:t>Sanctify Me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1"/>
            </a:pPr>
            <a:r>
              <a:rPr lang="en-US" sz="2400" dirty="0"/>
              <a:t>Seek Ye First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1"/>
            </a:pPr>
            <a:r>
              <a:rPr lang="en-US" sz="2400" dirty="0"/>
              <a:t>Set a Fire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1"/>
            </a:pPr>
            <a:r>
              <a:rPr lang="en-US" sz="2400" dirty="0"/>
              <a:t>Shine Jesus Shine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1"/>
            </a:pPr>
            <a:r>
              <a:rPr lang="en-US" sz="2400" dirty="0"/>
              <a:t>Shout to the Lord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1"/>
            </a:pPr>
            <a:r>
              <a:rPr lang="en-US" sz="2400" dirty="0"/>
              <a:t>Shout to the North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1"/>
            </a:pPr>
            <a:r>
              <a:rPr lang="en-US" sz="2400" dirty="0"/>
              <a:t>Spirit of God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1"/>
            </a:pPr>
            <a:r>
              <a:rPr lang="en-US" sz="2400" dirty="0"/>
              <a:t>Still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1"/>
            </a:pPr>
            <a:r>
              <a:rPr lang="en-US" sz="2400" dirty="0"/>
              <a:t>Thank You Lord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1"/>
            </a:pPr>
            <a:r>
              <a:rPr lang="en-US" sz="2400" dirty="0"/>
              <a:t>This I believe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1"/>
            </a:pPr>
            <a:r>
              <a:rPr lang="en-US" sz="2400" dirty="0"/>
              <a:t>This is how we Overcome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1"/>
            </a:pPr>
            <a:r>
              <a:rPr lang="en-US" sz="2400" dirty="0"/>
              <a:t>This is your House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1"/>
            </a:pPr>
            <a:r>
              <a:rPr lang="en-US" sz="2400" dirty="0"/>
              <a:t>This Little Light of Mine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1"/>
            </a:pPr>
            <a:r>
              <a:rPr lang="en-US" sz="2400" dirty="0"/>
              <a:t>Welcome Holy Spirit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1"/>
            </a:pPr>
            <a:r>
              <a:rPr lang="en-US" sz="2400" dirty="0"/>
              <a:t>What a Beautiful Name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1"/>
            </a:pPr>
            <a:r>
              <a:rPr lang="en-US" sz="2400" dirty="0"/>
              <a:t>Who gives the Faith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1"/>
            </a:pPr>
            <a:r>
              <a:rPr lang="en-US" sz="2400" dirty="0"/>
              <a:t>Yes Lord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1"/>
            </a:pPr>
            <a:r>
              <a:rPr lang="en-US" sz="2400" dirty="0"/>
              <a:t>You are Holy 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1"/>
            </a:pPr>
            <a:r>
              <a:rPr lang="en-US" sz="2400" dirty="0"/>
              <a:t>You are Mine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1"/>
            </a:pPr>
            <a:r>
              <a:rPr lang="en-US" sz="2400" dirty="0"/>
              <a:t>You are my all in 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518" y="193003"/>
            <a:ext cx="2242072" cy="76442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Index</a:t>
            </a:r>
          </a:p>
        </p:txBody>
      </p:sp>
      <p:sp>
        <p:nvSpPr>
          <p:cNvPr id="95" name="Rectangle 94">
            <a:hlinkClick r:id="rId2" action="ppaction://hlinksldjump"/>
          </p:cNvPr>
          <p:cNvSpPr/>
          <p:nvPr/>
        </p:nvSpPr>
        <p:spPr>
          <a:xfrm>
            <a:off x="1054247" y="1677459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hlinkClick r:id="rId3" action="ppaction://hlinksldjump"/>
          </p:cNvPr>
          <p:cNvSpPr/>
          <p:nvPr/>
        </p:nvSpPr>
        <p:spPr>
          <a:xfrm>
            <a:off x="1054247" y="2118893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hlinkClick r:id="rId4" action="ppaction://hlinksldjump"/>
          </p:cNvPr>
          <p:cNvSpPr/>
          <p:nvPr/>
        </p:nvSpPr>
        <p:spPr>
          <a:xfrm>
            <a:off x="1054247" y="2560327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hlinkClick r:id="rId5" action="ppaction://hlinksldjump"/>
          </p:cNvPr>
          <p:cNvSpPr/>
          <p:nvPr/>
        </p:nvSpPr>
        <p:spPr>
          <a:xfrm>
            <a:off x="1054246" y="3001761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hlinkClick r:id="rId6" action="ppaction://hlinksldjump"/>
          </p:cNvPr>
          <p:cNvSpPr/>
          <p:nvPr/>
        </p:nvSpPr>
        <p:spPr>
          <a:xfrm>
            <a:off x="1054246" y="3443195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hlinkClick r:id="rId7" action="ppaction://hlinksldjump"/>
          </p:cNvPr>
          <p:cNvSpPr/>
          <p:nvPr/>
        </p:nvSpPr>
        <p:spPr>
          <a:xfrm>
            <a:off x="1054247" y="3884629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hlinkClick r:id="rId8" action="ppaction://hlinksldjump"/>
          </p:cNvPr>
          <p:cNvSpPr/>
          <p:nvPr/>
        </p:nvSpPr>
        <p:spPr>
          <a:xfrm>
            <a:off x="1054247" y="4326063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hlinkClick r:id="rId9" action="ppaction://hlinksldjump"/>
          </p:cNvPr>
          <p:cNvSpPr/>
          <p:nvPr/>
        </p:nvSpPr>
        <p:spPr>
          <a:xfrm>
            <a:off x="1054247" y="4767497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hlinkClick r:id="rId10" action="ppaction://hlinksldjump"/>
          </p:cNvPr>
          <p:cNvSpPr/>
          <p:nvPr/>
        </p:nvSpPr>
        <p:spPr>
          <a:xfrm>
            <a:off x="1054246" y="5208931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hlinkClick r:id="rId11" action="ppaction://hlinksldjump"/>
          </p:cNvPr>
          <p:cNvSpPr/>
          <p:nvPr/>
        </p:nvSpPr>
        <p:spPr>
          <a:xfrm>
            <a:off x="6094204" y="1299086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hlinkClick r:id="rId12" action="ppaction://hlinksldjump"/>
          </p:cNvPr>
          <p:cNvSpPr/>
          <p:nvPr/>
        </p:nvSpPr>
        <p:spPr>
          <a:xfrm>
            <a:off x="6094204" y="1740520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hlinkClick r:id="rId13" action="ppaction://hlinksldjump"/>
          </p:cNvPr>
          <p:cNvSpPr/>
          <p:nvPr/>
        </p:nvSpPr>
        <p:spPr>
          <a:xfrm>
            <a:off x="6094204" y="2181954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hlinkClick r:id="rId14" action="ppaction://hlinksldjump"/>
          </p:cNvPr>
          <p:cNvSpPr/>
          <p:nvPr/>
        </p:nvSpPr>
        <p:spPr>
          <a:xfrm>
            <a:off x="6094203" y="2623388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hlinkClick r:id="rId15" action="ppaction://hlinksldjump"/>
          </p:cNvPr>
          <p:cNvSpPr/>
          <p:nvPr/>
        </p:nvSpPr>
        <p:spPr>
          <a:xfrm>
            <a:off x="6094203" y="3064822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hlinkClick r:id="rId16" action="ppaction://hlinksldjump"/>
          </p:cNvPr>
          <p:cNvSpPr/>
          <p:nvPr/>
        </p:nvSpPr>
        <p:spPr>
          <a:xfrm>
            <a:off x="6094204" y="3506256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hlinkClick r:id="rId17" action="ppaction://hlinksldjump"/>
          </p:cNvPr>
          <p:cNvSpPr/>
          <p:nvPr/>
        </p:nvSpPr>
        <p:spPr>
          <a:xfrm>
            <a:off x="6094204" y="3947690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hlinkClick r:id="rId18" action="ppaction://hlinksldjump"/>
          </p:cNvPr>
          <p:cNvSpPr/>
          <p:nvPr/>
        </p:nvSpPr>
        <p:spPr>
          <a:xfrm>
            <a:off x="6094204" y="4389124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hlinkClick r:id="rId19" action="ppaction://hlinksldjump"/>
          </p:cNvPr>
          <p:cNvSpPr/>
          <p:nvPr/>
        </p:nvSpPr>
        <p:spPr>
          <a:xfrm>
            <a:off x="6094203" y="4830558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hlinkClick r:id="rId20" action="ppaction://hlinksldjump"/>
          </p:cNvPr>
          <p:cNvSpPr/>
          <p:nvPr/>
        </p:nvSpPr>
        <p:spPr>
          <a:xfrm>
            <a:off x="6094203" y="5271992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21" action="ppaction://hlinksldjump"/>
            <a:extLst>
              <a:ext uri="{FF2B5EF4-FFF2-40B4-BE49-F238E27FC236}">
                <a16:creationId xmlns:a16="http://schemas.microsoft.com/office/drawing/2014/main" id="{1ED33F9F-7EF0-5246-8319-D7CC44737C06}"/>
              </a:ext>
            </a:extLst>
          </p:cNvPr>
          <p:cNvSpPr/>
          <p:nvPr/>
        </p:nvSpPr>
        <p:spPr>
          <a:xfrm>
            <a:off x="1054246" y="1299085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hlinkClick r:id="rId22" action="ppaction://hlinksldjump"/>
            <a:extLst>
              <a:ext uri="{FF2B5EF4-FFF2-40B4-BE49-F238E27FC236}">
                <a16:creationId xmlns:a16="http://schemas.microsoft.com/office/drawing/2014/main" id="{A8E04F33-32E0-604D-9FFB-55591EEE3CF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45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When the sky was starless in the void of the night</a:t>
            </a:r>
          </a:p>
          <a:p>
            <a:pPr marL="0" indent="0" algn="ctr">
              <a:buNone/>
            </a:pPr>
            <a:r>
              <a:rPr lang="en-US" sz="6000" dirty="0"/>
              <a:t>Our God is an Awesome God</a:t>
            </a:r>
          </a:p>
          <a:p>
            <a:pPr marL="0" indent="0" algn="ctr">
              <a:buNone/>
            </a:pPr>
            <a:r>
              <a:rPr lang="en-US" sz="6000" dirty="0"/>
              <a:t>He spoke to the darkness and created the light</a:t>
            </a:r>
          </a:p>
          <a:p>
            <a:pPr marL="0" indent="0" algn="ctr">
              <a:buNone/>
            </a:pPr>
            <a:r>
              <a:rPr lang="en-US" sz="6000" dirty="0"/>
              <a:t>Our God is an Awesome God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22803"/>
      </p:ext>
    </p:extLst>
  </p:cSld>
  <p:clrMapOvr>
    <a:masterClrMapping/>
  </p:clrMapOvr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 have turned my </a:t>
            </a:r>
          </a:p>
          <a:p>
            <a:pPr marL="0" indent="0" algn="ctr">
              <a:buNone/>
            </a:pPr>
            <a:r>
              <a:rPr lang="en-US" sz="6000" dirty="0"/>
              <a:t>Mourning into dancing</a:t>
            </a:r>
            <a:br>
              <a:rPr lang="en-US" sz="6000" dirty="0"/>
            </a:br>
            <a:r>
              <a:rPr lang="en-US" sz="6000" dirty="0"/>
              <a:t>You have turned my </a:t>
            </a:r>
          </a:p>
          <a:p>
            <a:pPr marL="0" indent="0" algn="ctr">
              <a:buNone/>
            </a:pPr>
            <a:r>
              <a:rPr lang="en-US" sz="6000" dirty="0"/>
              <a:t>Sorrow into joy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1B43E05A-0683-A14B-84EC-39B395B19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18498"/>
      </p:ext>
    </p:extLst>
  </p:cSld>
  <p:clrMapOvr>
    <a:masterClrMapping/>
  </p:clrMapOvr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You have turned my </a:t>
            </a:r>
          </a:p>
          <a:p>
            <a:pPr marL="0" indent="0" algn="ctr">
              <a:buNone/>
            </a:pPr>
            <a:r>
              <a:rPr lang="en-US" sz="6000" dirty="0"/>
              <a:t>Mourning into dancing</a:t>
            </a:r>
            <a:br>
              <a:rPr lang="en-US" sz="6000" dirty="0"/>
            </a:br>
            <a:r>
              <a:rPr lang="en-US" sz="6000" dirty="0"/>
              <a:t>You have turned my </a:t>
            </a:r>
          </a:p>
          <a:p>
            <a:pPr marL="0" indent="0" algn="ctr">
              <a:buNone/>
            </a:pPr>
            <a:r>
              <a:rPr lang="en-US" sz="6000" dirty="0"/>
              <a:t>Sorrow into joy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This is how we overcome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0890BFC-29AD-FC4A-B8AB-20D9B7FCA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42567"/>
      </p:ext>
    </p:extLst>
  </p:cSld>
  <p:clrMapOvr>
    <a:masterClrMapping/>
  </p:clrMapOvr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 have turned my </a:t>
            </a:r>
          </a:p>
          <a:p>
            <a:pPr marL="0" indent="0" algn="ctr">
              <a:buNone/>
            </a:pPr>
            <a:r>
              <a:rPr lang="en-US" sz="6000" dirty="0"/>
              <a:t>Mourning into dancing</a:t>
            </a:r>
            <a:br>
              <a:rPr lang="en-US" sz="6000" dirty="0"/>
            </a:br>
            <a:r>
              <a:rPr lang="en-US" sz="6000" dirty="0"/>
              <a:t>You have turned my </a:t>
            </a:r>
          </a:p>
          <a:p>
            <a:pPr marL="0" indent="0" algn="ctr">
              <a:buNone/>
            </a:pPr>
            <a:r>
              <a:rPr lang="en-US" sz="6000" dirty="0"/>
              <a:t>Sorrow into joy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19FA2577-0B22-4D4D-AE70-8FF63533A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70888"/>
      </p:ext>
    </p:extLst>
  </p:cSld>
  <p:clrMapOvr>
    <a:masterClrMapping/>
  </p:clrMapOvr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This is Your House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22FDA151-3905-F844-81E0-7177701D3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7476"/>
      </p:ext>
    </p:extLst>
  </p:cSld>
  <p:clrMapOvr>
    <a:masterClrMapping/>
  </p:clrMapOvr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As we gather in this place today</a:t>
            </a:r>
            <a:br>
              <a:rPr lang="en-US" sz="6000" dirty="0"/>
            </a:br>
            <a:r>
              <a:rPr lang="en-US" sz="6000" dirty="0"/>
              <a:t>Holy Spirit come and have </a:t>
            </a:r>
          </a:p>
          <a:p>
            <a:pPr marL="0" indent="0" algn="ctr">
              <a:buNone/>
            </a:pPr>
            <a:r>
              <a:rPr lang="en-US" sz="6000" dirty="0"/>
              <a:t>Your way </a:t>
            </a:r>
          </a:p>
          <a:p>
            <a:pPr marL="0" indent="0" algn="ctr">
              <a:buNone/>
            </a:pPr>
            <a:r>
              <a:rPr lang="en-US" sz="6000" dirty="0"/>
              <a:t>Have Your way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C0BEDB8-0A7F-A544-A1FE-1C3DC58FF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84377"/>
      </p:ext>
    </p:extLst>
  </p:cSld>
  <p:clrMapOvr>
    <a:masterClrMapping/>
  </p:clrMapOvr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As we lay aside our own desires</a:t>
            </a:r>
            <a:br>
              <a:rPr lang="en-US" sz="6000" dirty="0"/>
            </a:br>
            <a:r>
              <a:rPr lang="en-US" sz="6000" dirty="0"/>
              <a:t>Sweep across our hearts </a:t>
            </a:r>
          </a:p>
          <a:p>
            <a:pPr marL="0" indent="0" algn="ctr">
              <a:buNone/>
            </a:pPr>
            <a:r>
              <a:rPr lang="en-US" sz="6000" dirty="0"/>
              <a:t>with holy fire </a:t>
            </a:r>
          </a:p>
          <a:p>
            <a:pPr marL="0" indent="0" algn="ctr">
              <a:buNone/>
            </a:pPr>
            <a:r>
              <a:rPr lang="en-US" sz="6000" dirty="0"/>
              <a:t>Have Your way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141785A4-F4AA-DA46-97BF-4C3303F43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90026"/>
      </p:ext>
    </p:extLst>
  </p:cSld>
  <p:clrMapOvr>
    <a:masterClrMapping/>
  </p:clrMapOvr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This is Your house, Your home</a:t>
            </a:r>
            <a:br>
              <a:rPr lang="en-US" sz="6000" dirty="0"/>
            </a:br>
            <a:r>
              <a:rPr lang="en-US" sz="6000" dirty="0"/>
              <a:t>We welcome You, Lord, </a:t>
            </a:r>
          </a:p>
          <a:p>
            <a:pPr marL="0" indent="0" algn="ctr">
              <a:buNone/>
            </a:pPr>
            <a:r>
              <a:rPr lang="en-US" sz="6000" dirty="0"/>
              <a:t>We welcome You</a:t>
            </a:r>
            <a:br>
              <a:rPr lang="en-US" sz="6000" dirty="0"/>
            </a:br>
            <a:r>
              <a:rPr lang="en-US" sz="6000" dirty="0"/>
              <a:t>This is Your house, Your home</a:t>
            </a:r>
            <a:br>
              <a:rPr lang="en-US" sz="6000" dirty="0"/>
            </a:br>
            <a:r>
              <a:rPr lang="en-US" sz="6000" dirty="0"/>
              <a:t>We welcome You today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34FA28A3-93ED-C24F-895E-768DED289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65295"/>
      </p:ext>
    </p:extLst>
  </p:cSld>
  <p:clrMapOvr>
    <a:masterClrMapping/>
  </p:clrMapOvr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As we offer up our hearts and lives</a:t>
            </a:r>
            <a:br>
              <a:rPr lang="en-US" sz="6000" dirty="0"/>
            </a:br>
            <a:r>
              <a:rPr lang="en-US" sz="6000" dirty="0"/>
              <a:t>Let them be a living sacrifice Have Your way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06D50D7-408D-C744-A4FB-69809C6B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69736"/>
      </p:ext>
    </p:extLst>
  </p:cSld>
  <p:clrMapOvr>
    <a:masterClrMapping/>
  </p:clrMapOvr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Be glorified in </a:t>
            </a:r>
          </a:p>
          <a:p>
            <a:pPr marL="0" indent="0" algn="ctr">
              <a:buNone/>
            </a:pPr>
            <a:r>
              <a:rPr lang="en-US" sz="6000" dirty="0"/>
              <a:t>everything we do</a:t>
            </a:r>
            <a:br>
              <a:rPr lang="en-US" sz="6000" dirty="0"/>
            </a:br>
            <a:r>
              <a:rPr lang="en-US" sz="6000" dirty="0"/>
              <a:t>Be glorified in </a:t>
            </a:r>
          </a:p>
          <a:p>
            <a:pPr marL="0" indent="0" algn="ctr">
              <a:buNone/>
            </a:pPr>
            <a:r>
              <a:rPr lang="en-US" sz="6000" dirty="0"/>
              <a:t>everything we say </a:t>
            </a:r>
          </a:p>
          <a:p>
            <a:pPr marL="0" indent="0" algn="ctr">
              <a:buNone/>
            </a:pPr>
            <a:r>
              <a:rPr lang="en-US" sz="6000" dirty="0"/>
              <a:t>Have Your way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E392129-A931-734B-A931-38EC20422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57873"/>
      </p:ext>
    </p:extLst>
  </p:cSld>
  <p:clrMapOvr>
    <a:masterClrMapping/>
  </p:clrMapOvr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This is Your house, Your home</a:t>
            </a:r>
            <a:br>
              <a:rPr lang="en-US" sz="6000" dirty="0"/>
            </a:br>
            <a:r>
              <a:rPr lang="en-US" sz="6000" dirty="0"/>
              <a:t>We welcome You, Lord, </a:t>
            </a:r>
          </a:p>
          <a:p>
            <a:pPr marL="0" indent="0" algn="ctr">
              <a:buNone/>
            </a:pPr>
            <a:r>
              <a:rPr lang="en-US" sz="6000" dirty="0"/>
              <a:t>We welcome You</a:t>
            </a:r>
            <a:br>
              <a:rPr lang="en-US" sz="6000" dirty="0"/>
            </a:br>
            <a:r>
              <a:rPr lang="en-US" sz="6000" dirty="0"/>
              <a:t>This is Your house, Your home</a:t>
            </a:r>
            <a:br>
              <a:rPr lang="en-US" sz="6000" dirty="0"/>
            </a:br>
            <a:r>
              <a:rPr lang="en-US" sz="6000" dirty="0"/>
              <a:t>We welcome You today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CC8D34F-8934-F342-BEC9-C8AE2FCB8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409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dirty="0"/>
              <a:t>Judgement and wrath he poured out of Sodom</a:t>
            </a:r>
          </a:p>
          <a:p>
            <a:pPr marL="0" indent="0" algn="ctr">
              <a:buNone/>
            </a:pPr>
            <a:r>
              <a:rPr lang="en-US" sz="6000" dirty="0"/>
              <a:t>Mercy and grace He gave us at the cross</a:t>
            </a:r>
          </a:p>
          <a:p>
            <a:pPr marL="0" indent="0" algn="ctr">
              <a:buNone/>
            </a:pPr>
            <a:r>
              <a:rPr lang="en-US" sz="6000" dirty="0"/>
              <a:t>I hope that we have not too quickly forgotten that</a:t>
            </a:r>
          </a:p>
          <a:p>
            <a:pPr marL="0" indent="0" algn="ctr">
              <a:buNone/>
            </a:pPr>
            <a:r>
              <a:rPr lang="en-US" sz="6000" dirty="0"/>
              <a:t>Our God is an Awesome God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61755"/>
      </p:ext>
    </p:extLst>
  </p:cSld>
  <p:clrMapOvr>
    <a:masterClrMapping/>
  </p:clrMapOvr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As we praise </a:t>
            </a:r>
          </a:p>
          <a:p>
            <a:pPr marL="0" indent="0" algn="ctr">
              <a:buNone/>
            </a:pPr>
            <a:r>
              <a:rPr lang="en-US" sz="6000" dirty="0"/>
              <a:t>O Lord draw near</a:t>
            </a:r>
            <a:br>
              <a:rPr lang="en-US" sz="6000" dirty="0"/>
            </a:br>
            <a:r>
              <a:rPr lang="en-US" sz="6000" dirty="0"/>
              <a:t>It's Your voice </a:t>
            </a:r>
          </a:p>
          <a:p>
            <a:pPr marL="0" indent="0" algn="ctr">
              <a:buNone/>
            </a:pPr>
            <a:r>
              <a:rPr lang="en-US" sz="6000" dirty="0"/>
              <a:t>We long to hear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4FBE301-328F-BD44-932E-32472CF6C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70489"/>
      </p:ext>
    </p:extLst>
  </p:cSld>
  <p:clrMapOvr>
    <a:masterClrMapping/>
  </p:clrMapOvr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This is Your house, Your home</a:t>
            </a:r>
            <a:br>
              <a:rPr lang="en-US" sz="6000" dirty="0"/>
            </a:br>
            <a:r>
              <a:rPr lang="en-US" sz="6000" dirty="0"/>
              <a:t>We welcome You, Lord, </a:t>
            </a:r>
          </a:p>
          <a:p>
            <a:pPr marL="0" indent="0" algn="ctr">
              <a:buNone/>
            </a:pPr>
            <a:r>
              <a:rPr lang="en-US" sz="6000" dirty="0"/>
              <a:t>We welcome You</a:t>
            </a:r>
            <a:br>
              <a:rPr lang="en-US" sz="6000" dirty="0"/>
            </a:br>
            <a:r>
              <a:rPr lang="en-US" sz="6000" dirty="0"/>
              <a:t>This is Your house, Your home</a:t>
            </a:r>
            <a:br>
              <a:rPr lang="en-US" sz="6000" dirty="0"/>
            </a:br>
            <a:r>
              <a:rPr lang="en-US" sz="6000" dirty="0"/>
              <a:t>We welcome You today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48A20AC-8581-CD4A-8EF8-C6A7A6ECE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52663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This Little Light of Mine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1BDFFB08-8E50-7F44-916B-7143BB611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94291"/>
      </p:ext>
    </p:extLst>
  </p:cSld>
  <p:clrMapOvr>
    <a:masterClrMapping/>
  </p:clrMapOvr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This Little Light Of Mine</a:t>
            </a:r>
          </a:p>
          <a:p>
            <a:pPr marL="0" indent="0" algn="ctr">
              <a:buNone/>
            </a:pPr>
            <a:r>
              <a:rPr lang="en-AU" sz="6000" dirty="0"/>
              <a:t>I'm gonna let it shine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3BAD35D9-9641-C246-A170-15B93CB3C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50511"/>
      </p:ext>
    </p:extLst>
  </p:cSld>
  <p:clrMapOvr>
    <a:masterClrMapping/>
  </p:clrMapOvr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Let it shine</a:t>
            </a:r>
          </a:p>
          <a:p>
            <a:pPr marL="0" indent="0" algn="ctr">
              <a:buNone/>
            </a:pPr>
            <a:r>
              <a:rPr lang="en-AU" sz="6000" dirty="0"/>
              <a:t>Let it shine</a:t>
            </a:r>
          </a:p>
          <a:p>
            <a:pPr marL="0" indent="0" algn="ctr">
              <a:buNone/>
            </a:pPr>
            <a:r>
              <a:rPr lang="en-AU" sz="6000" dirty="0"/>
              <a:t>Let it shine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EF7DB26B-2FB9-E446-BBB8-FB7B576F0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67441"/>
      </p:ext>
    </p:extLst>
  </p:cSld>
  <p:clrMapOvr>
    <a:masterClrMapping/>
  </p:clrMapOvr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On Monday he gave me </a:t>
            </a:r>
          </a:p>
          <a:p>
            <a:pPr marL="0" indent="0" algn="ctr">
              <a:buNone/>
            </a:pPr>
            <a:r>
              <a:rPr lang="en-AU" sz="6000" dirty="0"/>
              <a:t>the gift of love</a:t>
            </a:r>
          </a:p>
          <a:p>
            <a:pPr marL="0" indent="0" algn="ctr">
              <a:buNone/>
            </a:pPr>
            <a:r>
              <a:rPr lang="en-AU" sz="6000" dirty="0"/>
              <a:t>Tuesday peace came from above</a:t>
            </a:r>
          </a:p>
          <a:p>
            <a:pPr marL="0" indent="0" algn="ctr">
              <a:buNone/>
            </a:pPr>
            <a:r>
              <a:rPr lang="en-AU" sz="6000" dirty="0"/>
              <a:t>Wednesday he told me </a:t>
            </a:r>
          </a:p>
          <a:p>
            <a:pPr marL="0" indent="0" algn="ctr">
              <a:buNone/>
            </a:pPr>
            <a:r>
              <a:rPr lang="en-AU" sz="6000" dirty="0"/>
              <a:t>to have more faith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035470B-6441-A247-B0E4-5B543B799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71597"/>
      </p:ext>
    </p:extLst>
  </p:cSld>
  <p:clrMapOvr>
    <a:masterClrMapping/>
  </p:clrMapOvr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AU" sz="6000" dirty="0"/>
              <a:t>And on Thursday he brought me a little more grace.</a:t>
            </a:r>
          </a:p>
          <a:p>
            <a:pPr marL="0" indent="0" algn="ctr">
              <a:buNone/>
            </a:pPr>
            <a:r>
              <a:rPr lang="en-AU" sz="6000" dirty="0"/>
              <a:t>And then on Friday he told me </a:t>
            </a:r>
          </a:p>
          <a:p>
            <a:pPr marL="0" indent="0" algn="ctr">
              <a:buNone/>
            </a:pPr>
            <a:r>
              <a:rPr lang="en-AU" sz="6000" dirty="0"/>
              <a:t>to Watch and Pray</a:t>
            </a:r>
          </a:p>
          <a:p>
            <a:pPr marL="0" indent="0" algn="ctr">
              <a:buNone/>
            </a:pPr>
            <a:r>
              <a:rPr lang="en-AU" sz="6000" dirty="0"/>
              <a:t>On Saturday told me </a:t>
            </a:r>
          </a:p>
          <a:p>
            <a:pPr marL="0" indent="0" algn="ctr">
              <a:buNone/>
            </a:pPr>
            <a:r>
              <a:rPr lang="en-AU" sz="6000" dirty="0"/>
              <a:t>just what to say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ED21ADB1-8ED5-1341-8F5A-19757605C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81345"/>
      </p:ext>
    </p:extLst>
  </p:cSld>
  <p:clrMapOvr>
    <a:masterClrMapping/>
  </p:clrMapOvr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On Sunday he gave me </a:t>
            </a:r>
          </a:p>
          <a:p>
            <a:pPr marL="0" indent="0" algn="ctr">
              <a:buNone/>
            </a:pPr>
            <a:r>
              <a:rPr lang="en-AU" sz="6000" dirty="0"/>
              <a:t>The power divine</a:t>
            </a:r>
          </a:p>
          <a:p>
            <a:pPr marL="0" indent="0" algn="ctr">
              <a:buNone/>
            </a:pPr>
            <a:r>
              <a:rPr lang="en-AU" sz="6000" dirty="0"/>
              <a:t>To let my Little Light Shine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76FDA51C-0744-974C-B7C0-1BE49F138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15924"/>
      </p:ext>
    </p:extLst>
  </p:cSld>
  <p:clrMapOvr>
    <a:masterClrMapping/>
  </p:clrMapOvr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This Little Light Of Mine</a:t>
            </a:r>
          </a:p>
          <a:p>
            <a:pPr marL="0" indent="0" algn="ctr">
              <a:buNone/>
            </a:pPr>
            <a:r>
              <a:rPr lang="en-AU" sz="6000" dirty="0"/>
              <a:t>I'm gonna let it shine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ED0A821-28BF-BD43-81EC-CBD0B3F7B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86121"/>
      </p:ext>
    </p:extLst>
  </p:cSld>
  <p:clrMapOvr>
    <a:masterClrMapping/>
  </p:clrMapOvr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Let it shine</a:t>
            </a:r>
          </a:p>
          <a:p>
            <a:pPr marL="0" indent="0" algn="ctr">
              <a:buNone/>
            </a:pPr>
            <a:r>
              <a:rPr lang="en-AU" sz="6000" dirty="0"/>
              <a:t>Let it shine</a:t>
            </a:r>
          </a:p>
          <a:p>
            <a:pPr marL="0" indent="0" algn="ctr">
              <a:buNone/>
            </a:pPr>
            <a:r>
              <a:rPr lang="en-AU" sz="6000" dirty="0"/>
              <a:t>Let it shine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92C6C26A-B409-0F43-9B30-52B66355F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603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Our God is an Awesome God</a:t>
            </a:r>
          </a:p>
          <a:p>
            <a:pPr marL="0" indent="0" algn="ctr">
              <a:buNone/>
            </a:pPr>
            <a:r>
              <a:rPr lang="en-US" sz="6000" dirty="0"/>
              <a:t>He reigns from heaven above</a:t>
            </a:r>
          </a:p>
          <a:p>
            <a:pPr marL="0" indent="0" algn="ctr">
              <a:buNone/>
            </a:pPr>
            <a:r>
              <a:rPr lang="en-US" sz="6000" dirty="0"/>
              <a:t>With wisdom, power and love</a:t>
            </a:r>
          </a:p>
          <a:p>
            <a:pPr marL="0" indent="0" algn="ctr">
              <a:buNone/>
            </a:pPr>
            <a:r>
              <a:rPr lang="en-US" sz="6000" dirty="0"/>
              <a:t>Our God is an Awesome God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50224"/>
      </p:ext>
    </p:extLst>
  </p:cSld>
  <p:clrMapOvr>
    <a:masterClrMapping/>
  </p:clrMapOvr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Welcome Holy Spirit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9B056FF4-998A-6748-A122-104F4B341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01704"/>
      </p:ext>
    </p:extLst>
  </p:cSld>
  <p:clrMapOvr>
    <a:masterClrMapping/>
  </p:clrMapOvr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Welcome Holy Spirit</a:t>
            </a:r>
          </a:p>
          <a:p>
            <a:pPr marL="0" indent="0" algn="ctr">
              <a:buNone/>
            </a:pPr>
            <a:r>
              <a:rPr lang="en-US" sz="6000" dirty="0"/>
              <a:t>We are in Your presence</a:t>
            </a:r>
          </a:p>
          <a:p>
            <a:pPr marL="0" indent="0" algn="ctr">
              <a:buNone/>
            </a:pPr>
            <a:r>
              <a:rPr lang="en-US" sz="6000" dirty="0"/>
              <a:t>Fill us with Your power</a:t>
            </a:r>
          </a:p>
          <a:p>
            <a:pPr marL="0" indent="0" algn="ctr">
              <a:buNone/>
            </a:pPr>
            <a:r>
              <a:rPr lang="en-US" sz="6000" dirty="0"/>
              <a:t>Live inside of 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C2813E3-98CE-B341-BE50-FD75D3967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03733"/>
      </p:ext>
    </p:extLst>
  </p:cSld>
  <p:clrMapOvr>
    <a:masterClrMapping/>
  </p:clrMapOvr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You’re the Living Water</a:t>
            </a:r>
          </a:p>
          <a:p>
            <a:pPr marL="0" indent="0" algn="ctr">
              <a:buNone/>
            </a:pPr>
            <a:r>
              <a:rPr lang="en-US" sz="6000" dirty="0"/>
              <a:t>Never drying Fountain</a:t>
            </a:r>
          </a:p>
          <a:p>
            <a:pPr marL="0" indent="0" algn="ctr">
              <a:buNone/>
            </a:pPr>
            <a:r>
              <a:rPr lang="en-US" sz="6000" dirty="0"/>
              <a:t>Comforter and Counselor</a:t>
            </a:r>
          </a:p>
          <a:p>
            <a:pPr marL="0" indent="0" algn="ctr">
              <a:buNone/>
            </a:pPr>
            <a:r>
              <a:rPr lang="en-US" sz="6000" dirty="0"/>
              <a:t>Take complete control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F980DF46-5110-E944-AE67-8B97DA691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03455"/>
      </p:ext>
    </p:extLst>
  </p:cSld>
  <p:clrMapOvr>
    <a:masterClrMapping/>
  </p:clrMapOvr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Welcome Holy Spirit</a:t>
            </a:r>
          </a:p>
          <a:p>
            <a:pPr marL="0" indent="0" algn="ctr">
              <a:buNone/>
            </a:pPr>
            <a:r>
              <a:rPr lang="en-US" sz="6000" dirty="0"/>
              <a:t>We are in Your presence</a:t>
            </a:r>
          </a:p>
          <a:p>
            <a:pPr marL="0" indent="0" algn="ctr">
              <a:buNone/>
            </a:pPr>
            <a:r>
              <a:rPr lang="en-US" sz="6000" dirty="0"/>
              <a:t>Fill us with Your power</a:t>
            </a:r>
          </a:p>
          <a:p>
            <a:pPr marL="0" indent="0" algn="ctr">
              <a:buNone/>
            </a:pPr>
            <a:r>
              <a:rPr lang="en-US" sz="6000" dirty="0"/>
              <a:t>Live inside of 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E2CF7A60-595D-744C-A7A7-092450EEC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37045"/>
      </p:ext>
    </p:extLst>
  </p:cSld>
  <p:clrMapOvr>
    <a:masterClrMapping/>
  </p:clrMapOvr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What a Beautiful Name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6A4B3CA-0770-0D46-9FD0-3EE934D3C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78359"/>
      </p:ext>
    </p:extLst>
  </p:cSld>
  <p:clrMapOvr>
    <a:masterClrMapping/>
  </p:clrMapOvr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AU" sz="6000" dirty="0"/>
              <a:t>You were the Word at the beginning</a:t>
            </a:r>
          </a:p>
          <a:p>
            <a:pPr marL="0" indent="0" algn="ctr">
              <a:buNone/>
            </a:pPr>
            <a:r>
              <a:rPr lang="en-AU" sz="6000" dirty="0"/>
              <a:t>One With God </a:t>
            </a:r>
          </a:p>
          <a:p>
            <a:pPr marL="0" indent="0" algn="ctr">
              <a:buNone/>
            </a:pPr>
            <a:r>
              <a:rPr lang="en-AU" sz="6000" dirty="0"/>
              <a:t>the Lord Most High</a:t>
            </a:r>
          </a:p>
          <a:p>
            <a:pPr marL="0" indent="0" algn="ctr">
              <a:buNone/>
            </a:pPr>
            <a:r>
              <a:rPr lang="en-AU" sz="6000" dirty="0"/>
              <a:t>Your hidden glory in creation</a:t>
            </a:r>
          </a:p>
          <a:p>
            <a:pPr marL="0" indent="0" algn="ctr">
              <a:buNone/>
            </a:pPr>
            <a:r>
              <a:rPr lang="en-AU" sz="6000" dirty="0"/>
              <a:t>Now revealed in You our Christ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E0D43F35-5547-4543-846F-FDCBDA016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52280"/>
      </p:ext>
    </p:extLst>
  </p:cSld>
  <p:clrMapOvr>
    <a:masterClrMapping/>
  </p:clrMapOvr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What a beautiful Name it is</a:t>
            </a:r>
            <a:br>
              <a:rPr lang="en-AU" sz="6000" dirty="0"/>
            </a:br>
            <a:r>
              <a:rPr lang="en-AU" sz="6000" dirty="0"/>
              <a:t>What a beautiful Name it is</a:t>
            </a:r>
            <a:br>
              <a:rPr lang="en-AU" sz="6000" dirty="0"/>
            </a:br>
            <a:r>
              <a:rPr lang="en-AU" sz="6000" dirty="0"/>
              <a:t>The Name of Jesus Christ my King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E84D78B-AD1B-6E4C-9E53-F16E94F11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29541"/>
      </p:ext>
    </p:extLst>
  </p:cSld>
  <p:clrMapOvr>
    <a:masterClrMapping/>
  </p:clrMapOvr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What a beautiful Name it is</a:t>
            </a:r>
            <a:br>
              <a:rPr lang="en-AU" sz="6000" dirty="0"/>
            </a:br>
            <a:r>
              <a:rPr lang="en-AU" sz="6000" dirty="0"/>
              <a:t>Nothing compares to this</a:t>
            </a:r>
            <a:br>
              <a:rPr lang="en-AU" sz="6000" dirty="0"/>
            </a:br>
            <a:r>
              <a:rPr lang="en-AU" sz="6000" dirty="0"/>
              <a:t>What a beautiful Name it is</a:t>
            </a:r>
            <a:br>
              <a:rPr lang="en-AU" sz="6000" dirty="0"/>
            </a:br>
            <a:r>
              <a:rPr lang="en-AU" sz="6000" dirty="0"/>
              <a:t>The Name of Jesus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3B1DCAC1-B546-CD43-92A9-BE1AE70EF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08385"/>
      </p:ext>
    </p:extLst>
  </p:cSld>
  <p:clrMapOvr>
    <a:masterClrMapping/>
  </p:clrMapOvr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en-AU" sz="6000" dirty="0"/>
              <a:t>You didn't want heaven </a:t>
            </a:r>
          </a:p>
          <a:p>
            <a:pPr marL="0" indent="0" algn="ctr">
              <a:buNone/>
            </a:pPr>
            <a:r>
              <a:rPr lang="en-AU" sz="6000" dirty="0"/>
              <a:t>without us</a:t>
            </a:r>
            <a:br>
              <a:rPr lang="en-AU" sz="6000" dirty="0"/>
            </a:br>
            <a:r>
              <a:rPr lang="en-AU" sz="6000" dirty="0"/>
              <a:t>So Jesus, You brought heaven down</a:t>
            </a:r>
            <a:br>
              <a:rPr lang="en-AU" sz="6000" dirty="0"/>
            </a:br>
            <a:r>
              <a:rPr lang="en-AU" sz="6000" dirty="0"/>
              <a:t>My sin was great </a:t>
            </a:r>
          </a:p>
          <a:p>
            <a:pPr marL="0" indent="0" algn="ctr">
              <a:buNone/>
            </a:pPr>
            <a:r>
              <a:rPr lang="en-AU" sz="6000" dirty="0"/>
              <a:t>Your love was greater</a:t>
            </a:r>
            <a:br>
              <a:rPr lang="en-AU" sz="6000" dirty="0"/>
            </a:br>
            <a:r>
              <a:rPr lang="en-AU" sz="6000" dirty="0"/>
              <a:t>What could separate us now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9523542C-0579-4647-B295-B12EB2B97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5048"/>
      </p:ext>
    </p:extLst>
  </p:cSld>
  <p:clrMapOvr>
    <a:masterClrMapping/>
  </p:clrMapOvr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What a wonderful Name it is</a:t>
            </a:r>
            <a:br>
              <a:rPr lang="en-AU" sz="6000" dirty="0"/>
            </a:br>
            <a:r>
              <a:rPr lang="en-AU" sz="6000" dirty="0"/>
              <a:t>What a wonderful Name it is</a:t>
            </a:r>
            <a:br>
              <a:rPr lang="en-AU" sz="6000" dirty="0"/>
            </a:br>
            <a:r>
              <a:rPr lang="en-AU" sz="6000" dirty="0"/>
              <a:t>The Name of Jesus Christ my King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E1E68383-16A0-3B47-8DA8-7D990E3B5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50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/>
              <a:t>Bayette</a:t>
            </a:r>
            <a:r>
              <a:rPr lang="en-US" sz="8000" dirty="0"/>
              <a:t> </a:t>
            </a:r>
            <a:r>
              <a:rPr lang="en-US" sz="8000" dirty="0" err="1"/>
              <a:t>Inkosi</a:t>
            </a:r>
            <a:endParaRPr lang="en-US" sz="8000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9171"/>
      </p:ext>
    </p:extLst>
  </p:cSld>
  <p:clrMapOvr>
    <a:masterClrMapping/>
  </p:clrMapOvr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What a wonderful Name it is</a:t>
            </a:r>
            <a:br>
              <a:rPr lang="en-AU" sz="6000" dirty="0"/>
            </a:br>
            <a:r>
              <a:rPr lang="en-AU" sz="6000" dirty="0"/>
              <a:t>Nothing compares to this</a:t>
            </a:r>
            <a:br>
              <a:rPr lang="en-AU" sz="6000" dirty="0"/>
            </a:br>
            <a:r>
              <a:rPr lang="en-AU" sz="6000" dirty="0"/>
              <a:t>What a wonderful Name it is</a:t>
            </a:r>
            <a:br>
              <a:rPr lang="en-AU" sz="6000" dirty="0"/>
            </a:br>
            <a:r>
              <a:rPr lang="en-AU" sz="6000" dirty="0"/>
              <a:t>The Name of Jesus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957E64A3-D09A-2F43-93B8-E639C2BB8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83090"/>
      </p:ext>
    </p:extLst>
  </p:cSld>
  <p:clrMapOvr>
    <a:masterClrMapping/>
  </p:clrMapOvr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You have no rival </a:t>
            </a:r>
          </a:p>
          <a:p>
            <a:pPr marL="0" indent="0" algn="ctr">
              <a:buNone/>
            </a:pPr>
            <a:r>
              <a:rPr lang="en-AU" sz="6000" dirty="0"/>
              <a:t>You have no equal</a:t>
            </a:r>
            <a:br>
              <a:rPr lang="en-AU" sz="6000" dirty="0"/>
            </a:br>
            <a:r>
              <a:rPr lang="en-AU" sz="6000" dirty="0"/>
              <a:t>Now and forever</a:t>
            </a:r>
          </a:p>
          <a:p>
            <a:pPr marL="0" indent="0" algn="ctr">
              <a:buNone/>
            </a:pPr>
            <a:r>
              <a:rPr lang="en-AU" sz="6000" dirty="0"/>
              <a:t>Our God reigns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45A93B6F-6FED-4844-9D50-7BAE14B13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73536"/>
      </p:ext>
    </p:extLst>
  </p:cSld>
  <p:clrMapOvr>
    <a:masterClrMapping/>
  </p:clrMapOvr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Yours is the Kingdom</a:t>
            </a:r>
          </a:p>
          <a:p>
            <a:pPr marL="0" indent="0" algn="ctr">
              <a:buNone/>
            </a:pPr>
            <a:r>
              <a:rPr lang="en-AU" sz="6000" dirty="0"/>
              <a:t>Yours is the glory</a:t>
            </a:r>
            <a:br>
              <a:rPr lang="en-AU" sz="6000" dirty="0"/>
            </a:br>
            <a:r>
              <a:rPr lang="en-AU" sz="6000" dirty="0"/>
              <a:t>Yours is the Name</a:t>
            </a:r>
          </a:p>
          <a:p>
            <a:pPr marL="0" indent="0" algn="ctr">
              <a:buNone/>
            </a:pPr>
            <a:r>
              <a:rPr lang="en-AU" sz="6000" dirty="0"/>
              <a:t>Above all names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0B0660C-4F25-0B49-B9AF-23F517B16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96765"/>
      </p:ext>
    </p:extLst>
  </p:cSld>
  <p:clrMapOvr>
    <a:masterClrMapping/>
  </p:clrMapOvr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What a powerful Name it is</a:t>
            </a:r>
            <a:br>
              <a:rPr lang="en-AU" sz="6000" dirty="0"/>
            </a:br>
            <a:r>
              <a:rPr lang="en-AU" sz="6000" dirty="0"/>
              <a:t>What a powerful Name it is</a:t>
            </a:r>
            <a:br>
              <a:rPr lang="en-AU" sz="6000" dirty="0"/>
            </a:br>
            <a:r>
              <a:rPr lang="en-AU" sz="6000" dirty="0"/>
              <a:t>The Name of Jesus Christ my King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B93E0DE-E3F6-0F4A-9EEC-1CD4004CF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27154"/>
      </p:ext>
    </p:extLst>
  </p:cSld>
  <p:clrMapOvr>
    <a:masterClrMapping/>
  </p:clrMapOvr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What a powerful Name it is</a:t>
            </a:r>
            <a:br>
              <a:rPr lang="en-AU" sz="6000" dirty="0"/>
            </a:br>
            <a:r>
              <a:rPr lang="en-AU" sz="6000" dirty="0"/>
              <a:t>Nothing compares to this</a:t>
            </a:r>
            <a:br>
              <a:rPr lang="en-AU" sz="6000" dirty="0"/>
            </a:br>
            <a:r>
              <a:rPr lang="en-AU" sz="6000" dirty="0"/>
              <a:t>What a powerful Name it is</a:t>
            </a:r>
            <a:br>
              <a:rPr lang="en-AU" sz="6000" dirty="0"/>
            </a:br>
            <a:r>
              <a:rPr lang="en-AU" sz="6000" dirty="0"/>
              <a:t>The Name of Jesus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75079E4-8A1E-A748-9E7F-0E9669D28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1079"/>
      </p:ext>
    </p:extLst>
  </p:cSld>
  <p:clrMapOvr>
    <a:masterClrMapping/>
  </p:clrMapOvr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Who Gives the Faith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E7FFF9E-DD77-3D46-A201-6129FCC3A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57170"/>
      </p:ext>
    </p:extLst>
  </p:cSld>
  <p:clrMapOvr>
    <a:masterClrMapping/>
  </p:clrMapOvr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Who gives the faith, </a:t>
            </a:r>
          </a:p>
          <a:p>
            <a:pPr marL="0" indent="0" algn="ctr">
              <a:buNone/>
            </a:pPr>
            <a:r>
              <a:rPr lang="en-US" sz="6000" dirty="0"/>
              <a:t>For the fa-fa-faith</a:t>
            </a:r>
            <a:br>
              <a:rPr lang="en-US" sz="6000" dirty="0"/>
            </a:br>
            <a:r>
              <a:rPr lang="en-US" sz="6000" dirty="0"/>
              <a:t>Who gives the love, </a:t>
            </a:r>
          </a:p>
          <a:p>
            <a:pPr marL="0" indent="0" algn="ctr">
              <a:buNone/>
            </a:pPr>
            <a:r>
              <a:rPr lang="en-US" sz="6000" dirty="0"/>
              <a:t>For the love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42B97332-E286-5E4B-A715-3D0BF3CA1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69330"/>
      </p:ext>
    </p:extLst>
  </p:cSld>
  <p:clrMapOvr>
    <a:masterClrMapping/>
  </p:clrMapOvr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Who gives the hope, </a:t>
            </a:r>
          </a:p>
          <a:p>
            <a:pPr marL="0" indent="0" algn="ctr">
              <a:buNone/>
            </a:pPr>
            <a:r>
              <a:rPr lang="en-US" sz="6000" dirty="0"/>
              <a:t>For the ho-ho-hope</a:t>
            </a:r>
            <a:br>
              <a:rPr lang="en-US" sz="6000" dirty="0"/>
            </a:br>
            <a:r>
              <a:rPr lang="en-US" sz="6000" dirty="0"/>
              <a:t>Who gives the grace, </a:t>
            </a:r>
          </a:p>
          <a:p>
            <a:pPr marL="0" indent="0" algn="ctr">
              <a:buNone/>
            </a:pPr>
            <a:r>
              <a:rPr lang="en-US" sz="6000" dirty="0"/>
              <a:t>For the grace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94A4A105-D2E6-274A-87E0-F3297270E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85448"/>
      </p:ext>
    </p:extLst>
  </p:cSld>
  <p:clrMapOvr>
    <a:masterClrMapping/>
  </p:clrMapOvr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Who is that man</a:t>
            </a:r>
            <a:br>
              <a:rPr lang="en-US" sz="6000" dirty="0"/>
            </a:br>
            <a:r>
              <a:rPr lang="en-US" sz="6000" dirty="0"/>
              <a:t>I want to shake his hands</a:t>
            </a:r>
            <a:br>
              <a:rPr lang="en-US" sz="6000" dirty="0"/>
            </a:br>
            <a:r>
              <a:rPr lang="en-US" sz="6000" dirty="0"/>
              <a:t>For He lives in me</a:t>
            </a:r>
            <a:br>
              <a:rPr lang="en-US" sz="6000" dirty="0"/>
            </a:br>
            <a:r>
              <a:rPr lang="en-US" sz="6000" dirty="0"/>
              <a:t>And He died for you and me Oh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Dip Dip </a:t>
            </a:r>
            <a:r>
              <a:rPr lang="en-US" sz="6000" dirty="0" err="1"/>
              <a:t>Dadada</a:t>
            </a:r>
            <a:r>
              <a:rPr lang="en-US" sz="6000" dirty="0"/>
              <a:t> Dip Dip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F86FE13F-F96A-CD4C-9435-37CC3B558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21974"/>
      </p:ext>
    </p:extLst>
  </p:cSld>
  <p:clrMapOvr>
    <a:masterClrMapping/>
  </p:clrMapOvr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Yes Lord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2EEB703-F91D-2E47-9AD8-135893074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882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err="1"/>
              <a:t>Bayete</a:t>
            </a:r>
            <a:r>
              <a:rPr lang="en-US" sz="6000" dirty="0"/>
              <a:t>, </a:t>
            </a:r>
            <a:r>
              <a:rPr lang="en-US" sz="6000" dirty="0" err="1"/>
              <a:t>Bayete</a:t>
            </a:r>
            <a:r>
              <a:rPr lang="en-US" sz="6000" dirty="0"/>
              <a:t> </a:t>
            </a:r>
            <a:r>
              <a:rPr lang="en-US" sz="6000" dirty="0" err="1"/>
              <a:t>Inkosi</a:t>
            </a:r>
            <a:br>
              <a:rPr lang="en-US" sz="6000" dirty="0"/>
            </a:br>
            <a:r>
              <a:rPr lang="en-US" sz="6000" dirty="0" err="1"/>
              <a:t>Bayete</a:t>
            </a:r>
            <a:r>
              <a:rPr lang="en-US" sz="6000" dirty="0"/>
              <a:t>, King of kings</a:t>
            </a:r>
            <a:br>
              <a:rPr lang="en-US" sz="6000" dirty="0"/>
            </a:br>
            <a:r>
              <a:rPr lang="en-US" sz="6000" dirty="0" err="1"/>
              <a:t>Bayete</a:t>
            </a:r>
            <a:r>
              <a:rPr lang="en-US" sz="6000" dirty="0"/>
              <a:t>, </a:t>
            </a:r>
            <a:r>
              <a:rPr lang="en-US" sz="6000" dirty="0" err="1"/>
              <a:t>Bayete</a:t>
            </a:r>
            <a:r>
              <a:rPr lang="en-US" sz="6000" dirty="0"/>
              <a:t> </a:t>
            </a:r>
            <a:r>
              <a:rPr lang="en-US" sz="6000" dirty="0" err="1"/>
              <a:t>Inkosi</a:t>
            </a:r>
            <a:br>
              <a:rPr lang="en-US" sz="6000" dirty="0"/>
            </a:br>
            <a:r>
              <a:rPr lang="en-US" sz="6000" dirty="0" err="1"/>
              <a:t>Bayete</a:t>
            </a:r>
            <a:r>
              <a:rPr lang="en-US" sz="6000" dirty="0"/>
              <a:t> </a:t>
            </a:r>
            <a:r>
              <a:rPr lang="en-US" sz="6000" dirty="0" err="1"/>
              <a:t>Inkosi</a:t>
            </a:r>
            <a:r>
              <a:rPr lang="en-US" sz="6000" dirty="0"/>
              <a:t> King</a:t>
            </a:r>
            <a:br>
              <a:rPr lang="en-US" sz="6000" dirty="0"/>
            </a:br>
            <a:r>
              <a:rPr lang="en-US" sz="6000" dirty="0"/>
              <a:t>King of kings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10992"/>
      </p:ext>
    </p:extLst>
  </p:cSld>
  <p:clrMapOvr>
    <a:masterClrMapping/>
  </p:clrMapOvr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I'm trading my sorrows</a:t>
            </a:r>
            <a:br>
              <a:rPr lang="en-US" sz="6000" dirty="0"/>
            </a:br>
            <a:r>
              <a:rPr lang="en-US" sz="6000" dirty="0"/>
              <a:t>I'm trading my shame</a:t>
            </a:r>
            <a:br>
              <a:rPr lang="en-US" sz="6000" dirty="0"/>
            </a:br>
            <a:r>
              <a:rPr lang="en-US" sz="6000" dirty="0"/>
              <a:t>I'm laying them down for the joy of the lord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8C53692-6DB0-3F48-95FA-BFA907CDF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91019"/>
      </p:ext>
    </p:extLst>
  </p:cSld>
  <p:clrMapOvr>
    <a:masterClrMapping/>
  </p:clrMapOvr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I'm trading my sickness</a:t>
            </a:r>
            <a:br>
              <a:rPr lang="en-US" sz="6000" dirty="0"/>
            </a:br>
            <a:r>
              <a:rPr lang="en-US" sz="6000" dirty="0"/>
              <a:t>I'm trading my pain</a:t>
            </a:r>
            <a:br>
              <a:rPr lang="en-US" sz="6000" dirty="0"/>
            </a:br>
            <a:r>
              <a:rPr lang="en-US" sz="6000" dirty="0"/>
              <a:t>I'm laying it down for the joy of the lord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E06531E4-2D04-3F41-85DE-508DA101D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37900"/>
      </p:ext>
    </p:extLst>
  </p:cSld>
  <p:clrMapOvr>
    <a:masterClrMapping/>
  </p:clrMapOvr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We say </a:t>
            </a:r>
          </a:p>
          <a:p>
            <a:pPr marL="0" indent="0" algn="ctr">
              <a:buNone/>
            </a:pPr>
            <a:r>
              <a:rPr lang="en-US" sz="6000" dirty="0"/>
              <a:t>Yes Lord, yes Lord, yes yes Lord</a:t>
            </a:r>
            <a:br>
              <a:rPr lang="en-US" sz="6000" dirty="0"/>
            </a:br>
            <a:r>
              <a:rPr lang="en-US" sz="6000" dirty="0"/>
              <a:t>Yes Lord, yes Lord, yes yes Lord</a:t>
            </a:r>
            <a:br>
              <a:rPr lang="en-US" sz="6000" dirty="0"/>
            </a:br>
            <a:r>
              <a:rPr lang="en-US" sz="6000" dirty="0"/>
              <a:t>Yes Lord, yes Lord, yes yes Lord </a:t>
            </a:r>
          </a:p>
          <a:p>
            <a:pPr marL="0" indent="0" algn="ctr">
              <a:buNone/>
            </a:pPr>
            <a:r>
              <a:rPr lang="en-US" sz="6000" dirty="0"/>
              <a:t>Amen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2CC5876B-108B-0540-9909-962513869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76279"/>
      </p:ext>
    </p:extLst>
  </p:cSld>
  <p:clrMapOvr>
    <a:masterClrMapping/>
  </p:clrMapOvr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I'm pressed but not crushed Persecuted but not abandoned</a:t>
            </a:r>
            <a:br>
              <a:rPr lang="en-US" sz="6000" dirty="0"/>
            </a:br>
            <a:r>
              <a:rPr lang="en-US" sz="6000" dirty="0"/>
              <a:t>Struck down but not destroyed</a:t>
            </a:r>
            <a:br>
              <a:rPr lang="en-US" sz="6000" dirty="0"/>
            </a:br>
            <a:r>
              <a:rPr lang="en-US" sz="6000" dirty="0"/>
              <a:t>I am blessed beyond the curse For his promise will endure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D253E4DC-CA53-934B-9D4B-E8ACA48CB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86269"/>
      </p:ext>
    </p:extLst>
  </p:cSld>
  <p:clrMapOvr>
    <a:masterClrMapping/>
  </p:clrMapOvr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That his joy's </a:t>
            </a:r>
            <a:r>
              <a:rPr lang="en-US" sz="6000" dirty="0" err="1"/>
              <a:t>gonna</a:t>
            </a:r>
            <a:r>
              <a:rPr lang="en-US" sz="6000" dirty="0"/>
              <a:t> be my strength</a:t>
            </a:r>
            <a:br>
              <a:rPr lang="en-US" sz="6000" dirty="0"/>
            </a:br>
            <a:r>
              <a:rPr lang="en-US" sz="6000" dirty="0"/>
              <a:t>Though the sorrow may last for the night</a:t>
            </a:r>
            <a:br>
              <a:rPr lang="en-US" sz="6000" dirty="0"/>
            </a:br>
            <a:r>
              <a:rPr lang="en-US" sz="6000" dirty="0"/>
              <a:t>His joy comes with the morning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B7A2492E-AE47-7840-9CFC-18809E8AB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73448"/>
      </p:ext>
    </p:extLst>
  </p:cSld>
  <p:clrMapOvr>
    <a:masterClrMapping/>
  </p:clrMapOvr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You are Holy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9328162-CBEB-2D4B-9DAB-CC7893E4D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79560"/>
      </p:ext>
    </p:extLst>
  </p:cSld>
  <p:clrMapOvr>
    <a:masterClrMapping/>
  </p:clrMapOvr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You are Holy, Holy</a:t>
            </a:r>
          </a:p>
          <a:p>
            <a:pPr marL="0" indent="0" algn="ctr">
              <a:buNone/>
            </a:pPr>
            <a:r>
              <a:rPr lang="en-AU" sz="6000" dirty="0"/>
              <a:t>Are you Lord God Almighty</a:t>
            </a:r>
          </a:p>
          <a:p>
            <a:pPr marL="0" indent="0" algn="ctr">
              <a:buNone/>
            </a:pPr>
            <a:r>
              <a:rPr lang="en-AU" sz="6000" dirty="0"/>
              <a:t>Worthy is the Lamb</a:t>
            </a:r>
          </a:p>
          <a:p>
            <a:pPr marL="0" indent="0" algn="ctr">
              <a:buNone/>
            </a:pPr>
            <a:r>
              <a:rPr lang="en-AU" sz="6000" dirty="0"/>
              <a:t>Worthy is the Lamb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220B0C6-7FD1-344B-8C58-71F1A1946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02192"/>
      </p:ext>
    </p:extLst>
  </p:cSld>
  <p:clrMapOvr>
    <a:masterClrMapping/>
  </p:clrMapOvr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You are Holy, Holy</a:t>
            </a:r>
          </a:p>
          <a:p>
            <a:pPr marL="0" indent="0" algn="ctr">
              <a:buNone/>
            </a:pPr>
            <a:r>
              <a:rPr lang="en-AU" sz="6000" dirty="0"/>
              <a:t>Are you Lord God Almighty</a:t>
            </a:r>
          </a:p>
          <a:p>
            <a:pPr marL="0" indent="0" algn="ctr">
              <a:buNone/>
            </a:pPr>
            <a:r>
              <a:rPr lang="en-AU" sz="6000" dirty="0"/>
              <a:t>Worthy is the Lamb</a:t>
            </a:r>
          </a:p>
          <a:p>
            <a:pPr marL="0" indent="0" algn="ctr">
              <a:buNone/>
            </a:pPr>
            <a:r>
              <a:rPr lang="en-AU" sz="6000" dirty="0"/>
              <a:t>Worthy is the Lamb</a:t>
            </a:r>
          </a:p>
          <a:p>
            <a:pPr marL="0" indent="0" algn="ctr">
              <a:buNone/>
            </a:pPr>
            <a:r>
              <a:rPr lang="en-AU" sz="6000" dirty="0"/>
              <a:t>Amen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767042C8-00E1-7A47-91F1-3C4395365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2480"/>
      </p:ext>
    </p:extLst>
  </p:cSld>
  <p:clrMapOvr>
    <a:masterClrMapping/>
  </p:clrMapOvr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You are Mine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B1D19E3A-BE14-054A-8ABD-FC3CE0027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15501"/>
      </p:ext>
    </p:extLst>
  </p:cSld>
  <p:clrMapOvr>
    <a:masterClrMapping/>
  </p:clrMapOvr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will come to you in the silence</a:t>
            </a:r>
            <a:br>
              <a:rPr lang="en-US" sz="6000" dirty="0"/>
            </a:br>
            <a:r>
              <a:rPr lang="en-US" sz="6000" dirty="0"/>
              <a:t>I will lift you from all your fear</a:t>
            </a:r>
            <a:br>
              <a:rPr lang="en-US" sz="6000" dirty="0"/>
            </a:br>
            <a:r>
              <a:rPr lang="en-US" sz="6000" dirty="0"/>
              <a:t>You will hear My voice</a:t>
            </a:r>
          </a:p>
          <a:p>
            <a:pPr marL="0" indent="0" algn="ctr">
              <a:buNone/>
            </a:pPr>
            <a:r>
              <a:rPr lang="en-US" sz="6000" dirty="0"/>
              <a:t>I claim you as My choice</a:t>
            </a:r>
            <a:br>
              <a:rPr lang="en-US" sz="6000" dirty="0"/>
            </a:br>
            <a:r>
              <a:rPr lang="en-US" sz="6000" dirty="0"/>
              <a:t>Be still, and know I am near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6B3E28F8-7AA1-ED40-96EF-F732820D8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712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Who can </a:t>
            </a:r>
            <a:r>
              <a:rPr lang="en-US" sz="6000"/>
              <a:t>match your </a:t>
            </a:r>
            <a:r>
              <a:rPr lang="en-US" sz="6000" dirty="0"/>
              <a:t>greatness</a:t>
            </a:r>
            <a:br>
              <a:rPr lang="en-US" sz="6000" dirty="0"/>
            </a:br>
            <a:r>
              <a:rPr lang="en-US" sz="6000" dirty="0"/>
              <a:t>Who can </a:t>
            </a:r>
            <a:r>
              <a:rPr lang="en-US" sz="6000"/>
              <a:t>know your </a:t>
            </a:r>
            <a:r>
              <a:rPr lang="en-US" sz="6000" dirty="0"/>
              <a:t>power</a:t>
            </a:r>
            <a:br>
              <a:rPr lang="en-US" sz="6000" dirty="0"/>
            </a:br>
            <a:r>
              <a:rPr lang="en-US" sz="6000" dirty="0"/>
              <a:t>Who can </a:t>
            </a:r>
            <a:r>
              <a:rPr lang="en-US" sz="6000"/>
              <a:t>search your </a:t>
            </a:r>
            <a:r>
              <a:rPr lang="en-US" sz="6000" dirty="0"/>
              <a:t>riches</a:t>
            </a:r>
            <a:br>
              <a:rPr lang="en-US" sz="6000" dirty="0"/>
            </a:br>
            <a:r>
              <a:rPr lang="en-US" sz="6000" dirty="0"/>
              <a:t>Who can </a:t>
            </a:r>
            <a:r>
              <a:rPr lang="en-US" sz="6000"/>
              <a:t>deny you </a:t>
            </a:r>
            <a:r>
              <a:rPr lang="en-US" sz="6000" dirty="0"/>
              <a:t>are crowned</a:t>
            </a:r>
            <a:br>
              <a:rPr lang="en-US" sz="6000" dirty="0"/>
            </a:br>
            <a:r>
              <a:rPr lang="en-US" sz="6000" dirty="0"/>
              <a:t>Lord of all?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1589"/>
      </p:ext>
    </p:extLst>
  </p:cSld>
  <p:clrMapOvr>
    <a:masterClrMapping/>
  </p:clrMapOvr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am hope for all who are hopeless</a:t>
            </a:r>
            <a:br>
              <a:rPr lang="en-US" sz="6000" dirty="0"/>
            </a:br>
            <a:r>
              <a:rPr lang="en-US" sz="6000" dirty="0"/>
              <a:t>I am eyes for all who long to see</a:t>
            </a:r>
            <a:br>
              <a:rPr lang="en-US" sz="6000" dirty="0"/>
            </a:br>
            <a:r>
              <a:rPr lang="en-US" sz="6000" dirty="0"/>
              <a:t>In the shadows of the night,</a:t>
            </a:r>
            <a:br>
              <a:rPr lang="en-US" sz="6000" dirty="0"/>
            </a:br>
            <a:r>
              <a:rPr lang="en-US" sz="6000" dirty="0"/>
              <a:t>I will be your light</a:t>
            </a:r>
            <a:br>
              <a:rPr lang="en-US" sz="6000" dirty="0"/>
            </a:br>
            <a:r>
              <a:rPr lang="en-US" sz="6000" dirty="0"/>
              <a:t>Come and rest in 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8DE4C58-D216-DA46-8548-43978804F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39278"/>
      </p:ext>
    </p:extLst>
  </p:cSld>
  <p:clrMapOvr>
    <a:masterClrMapping/>
  </p:clrMapOvr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Do not be afraid, I am with you</a:t>
            </a:r>
            <a:br>
              <a:rPr lang="en-US" sz="6000" dirty="0"/>
            </a:br>
            <a:r>
              <a:rPr lang="en-US" sz="6000" dirty="0"/>
              <a:t>I have called you each by name</a:t>
            </a:r>
            <a:br>
              <a:rPr lang="en-US" sz="6000" dirty="0"/>
            </a:br>
            <a:r>
              <a:rPr lang="en-US" sz="6000" dirty="0"/>
              <a:t>Come and follow Me</a:t>
            </a:r>
            <a:br>
              <a:rPr lang="en-US" sz="6000" dirty="0"/>
            </a:br>
            <a:r>
              <a:rPr lang="en-US" sz="6000" dirty="0"/>
              <a:t>I will bring you home</a:t>
            </a:r>
            <a:br>
              <a:rPr lang="en-US" sz="6000" dirty="0"/>
            </a:br>
            <a:r>
              <a:rPr lang="en-US" sz="6000" dirty="0"/>
              <a:t>I love you and you are mine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4BFA4F8D-A8A5-674D-B6DC-CBC3F5728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74489"/>
      </p:ext>
    </p:extLst>
  </p:cSld>
  <p:clrMapOvr>
    <a:masterClrMapping/>
  </p:clrMapOvr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I am strength for all the despairing</a:t>
            </a:r>
            <a:br>
              <a:rPr lang="en-US" sz="6000" dirty="0"/>
            </a:br>
            <a:r>
              <a:rPr lang="en-US" sz="6000" dirty="0"/>
              <a:t>Healing for the ones who dwell in shame</a:t>
            </a:r>
            <a:br>
              <a:rPr lang="en-US" sz="6000" dirty="0"/>
            </a:br>
            <a:r>
              <a:rPr lang="en-US" sz="6000" dirty="0"/>
              <a:t>All the blind will see, the lame will all run free</a:t>
            </a:r>
            <a:br>
              <a:rPr lang="en-US" sz="6000" dirty="0"/>
            </a:br>
            <a:r>
              <a:rPr lang="en-US" sz="6000" dirty="0"/>
              <a:t>And all will know My name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2C4E706E-FBB2-4E4D-9ED4-2F1F4014D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20242"/>
      </p:ext>
    </p:extLst>
  </p:cSld>
  <p:clrMapOvr>
    <a:masterClrMapping/>
  </p:clrMapOvr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Do not be afraid, I am with you</a:t>
            </a:r>
            <a:br>
              <a:rPr lang="en-US" sz="6000" dirty="0"/>
            </a:br>
            <a:r>
              <a:rPr lang="en-US" sz="6000" dirty="0"/>
              <a:t>I have called you each by name</a:t>
            </a:r>
            <a:br>
              <a:rPr lang="en-US" sz="6000" dirty="0"/>
            </a:br>
            <a:r>
              <a:rPr lang="en-US" sz="6000" dirty="0"/>
              <a:t>Come and follow Me</a:t>
            </a:r>
            <a:br>
              <a:rPr lang="en-US" sz="6000" dirty="0"/>
            </a:br>
            <a:r>
              <a:rPr lang="en-US" sz="6000" dirty="0"/>
              <a:t>I will bring you home</a:t>
            </a:r>
            <a:br>
              <a:rPr lang="en-US" sz="6000" dirty="0"/>
            </a:br>
            <a:r>
              <a:rPr lang="en-US" sz="6000" dirty="0"/>
              <a:t>I love you and you are mine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86218B4-132D-4146-AA44-DA47F2ED0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28680"/>
      </p:ext>
    </p:extLst>
  </p:cSld>
  <p:clrMapOvr>
    <a:masterClrMapping/>
  </p:clrMapOvr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I am the Word that leads all to freedom</a:t>
            </a:r>
            <a:br>
              <a:rPr lang="en-US" sz="6000" dirty="0"/>
            </a:br>
            <a:r>
              <a:rPr lang="en-US" sz="6000" dirty="0"/>
              <a:t>I am the peace the world cannot give</a:t>
            </a:r>
            <a:br>
              <a:rPr lang="en-US" sz="6000" dirty="0"/>
            </a:br>
            <a:r>
              <a:rPr lang="en-US" sz="6000" dirty="0"/>
              <a:t>I will call your name, embracing all your pain</a:t>
            </a:r>
            <a:br>
              <a:rPr lang="en-US" sz="6000" dirty="0"/>
            </a:br>
            <a:r>
              <a:rPr lang="en-US" sz="6000" dirty="0"/>
              <a:t>Stand up, now, walk, and live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1EA0B5E-4F63-2F49-BB6E-CEF6BA6B8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24068"/>
      </p:ext>
    </p:extLst>
  </p:cSld>
  <p:clrMapOvr>
    <a:masterClrMapping/>
  </p:clrMapOvr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Do not be afraid, I am with you</a:t>
            </a:r>
            <a:br>
              <a:rPr lang="en-US" sz="6000" dirty="0"/>
            </a:br>
            <a:r>
              <a:rPr lang="en-US" sz="6000" dirty="0"/>
              <a:t>I have called you each by name</a:t>
            </a:r>
            <a:br>
              <a:rPr lang="en-US" sz="6000" dirty="0"/>
            </a:br>
            <a:r>
              <a:rPr lang="en-US" sz="6000" dirty="0"/>
              <a:t>Come and follow Me</a:t>
            </a:r>
            <a:br>
              <a:rPr lang="en-US" sz="6000" dirty="0"/>
            </a:br>
            <a:r>
              <a:rPr lang="en-US" sz="6000" dirty="0"/>
              <a:t>I will bring you home</a:t>
            </a:r>
            <a:br>
              <a:rPr lang="en-US" sz="6000" dirty="0"/>
            </a:br>
            <a:r>
              <a:rPr lang="en-US" sz="6000" dirty="0"/>
              <a:t>I love you and you are mine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A33D895A-84DD-7A4D-B5E1-0D9DE5D40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5131"/>
      </p:ext>
    </p:extLst>
  </p:cSld>
  <p:clrMapOvr>
    <a:masterClrMapping/>
  </p:clrMapOvr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You are my All in All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8DC80C41-2CAD-ED44-BF52-81D156439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36814"/>
      </p:ext>
    </p:extLst>
  </p:cSld>
  <p:clrMapOvr>
    <a:masterClrMapping/>
  </p:clrMapOvr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 are my strength when I am weak</a:t>
            </a:r>
            <a:br>
              <a:rPr lang="en-US" sz="6000" dirty="0"/>
            </a:br>
            <a:r>
              <a:rPr lang="en-US" sz="6000" dirty="0"/>
              <a:t>You are the treasure that I seek</a:t>
            </a:r>
            <a:br>
              <a:rPr lang="en-US" sz="6000" dirty="0"/>
            </a:br>
            <a:r>
              <a:rPr lang="en-US" sz="6000" dirty="0"/>
              <a:t>You are my all in all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55EADF3-E243-624D-9D4A-082E2136F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85776"/>
      </p:ext>
    </p:extLst>
  </p:cSld>
  <p:clrMapOvr>
    <a:masterClrMapping/>
  </p:clrMapOvr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Seeking You as a precious jewel</a:t>
            </a:r>
            <a:br>
              <a:rPr lang="en-US" sz="6000" dirty="0"/>
            </a:br>
            <a:r>
              <a:rPr lang="en-US" sz="6000" dirty="0"/>
              <a:t>Lord, to give up I'd be a fool</a:t>
            </a:r>
            <a:br>
              <a:rPr lang="en-US" sz="6000" dirty="0"/>
            </a:br>
            <a:r>
              <a:rPr lang="en-US" sz="6000" dirty="0"/>
              <a:t>You are my all in all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F0F4A84B-1CB1-994C-AD81-3E521196A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65505"/>
      </p:ext>
    </p:extLst>
  </p:cSld>
  <p:clrMapOvr>
    <a:masterClrMapping/>
  </p:clrMapOvr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Jesus, Lamb of God</a:t>
            </a:r>
            <a:br>
              <a:rPr lang="en-US" sz="6000" dirty="0"/>
            </a:br>
            <a:r>
              <a:rPr lang="en-US" sz="6000" dirty="0"/>
              <a:t>Worthy is Your name</a:t>
            </a:r>
            <a:br>
              <a:rPr lang="en-US" sz="6000" dirty="0"/>
            </a:br>
            <a:r>
              <a:rPr lang="en-US" sz="6000" dirty="0"/>
              <a:t>Jesus, Lamb of God</a:t>
            </a:r>
            <a:br>
              <a:rPr lang="en-US" sz="6000" dirty="0"/>
            </a:br>
            <a:r>
              <a:rPr lang="en-US" sz="6000" dirty="0"/>
              <a:t>Worthy is Your name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E6CDDCC5-DB86-A747-9406-E1158C559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989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err="1"/>
              <a:t>Bayete</a:t>
            </a:r>
            <a:r>
              <a:rPr lang="en-US" sz="6000" dirty="0"/>
              <a:t> </a:t>
            </a:r>
            <a:r>
              <a:rPr lang="en-US" sz="6000" dirty="0" err="1"/>
              <a:t>Bayete</a:t>
            </a:r>
            <a:r>
              <a:rPr lang="en-US" sz="6000" dirty="0"/>
              <a:t> </a:t>
            </a:r>
            <a:r>
              <a:rPr lang="en-US" sz="6000" dirty="0" err="1"/>
              <a:t>Inkosi</a:t>
            </a:r>
            <a:br>
              <a:rPr lang="en-US" sz="6000" dirty="0"/>
            </a:br>
            <a:r>
              <a:rPr lang="en-US" sz="6000" dirty="0" err="1"/>
              <a:t>Bayete</a:t>
            </a:r>
            <a:r>
              <a:rPr lang="en-US" sz="6000" dirty="0"/>
              <a:t> King of kings</a:t>
            </a:r>
            <a:br>
              <a:rPr lang="en-US" sz="6000" dirty="0"/>
            </a:br>
            <a:r>
              <a:rPr lang="en-US" sz="6000" dirty="0" err="1"/>
              <a:t>Bayete</a:t>
            </a:r>
            <a:r>
              <a:rPr lang="en-US" sz="6000" dirty="0"/>
              <a:t> </a:t>
            </a:r>
            <a:r>
              <a:rPr lang="en-US" sz="6000" dirty="0" err="1"/>
              <a:t>Bayete</a:t>
            </a:r>
            <a:r>
              <a:rPr lang="en-US" sz="6000" dirty="0"/>
              <a:t> </a:t>
            </a:r>
            <a:r>
              <a:rPr lang="en-US" sz="6000" dirty="0" err="1"/>
              <a:t>Inkosi</a:t>
            </a:r>
            <a:br>
              <a:rPr lang="en-US" sz="6000" dirty="0"/>
            </a:br>
            <a:r>
              <a:rPr lang="en-US" sz="6000" dirty="0" err="1"/>
              <a:t>Bayete</a:t>
            </a:r>
            <a:r>
              <a:rPr lang="en-US" sz="6000" dirty="0"/>
              <a:t> </a:t>
            </a:r>
            <a:r>
              <a:rPr lang="en-US" sz="6000" dirty="0" err="1"/>
              <a:t>Inkosi</a:t>
            </a:r>
            <a:r>
              <a:rPr lang="en-US" sz="6000" dirty="0"/>
              <a:t> King</a:t>
            </a:r>
            <a:br>
              <a:rPr lang="en-US" sz="6000" dirty="0"/>
            </a:br>
            <a:r>
              <a:rPr lang="en-US" sz="6000" dirty="0"/>
              <a:t>King of kings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42729"/>
      </p:ext>
    </p:extLst>
  </p:cSld>
  <p:clrMapOvr>
    <a:masterClrMapping/>
  </p:clrMapOvr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Taking my sin, my cross, my shame</a:t>
            </a:r>
            <a:br>
              <a:rPr lang="en-US" sz="6000" dirty="0"/>
            </a:br>
            <a:r>
              <a:rPr lang="en-US" sz="6000" dirty="0"/>
              <a:t>Rising again I bless Your name</a:t>
            </a:r>
            <a:br>
              <a:rPr lang="en-US" sz="6000" dirty="0"/>
            </a:br>
            <a:r>
              <a:rPr lang="en-US" sz="6000" dirty="0"/>
              <a:t>You are my all in all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36E82642-69CC-0740-952E-C5D26B768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98479"/>
      </p:ext>
    </p:extLst>
  </p:cSld>
  <p:clrMapOvr>
    <a:masterClrMapping/>
  </p:clrMapOvr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When I fall down You pick me up</a:t>
            </a:r>
            <a:br>
              <a:rPr lang="en-US" sz="6000" dirty="0"/>
            </a:br>
            <a:r>
              <a:rPr lang="en-US" sz="6000" dirty="0"/>
              <a:t>When I am dry You fill my cup</a:t>
            </a:r>
            <a:br>
              <a:rPr lang="en-US" sz="6000" dirty="0"/>
            </a:br>
            <a:r>
              <a:rPr lang="en-US" sz="6000" dirty="0"/>
              <a:t>You are my all in all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304A03E-04EC-7B46-AD82-FE0B9729E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69519"/>
      </p:ext>
    </p:extLst>
  </p:cSld>
  <p:clrMapOvr>
    <a:masterClrMapping/>
  </p:clrMapOvr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Jesus, Lamb of God</a:t>
            </a:r>
            <a:br>
              <a:rPr lang="en-US" sz="6000" dirty="0"/>
            </a:br>
            <a:r>
              <a:rPr lang="en-US" sz="6000" dirty="0"/>
              <a:t>Worthy is Your name</a:t>
            </a:r>
            <a:br>
              <a:rPr lang="en-US" sz="6000" dirty="0"/>
            </a:br>
            <a:r>
              <a:rPr lang="en-US" sz="6000" dirty="0"/>
              <a:t>Jesus, Lamb of God</a:t>
            </a:r>
            <a:br>
              <a:rPr lang="en-US" sz="6000" dirty="0"/>
            </a:br>
            <a:r>
              <a:rPr lang="en-US" sz="6000" dirty="0"/>
              <a:t>Worthy is Your name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DC45929-AF3E-8248-862F-8DA536045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1924"/>
      </p:ext>
    </p:extLst>
  </p:cSld>
  <p:clrMapOvr>
    <a:masterClrMapping/>
  </p:clrMapOvr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Your Grace is Enough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322F8873-41D6-5249-AEF6-7C4952AE3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08742"/>
      </p:ext>
    </p:extLst>
  </p:cSld>
  <p:clrMapOvr>
    <a:masterClrMapping/>
  </p:clrMapOvr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Great is Your faithfulness oh God</a:t>
            </a:r>
            <a:br>
              <a:rPr lang="en-US" sz="6000" dirty="0"/>
            </a:br>
            <a:r>
              <a:rPr lang="en-US" sz="6000" dirty="0"/>
              <a:t>You wrestle with the sinner's heart</a:t>
            </a:r>
            <a:br>
              <a:rPr lang="en-US" sz="6000" dirty="0"/>
            </a:br>
            <a:r>
              <a:rPr lang="en-US" sz="6000" dirty="0"/>
              <a:t>You lead us by still waters in to mercy</a:t>
            </a:r>
            <a:br>
              <a:rPr lang="en-US" sz="6000" dirty="0"/>
            </a:br>
            <a:r>
              <a:rPr lang="en-US" sz="6000" dirty="0"/>
              <a:t>And nothing can keep us apart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60C3E46C-DAB0-4147-830B-5BE36BBF7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4631"/>
      </p:ext>
    </p:extLst>
  </p:cSld>
  <p:clrMapOvr>
    <a:masterClrMapping/>
  </p:clrMapOvr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So remember Your people</a:t>
            </a:r>
            <a:br>
              <a:rPr lang="en-US" sz="6000" dirty="0"/>
            </a:br>
            <a:r>
              <a:rPr lang="en-US" sz="6000" dirty="0"/>
              <a:t>Remember Your children</a:t>
            </a:r>
            <a:br>
              <a:rPr lang="en-US" sz="6000" dirty="0"/>
            </a:br>
            <a:r>
              <a:rPr lang="en-US" sz="6000" dirty="0"/>
              <a:t>Remember Your promise</a:t>
            </a:r>
            <a:br>
              <a:rPr lang="en-US" sz="6000" dirty="0"/>
            </a:br>
            <a:r>
              <a:rPr lang="en-US" sz="6000" dirty="0"/>
              <a:t>Oh God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7BFF44A0-BA04-3346-9A39-F9F81E613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26629"/>
      </p:ext>
    </p:extLst>
  </p:cSld>
  <p:clrMapOvr>
    <a:masterClrMapping/>
  </p:clrMapOvr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Your grace is enough</a:t>
            </a:r>
            <a:br>
              <a:rPr lang="en-US" sz="6000" dirty="0"/>
            </a:br>
            <a:r>
              <a:rPr lang="en-US" sz="6000" dirty="0"/>
              <a:t>Your grace is enough</a:t>
            </a:r>
            <a:br>
              <a:rPr lang="en-US" sz="6000" dirty="0"/>
            </a:br>
            <a:r>
              <a:rPr lang="en-US" sz="6000" dirty="0"/>
              <a:t>Your grace is enough for 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44C2B9A0-4EF1-C149-9490-F1300BE70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21528"/>
      </p:ext>
    </p:extLst>
  </p:cSld>
  <p:clrMapOvr>
    <a:masterClrMapping/>
  </p:clrMapOvr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Great is Your love and justice God </a:t>
            </a:r>
            <a:br>
              <a:rPr lang="en-US" sz="6000" dirty="0"/>
            </a:br>
            <a:r>
              <a:rPr lang="en-US" sz="6000" dirty="0"/>
              <a:t>You use the weak to lead the strong</a:t>
            </a:r>
            <a:br>
              <a:rPr lang="en-US" sz="6000" dirty="0"/>
            </a:br>
            <a:r>
              <a:rPr lang="en-US" sz="6000" dirty="0"/>
              <a:t>You lead us in the song of Your salvation</a:t>
            </a:r>
            <a:br>
              <a:rPr lang="en-US" sz="6000" dirty="0"/>
            </a:br>
            <a:r>
              <a:rPr lang="en-US" sz="6000" dirty="0"/>
              <a:t>And all Your people sing along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2F353DB2-CB33-8C40-ABE7-A166ACFD2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86010"/>
      </p:ext>
    </p:extLst>
  </p:cSld>
  <p:clrMapOvr>
    <a:masterClrMapping/>
  </p:clrMapOvr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So remember Your people</a:t>
            </a:r>
            <a:br>
              <a:rPr lang="en-US" sz="6000" dirty="0"/>
            </a:br>
            <a:r>
              <a:rPr lang="en-US" sz="6000" dirty="0"/>
              <a:t>Remember Your children</a:t>
            </a:r>
            <a:br>
              <a:rPr lang="en-US" sz="6000" dirty="0"/>
            </a:br>
            <a:r>
              <a:rPr lang="en-US" sz="6000" dirty="0"/>
              <a:t>Remember Your promise</a:t>
            </a:r>
            <a:br>
              <a:rPr lang="en-US" sz="6000" dirty="0"/>
            </a:br>
            <a:r>
              <a:rPr lang="en-US" sz="6000" dirty="0"/>
              <a:t>Oh God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B88229B3-FEE4-764F-A6E2-66607A2B8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60671"/>
      </p:ext>
    </p:extLst>
  </p:cSld>
  <p:clrMapOvr>
    <a:masterClrMapping/>
  </p:clrMapOvr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Your grace is enough</a:t>
            </a:r>
            <a:br>
              <a:rPr lang="en-US" sz="6000" dirty="0"/>
            </a:br>
            <a:r>
              <a:rPr lang="en-US" sz="6000" dirty="0"/>
              <a:t>Your grace is enough</a:t>
            </a:r>
            <a:br>
              <a:rPr lang="en-US" sz="6000" dirty="0"/>
            </a:br>
            <a:r>
              <a:rPr lang="en-US" sz="6000" dirty="0"/>
              <a:t>Your grace is enough for me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5A3DEE1A-144C-5246-95F7-A557D340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886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You are crowned King of Australia</a:t>
            </a:r>
            <a:br>
              <a:rPr lang="en-US" sz="6000" dirty="0"/>
            </a:br>
            <a:r>
              <a:rPr lang="en-US" sz="6000" dirty="0"/>
              <a:t>You are crowned Lord of all</a:t>
            </a:r>
            <a:br>
              <a:rPr lang="en-US" sz="6000" dirty="0"/>
            </a:br>
            <a:r>
              <a:rPr lang="en-US" sz="6000" dirty="0"/>
              <a:t>You are crowned King of Australia</a:t>
            </a:r>
            <a:br>
              <a:rPr lang="en-US" sz="6000" dirty="0"/>
            </a:br>
            <a:r>
              <a:rPr lang="en-US" sz="6000" dirty="0"/>
              <a:t>Who can deny You are crowned</a:t>
            </a:r>
            <a:br>
              <a:rPr lang="en-US" sz="6000" dirty="0"/>
            </a:br>
            <a:r>
              <a:rPr lang="en-US" sz="6000" dirty="0"/>
              <a:t>Lord of all?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36779"/>
      </p:ext>
    </p:extLst>
  </p:cSld>
  <p:clrMapOvr>
    <a:masterClrMapping/>
  </p:clrMapOvr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Your grace is enough</a:t>
            </a:r>
            <a:br>
              <a:rPr lang="en-US" sz="6000" dirty="0"/>
            </a:br>
            <a:r>
              <a:rPr lang="en-US" sz="6000" dirty="0"/>
              <a:t>Heaven reaching down to us</a:t>
            </a:r>
            <a:br>
              <a:rPr lang="en-US" sz="6000" dirty="0"/>
            </a:br>
            <a:r>
              <a:rPr lang="en-US" sz="6000" dirty="0"/>
              <a:t>Your grace is enough for me</a:t>
            </a:r>
            <a:br>
              <a:rPr lang="en-US" sz="6000" dirty="0"/>
            </a:br>
            <a:r>
              <a:rPr lang="en-US" sz="6000" dirty="0"/>
              <a:t>God I see your grace is enough</a:t>
            </a:r>
            <a:br>
              <a:rPr lang="en-US" sz="6000" dirty="0"/>
            </a:br>
            <a:r>
              <a:rPr lang="en-US" sz="6000" dirty="0"/>
              <a:t>I'm covered in your love</a:t>
            </a:r>
            <a:br>
              <a:rPr lang="en-US" sz="6000" dirty="0"/>
            </a:br>
            <a:r>
              <a:rPr lang="en-US" sz="6000" dirty="0"/>
              <a:t>Your grace is enough for me</a:t>
            </a:r>
            <a:br>
              <a:rPr lang="en-US" sz="6000" dirty="0"/>
            </a:br>
            <a:r>
              <a:rPr lang="en-US" sz="6000" dirty="0"/>
              <a:t>For me</a:t>
            </a:r>
          </a:p>
        </p:txBody>
      </p:sp>
      <p:pic>
        <p:nvPicPr>
          <p:cNvPr id="4" name="Picture 3">
            <a:hlinkClick r:id="rId3" action="ppaction://hlinksldjump"/>
            <a:extLst>
              <a:ext uri="{FF2B5EF4-FFF2-40B4-BE49-F238E27FC236}">
                <a16:creationId xmlns:a16="http://schemas.microsoft.com/office/drawing/2014/main" id="{6DE65AC4-81E5-F845-8C6C-EA09C4ACE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577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err="1"/>
              <a:t>Bayete</a:t>
            </a:r>
            <a:r>
              <a:rPr lang="en-US" sz="6000" dirty="0"/>
              <a:t> </a:t>
            </a:r>
            <a:r>
              <a:rPr lang="en-US" sz="6000" dirty="0" err="1"/>
              <a:t>Bayete</a:t>
            </a:r>
            <a:r>
              <a:rPr lang="en-US" sz="6000" dirty="0"/>
              <a:t> </a:t>
            </a:r>
            <a:r>
              <a:rPr lang="en-US" sz="6000" dirty="0" err="1"/>
              <a:t>Inkosi</a:t>
            </a:r>
            <a:br>
              <a:rPr lang="en-US" sz="6000" dirty="0"/>
            </a:br>
            <a:r>
              <a:rPr lang="en-US" sz="6000" dirty="0" err="1"/>
              <a:t>Bayete</a:t>
            </a:r>
            <a:r>
              <a:rPr lang="en-US" sz="6000" dirty="0"/>
              <a:t> King of kings</a:t>
            </a:r>
            <a:br>
              <a:rPr lang="en-US" sz="6000" dirty="0"/>
            </a:br>
            <a:r>
              <a:rPr lang="en-US" sz="6000" dirty="0" err="1"/>
              <a:t>Bayete</a:t>
            </a:r>
            <a:r>
              <a:rPr lang="en-US" sz="6000" dirty="0"/>
              <a:t> </a:t>
            </a:r>
            <a:r>
              <a:rPr lang="en-US" sz="6000" dirty="0" err="1"/>
              <a:t>Bayete</a:t>
            </a:r>
            <a:r>
              <a:rPr lang="en-US" sz="6000" dirty="0"/>
              <a:t> </a:t>
            </a:r>
            <a:r>
              <a:rPr lang="en-US" sz="6000" dirty="0" err="1"/>
              <a:t>Inkosi</a:t>
            </a:r>
            <a:br>
              <a:rPr lang="en-US" sz="6000" dirty="0"/>
            </a:br>
            <a:r>
              <a:rPr lang="en-US" sz="6000" dirty="0" err="1"/>
              <a:t>Bayete</a:t>
            </a:r>
            <a:r>
              <a:rPr lang="en-US" sz="6000" dirty="0"/>
              <a:t> </a:t>
            </a:r>
            <a:r>
              <a:rPr lang="en-US" sz="6000" dirty="0" err="1"/>
              <a:t>Inkosi</a:t>
            </a:r>
            <a:r>
              <a:rPr lang="en-US" sz="6000" dirty="0"/>
              <a:t> King</a:t>
            </a:r>
            <a:br>
              <a:rPr lang="en-US" sz="6000" dirty="0"/>
            </a:br>
            <a:r>
              <a:rPr lang="en-US" sz="6000" dirty="0"/>
              <a:t>King of kings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313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Bless the Lord, My Soul</a:t>
            </a: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0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4247" y="1211430"/>
            <a:ext cx="10079916" cy="35855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 startAt="81"/>
            </a:pPr>
            <a:r>
              <a:rPr lang="en-US" sz="2400" dirty="0"/>
              <a:t>Your Grace is Enough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81"/>
            </a:pPr>
            <a:endParaRPr lang="en-US" sz="2400" dirty="0"/>
          </a:p>
          <a:p>
            <a:pPr marL="457200" indent="-457200">
              <a:spcAft>
                <a:spcPts val="600"/>
              </a:spcAft>
              <a:buFont typeface="+mj-lt"/>
              <a:buAutoNum type="arabicPeriod" startAt="81"/>
            </a:pPr>
            <a:endParaRPr lang="en-US" sz="2400" dirty="0"/>
          </a:p>
          <a:p>
            <a:pPr marL="457200" indent="-457200">
              <a:spcAft>
                <a:spcPts val="600"/>
              </a:spcAft>
              <a:buFont typeface="+mj-lt"/>
              <a:buAutoNum type="arabicPeriod" startAt="81"/>
            </a:pPr>
            <a:endParaRPr lang="en-US" sz="2400" dirty="0"/>
          </a:p>
          <a:p>
            <a:pPr marL="457200" indent="-457200">
              <a:spcAft>
                <a:spcPts val="600"/>
              </a:spcAft>
              <a:buFont typeface="+mj-lt"/>
              <a:buAutoNum type="arabicPeriod" startAt="81"/>
            </a:pPr>
            <a:endParaRPr lang="en-US" sz="2400" dirty="0"/>
          </a:p>
          <a:p>
            <a:pPr marL="457200" indent="-457200">
              <a:spcAft>
                <a:spcPts val="600"/>
              </a:spcAft>
              <a:buFont typeface="+mj-lt"/>
              <a:buAutoNum type="arabicPeriod" startAt="81"/>
            </a:pPr>
            <a:endParaRPr lang="en-US" sz="2400" dirty="0"/>
          </a:p>
          <a:p>
            <a:pPr marL="457200" indent="-457200">
              <a:spcAft>
                <a:spcPts val="600"/>
              </a:spcAft>
              <a:buFont typeface="+mj-lt"/>
              <a:buAutoNum type="arabicPeriod" startAt="81"/>
            </a:pPr>
            <a:endParaRPr lang="en-US" sz="2400" dirty="0"/>
          </a:p>
          <a:p>
            <a:pPr marL="457200" indent="-457200">
              <a:spcAft>
                <a:spcPts val="600"/>
              </a:spcAft>
              <a:buFont typeface="+mj-lt"/>
              <a:buAutoNum type="arabicPeriod" startAt="81"/>
            </a:pPr>
            <a:endParaRPr lang="en-US" sz="2400" dirty="0"/>
          </a:p>
          <a:p>
            <a:pPr marL="457200" indent="-457200">
              <a:spcAft>
                <a:spcPts val="600"/>
              </a:spcAft>
              <a:buFont typeface="+mj-lt"/>
              <a:buAutoNum type="arabicPeriod" startAt="81"/>
            </a:pPr>
            <a:endParaRPr lang="en-US" sz="2400" dirty="0"/>
          </a:p>
          <a:p>
            <a:pPr marL="457200" indent="-457200">
              <a:spcAft>
                <a:spcPts val="600"/>
              </a:spcAft>
              <a:buFont typeface="+mj-lt"/>
              <a:buAutoNum type="arabicPeriod" startAt="81"/>
            </a:pPr>
            <a:endParaRPr lang="en-US" sz="2400" dirty="0"/>
          </a:p>
          <a:p>
            <a:pPr marL="457200" indent="-457200">
              <a:spcAft>
                <a:spcPts val="600"/>
              </a:spcAft>
              <a:buFont typeface="+mj-lt"/>
              <a:buAutoNum type="arabicPeriod" startAt="81"/>
            </a:pPr>
            <a:endParaRPr lang="en-US" sz="2400" dirty="0"/>
          </a:p>
          <a:p>
            <a:pPr marL="457200" indent="-457200">
              <a:spcAft>
                <a:spcPts val="600"/>
              </a:spcAft>
              <a:buFont typeface="+mj-lt"/>
              <a:buAutoNum type="arabicPeriod" startAt="81"/>
            </a:pPr>
            <a:endParaRPr lang="en-US" sz="2400" dirty="0"/>
          </a:p>
          <a:p>
            <a:pPr marL="457200" indent="-457200">
              <a:spcAft>
                <a:spcPts val="600"/>
              </a:spcAft>
              <a:buFont typeface="+mj-lt"/>
              <a:buAutoNum type="arabicPeriod" startAt="81"/>
            </a:pPr>
            <a:endParaRPr lang="en-US" sz="2400" dirty="0"/>
          </a:p>
          <a:p>
            <a:pPr marL="457200" indent="-457200">
              <a:spcAft>
                <a:spcPts val="600"/>
              </a:spcAft>
              <a:buFont typeface="+mj-lt"/>
              <a:buAutoNum type="arabicPeriod" startAt="81"/>
            </a:pPr>
            <a:endParaRPr lang="en-US" sz="2400" dirty="0"/>
          </a:p>
          <a:p>
            <a:pPr marL="457200" indent="-457200">
              <a:spcAft>
                <a:spcPts val="600"/>
              </a:spcAft>
              <a:buFont typeface="+mj-lt"/>
              <a:buAutoNum type="arabicPeriod" startAt="81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518" y="193003"/>
            <a:ext cx="2242072" cy="76442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Index</a:t>
            </a:r>
          </a:p>
        </p:txBody>
      </p:sp>
      <p:sp>
        <p:nvSpPr>
          <p:cNvPr id="95" name="Rectangle 94">
            <a:hlinkClick r:id="rId2" action="ppaction://hlinksldjump"/>
          </p:cNvPr>
          <p:cNvSpPr/>
          <p:nvPr/>
        </p:nvSpPr>
        <p:spPr>
          <a:xfrm>
            <a:off x="1054247" y="1677459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hlinkClick r:id="rId3" action="ppaction://hlinksldjump"/>
          </p:cNvPr>
          <p:cNvSpPr/>
          <p:nvPr/>
        </p:nvSpPr>
        <p:spPr>
          <a:xfrm>
            <a:off x="1054247" y="2118893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hlinkClick r:id="rId4" action="ppaction://hlinksldjump"/>
          </p:cNvPr>
          <p:cNvSpPr/>
          <p:nvPr/>
        </p:nvSpPr>
        <p:spPr>
          <a:xfrm>
            <a:off x="1054247" y="2560327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hlinkClick r:id="rId5" action="ppaction://hlinksldjump"/>
          </p:cNvPr>
          <p:cNvSpPr/>
          <p:nvPr/>
        </p:nvSpPr>
        <p:spPr>
          <a:xfrm>
            <a:off x="1054246" y="3001761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hlinkClick r:id="rId6" action="ppaction://hlinksldjump"/>
          </p:cNvPr>
          <p:cNvSpPr/>
          <p:nvPr/>
        </p:nvSpPr>
        <p:spPr>
          <a:xfrm>
            <a:off x="1054246" y="3443195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hlinkClick r:id="rId7" action="ppaction://hlinksldjump"/>
          </p:cNvPr>
          <p:cNvSpPr/>
          <p:nvPr/>
        </p:nvSpPr>
        <p:spPr>
          <a:xfrm>
            <a:off x="1054247" y="3884629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hlinkClick r:id="rId8" action="ppaction://hlinksldjump"/>
          </p:cNvPr>
          <p:cNvSpPr/>
          <p:nvPr/>
        </p:nvSpPr>
        <p:spPr>
          <a:xfrm>
            <a:off x="1054247" y="4326063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hlinkClick r:id="rId9" action="ppaction://hlinksldjump"/>
          </p:cNvPr>
          <p:cNvSpPr/>
          <p:nvPr/>
        </p:nvSpPr>
        <p:spPr>
          <a:xfrm>
            <a:off x="1054247" y="4767497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hlinkClick r:id="rId10" action="ppaction://hlinksldjump"/>
          </p:cNvPr>
          <p:cNvSpPr/>
          <p:nvPr/>
        </p:nvSpPr>
        <p:spPr>
          <a:xfrm>
            <a:off x="1054246" y="5208931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hlinkClick r:id="rId11" action="ppaction://hlinksldjump"/>
          </p:cNvPr>
          <p:cNvSpPr/>
          <p:nvPr/>
        </p:nvSpPr>
        <p:spPr>
          <a:xfrm>
            <a:off x="6094204" y="1299086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hlinkClick r:id="rId12" action="ppaction://hlinksldjump"/>
          </p:cNvPr>
          <p:cNvSpPr/>
          <p:nvPr/>
        </p:nvSpPr>
        <p:spPr>
          <a:xfrm>
            <a:off x="6094204" y="1740520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hlinkClick r:id="rId13" action="ppaction://hlinksldjump"/>
          </p:cNvPr>
          <p:cNvSpPr/>
          <p:nvPr/>
        </p:nvSpPr>
        <p:spPr>
          <a:xfrm>
            <a:off x="6094204" y="2181954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hlinkClick r:id="rId14" action="ppaction://hlinksldjump"/>
          </p:cNvPr>
          <p:cNvSpPr/>
          <p:nvPr/>
        </p:nvSpPr>
        <p:spPr>
          <a:xfrm>
            <a:off x="6094203" y="2623388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hlinkClick r:id="rId15" action="ppaction://hlinksldjump"/>
          </p:cNvPr>
          <p:cNvSpPr/>
          <p:nvPr/>
        </p:nvSpPr>
        <p:spPr>
          <a:xfrm>
            <a:off x="6094203" y="3064822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hlinkClick r:id="rId16" action="ppaction://hlinksldjump"/>
          </p:cNvPr>
          <p:cNvSpPr/>
          <p:nvPr/>
        </p:nvSpPr>
        <p:spPr>
          <a:xfrm>
            <a:off x="6094204" y="3506256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hlinkClick r:id="rId17" action="ppaction://hlinksldjump"/>
          </p:cNvPr>
          <p:cNvSpPr/>
          <p:nvPr/>
        </p:nvSpPr>
        <p:spPr>
          <a:xfrm>
            <a:off x="6094204" y="3947690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hlinkClick r:id="rId17" action="ppaction://hlinksldjump"/>
          </p:cNvPr>
          <p:cNvSpPr/>
          <p:nvPr/>
        </p:nvSpPr>
        <p:spPr>
          <a:xfrm>
            <a:off x="6094204" y="4389124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hlinkClick r:id="rId17" action="ppaction://hlinksldjump"/>
          </p:cNvPr>
          <p:cNvSpPr/>
          <p:nvPr/>
        </p:nvSpPr>
        <p:spPr>
          <a:xfrm>
            <a:off x="6094203" y="4830558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hlinkClick r:id="rId17" action="ppaction://hlinksldjump"/>
          </p:cNvPr>
          <p:cNvSpPr/>
          <p:nvPr/>
        </p:nvSpPr>
        <p:spPr>
          <a:xfrm>
            <a:off x="6094203" y="5271992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11" action="ppaction://hlinksldjump"/>
            <a:extLst>
              <a:ext uri="{FF2B5EF4-FFF2-40B4-BE49-F238E27FC236}">
                <a16:creationId xmlns:a16="http://schemas.microsoft.com/office/drawing/2014/main" id="{1ED33F9F-7EF0-5246-8319-D7CC44737C06}"/>
              </a:ext>
            </a:extLst>
          </p:cNvPr>
          <p:cNvSpPr/>
          <p:nvPr/>
        </p:nvSpPr>
        <p:spPr>
          <a:xfrm>
            <a:off x="1054246" y="1299085"/>
            <a:ext cx="4889355" cy="378373"/>
          </a:xfrm>
          <a:prstGeom prst="rect">
            <a:avLst/>
          </a:prstGeom>
          <a:solidFill>
            <a:srgbClr val="FFF7F6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hlinkClick r:id="rId18" action="ppaction://hlinksldjump"/>
            <a:extLst>
              <a:ext uri="{FF2B5EF4-FFF2-40B4-BE49-F238E27FC236}">
                <a16:creationId xmlns:a16="http://schemas.microsoft.com/office/drawing/2014/main" id="{85BE5DC8-6716-F848-8F6B-97BEB700410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226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3D9C63-C013-0B45-82FE-A850331A7D04}"/>
              </a:ext>
            </a:extLst>
          </p:cNvPr>
          <p:cNvSpPr txBox="1">
            <a:spLocks/>
          </p:cNvSpPr>
          <p:nvPr/>
        </p:nvSpPr>
        <p:spPr>
          <a:xfrm>
            <a:off x="871368" y="720762"/>
            <a:ext cx="10445677" cy="5260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6000"/>
              <a:t>Bless the Lord, my soul</a:t>
            </a:r>
            <a:br>
              <a:rPr lang="en-AU" sz="6000"/>
            </a:br>
            <a:r>
              <a:rPr lang="en-AU" sz="6000"/>
              <a:t>And bless God's holy name</a:t>
            </a:r>
            <a:br>
              <a:rPr lang="en-AU" sz="6000"/>
            </a:br>
            <a:r>
              <a:rPr lang="en-AU" sz="6000"/>
              <a:t>Bless the Lord, my soul</a:t>
            </a:r>
            <a:br>
              <a:rPr lang="en-AU" sz="6000"/>
            </a:br>
            <a:r>
              <a:rPr lang="en-AU" sz="6000"/>
              <a:t>Who leads me into life</a:t>
            </a:r>
            <a:endParaRPr lang="en-AU" sz="6000" dirty="0"/>
          </a:p>
        </p:txBody>
      </p:sp>
    </p:spTree>
    <p:extLst>
      <p:ext uri="{BB962C8B-B14F-4D97-AF65-F5344CB8AC3E}">
        <p14:creationId xmlns:p14="http://schemas.microsoft.com/office/powerpoint/2010/main" val="31079960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Blessed Be Your Name</a:t>
            </a: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124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Blessed Be Your Name</a:t>
            </a:r>
            <a:br>
              <a:rPr lang="en-US" sz="6000" dirty="0"/>
            </a:br>
            <a:r>
              <a:rPr lang="en-US" sz="6000" dirty="0"/>
              <a:t>In the land that is plentiful </a:t>
            </a:r>
            <a:br>
              <a:rPr lang="en-US" sz="6000" dirty="0"/>
            </a:br>
            <a:r>
              <a:rPr lang="en-US" sz="6000" dirty="0"/>
              <a:t>Where Your streams of abundance flow</a:t>
            </a:r>
            <a:br>
              <a:rPr lang="en-US" sz="6000" dirty="0"/>
            </a:br>
            <a:r>
              <a:rPr lang="en-US" sz="6000" dirty="0"/>
              <a:t>Blessed be Your name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735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Blessed Be Your name</a:t>
            </a:r>
          </a:p>
          <a:p>
            <a:pPr marL="0" indent="0" algn="ctr">
              <a:buNone/>
            </a:pPr>
            <a:r>
              <a:rPr lang="en-US" sz="6000" dirty="0"/>
              <a:t>When I'm found in the desert place</a:t>
            </a:r>
          </a:p>
          <a:p>
            <a:pPr marL="0" indent="0" algn="ctr">
              <a:buNone/>
            </a:pPr>
            <a:r>
              <a:rPr lang="en-US" sz="6000" dirty="0"/>
              <a:t>Though I walk through the wilderness</a:t>
            </a:r>
          </a:p>
          <a:p>
            <a:pPr marL="0" indent="0" algn="ctr">
              <a:buNone/>
            </a:pPr>
            <a:r>
              <a:rPr lang="en-US" sz="6000" dirty="0"/>
              <a:t>Blessed Be Your name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52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Every blessing You pour out </a:t>
            </a:r>
          </a:p>
          <a:p>
            <a:pPr marL="0" indent="0" algn="ctr">
              <a:buNone/>
            </a:pPr>
            <a:r>
              <a:rPr lang="en-US" sz="6000"/>
              <a:t>I’ll,</a:t>
            </a:r>
            <a:r>
              <a:rPr lang="en-US" sz="6000" dirty="0"/>
              <a:t> turn back to praise</a:t>
            </a:r>
            <a:br>
              <a:rPr lang="en-US" sz="6000" dirty="0"/>
            </a:br>
            <a:r>
              <a:rPr lang="en-US" sz="6000" dirty="0"/>
              <a:t>When the darkness </a:t>
            </a:r>
            <a:r>
              <a:rPr lang="en-US" sz="6000"/>
              <a:t>closes in </a:t>
            </a:r>
            <a:r>
              <a:rPr lang="en-US" sz="6000" dirty="0"/>
              <a:t>Lord</a:t>
            </a:r>
            <a:br>
              <a:rPr lang="en-US" sz="6000" dirty="0"/>
            </a:br>
            <a:r>
              <a:rPr lang="en-US" sz="6000" dirty="0"/>
              <a:t>Still I will say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356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Blessed be the name of the Lord</a:t>
            </a:r>
            <a:br>
              <a:rPr lang="en-US" sz="6000" dirty="0"/>
            </a:br>
            <a:r>
              <a:rPr lang="en-US" sz="6000" dirty="0"/>
              <a:t>Blessed be Your name</a:t>
            </a:r>
            <a:br>
              <a:rPr lang="en-US" sz="6000" dirty="0"/>
            </a:br>
            <a:r>
              <a:rPr lang="en-US" sz="6000" dirty="0"/>
              <a:t>Blessed be the name of the Lord</a:t>
            </a:r>
            <a:br>
              <a:rPr lang="en-US" sz="6000" dirty="0"/>
            </a:br>
            <a:r>
              <a:rPr lang="en-US" sz="6000" dirty="0"/>
              <a:t>Blessed be Your glorious name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877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Blessed be Your name</a:t>
            </a:r>
            <a:br>
              <a:rPr lang="en-US" sz="6000" dirty="0"/>
            </a:br>
            <a:r>
              <a:rPr lang="en-US" sz="6000" dirty="0"/>
              <a:t>When the sun's shining down on me</a:t>
            </a:r>
            <a:br>
              <a:rPr lang="en-US" sz="6000" dirty="0"/>
            </a:br>
            <a:r>
              <a:rPr lang="en-US" sz="6000" dirty="0"/>
              <a:t>When the world's all as it should be</a:t>
            </a:r>
            <a:br>
              <a:rPr lang="en-US" sz="6000" dirty="0"/>
            </a:br>
            <a:r>
              <a:rPr lang="en-US" sz="6000" dirty="0"/>
              <a:t>Blessed be Your name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574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Blessed be Your name</a:t>
            </a:r>
            <a:br>
              <a:rPr lang="en-US" sz="6000" dirty="0"/>
            </a:br>
            <a:r>
              <a:rPr lang="en-US" sz="6000" dirty="0"/>
              <a:t>On the road marked with suffering </a:t>
            </a:r>
            <a:br>
              <a:rPr lang="en-US" sz="6000" dirty="0"/>
            </a:br>
            <a:r>
              <a:rPr lang="en-US" sz="6000" dirty="0"/>
              <a:t>Though there's pain in the offering </a:t>
            </a:r>
            <a:br>
              <a:rPr lang="en-US" sz="6000" dirty="0"/>
            </a:br>
            <a:r>
              <a:rPr lang="en-US" sz="6000" dirty="0"/>
              <a:t>Blessed be Your name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8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Every blessing You pour out, I'll </a:t>
            </a:r>
            <a:br>
              <a:rPr lang="en-US" sz="6000" dirty="0"/>
            </a:br>
            <a:r>
              <a:rPr lang="en-US" sz="6000" dirty="0"/>
              <a:t>Turn back to praise</a:t>
            </a:r>
            <a:br>
              <a:rPr lang="en-US" sz="6000" dirty="0"/>
            </a:br>
            <a:r>
              <a:rPr lang="en-US" sz="6000" dirty="0"/>
              <a:t>When the darkness closes in, Lord</a:t>
            </a:r>
            <a:br>
              <a:rPr lang="en-US" sz="6000" dirty="0"/>
            </a:br>
            <a:r>
              <a:rPr lang="en-US" sz="6000" dirty="0"/>
              <a:t>Still I will say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406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Blessed be the name of the Lord</a:t>
            </a:r>
            <a:br>
              <a:rPr lang="en-US" sz="6000" dirty="0"/>
            </a:br>
            <a:r>
              <a:rPr lang="en-US" sz="6000" dirty="0"/>
              <a:t>Blessed be Your name</a:t>
            </a:r>
            <a:br>
              <a:rPr lang="en-US" sz="6000" dirty="0"/>
            </a:br>
            <a:r>
              <a:rPr lang="en-US" sz="6000" dirty="0"/>
              <a:t>Blessed be the name of the Lord</a:t>
            </a:r>
            <a:br>
              <a:rPr lang="en-US" sz="6000" dirty="0"/>
            </a:br>
            <a:r>
              <a:rPr lang="en-US" sz="6000" dirty="0"/>
              <a:t>Blessed be Your glorious name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2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10,000 Reasons</a:t>
            </a: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368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 give and take away</a:t>
            </a:r>
            <a:br>
              <a:rPr lang="en-US" sz="6000" dirty="0"/>
            </a:br>
            <a:r>
              <a:rPr lang="en-US" sz="6000" dirty="0"/>
              <a:t>You give and take away</a:t>
            </a:r>
            <a:br>
              <a:rPr lang="en-US" sz="6000" dirty="0"/>
            </a:br>
            <a:r>
              <a:rPr lang="en-US" sz="6000" dirty="0"/>
              <a:t>My heart will choose to say</a:t>
            </a:r>
            <a:br>
              <a:rPr lang="en-US" sz="6000" dirty="0"/>
            </a:br>
            <a:r>
              <a:rPr lang="en-US" sz="6000" dirty="0"/>
              <a:t>Lord, blessed be Your name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33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Blessed be the name of the Lord</a:t>
            </a:r>
            <a:br>
              <a:rPr lang="en-US" sz="6000" dirty="0"/>
            </a:br>
            <a:r>
              <a:rPr lang="en-US" sz="6000" dirty="0"/>
              <a:t>Blessed be Your name</a:t>
            </a:r>
            <a:br>
              <a:rPr lang="en-US" sz="6000" dirty="0"/>
            </a:br>
            <a:r>
              <a:rPr lang="en-US" sz="6000" dirty="0"/>
              <a:t>Blessed be the name of the Lord</a:t>
            </a:r>
            <a:br>
              <a:rPr lang="en-US" sz="6000" dirty="0"/>
            </a:br>
            <a:r>
              <a:rPr lang="en-US" sz="6000" dirty="0"/>
              <a:t>Blessed be Your glorious name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120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Blind Man</a:t>
            </a: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441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dirty="0"/>
              <a:t>Blind man sat by the road and he cried, </a:t>
            </a:r>
          </a:p>
          <a:p>
            <a:pPr marL="0" indent="0" algn="ctr">
              <a:buNone/>
            </a:pPr>
            <a:r>
              <a:rPr lang="en-US" sz="6000" dirty="0"/>
              <a:t>Blind man sat by the road and he cried,</a:t>
            </a:r>
          </a:p>
          <a:p>
            <a:pPr marL="0" indent="0" algn="ctr">
              <a:buNone/>
            </a:pPr>
            <a:r>
              <a:rPr lang="en-US" sz="6000" dirty="0"/>
              <a:t>Blind man sat by the road and he cried,</a:t>
            </a:r>
          </a:p>
          <a:p>
            <a:pPr marL="0" indent="0" algn="ctr">
              <a:buNone/>
            </a:pPr>
            <a:r>
              <a:rPr lang="en-US" sz="6000" dirty="0"/>
              <a:t>He cried Oh, oh, oh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479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Show me the truth, Show me the life, Show me the way</a:t>
            </a:r>
          </a:p>
          <a:p>
            <a:pPr marL="0" indent="0" algn="ctr">
              <a:buNone/>
            </a:pPr>
            <a:r>
              <a:rPr lang="en-US" sz="6000" dirty="0"/>
              <a:t>The way to go home</a:t>
            </a:r>
          </a:p>
          <a:p>
            <a:pPr marL="0" indent="0" algn="ctr">
              <a:buNone/>
            </a:pPr>
            <a:r>
              <a:rPr lang="en-US" sz="6000" dirty="0"/>
              <a:t>Baby ah-ah-ah-ah-ah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626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dirty="0"/>
              <a:t>Cripple man sat by the road and he cried, </a:t>
            </a:r>
          </a:p>
          <a:p>
            <a:pPr marL="0" indent="0" algn="ctr">
              <a:buNone/>
            </a:pPr>
            <a:r>
              <a:rPr lang="en-US" sz="6000" dirty="0"/>
              <a:t>Cripple man sat by the road and he cried,</a:t>
            </a:r>
          </a:p>
          <a:p>
            <a:pPr marL="0" indent="0" algn="ctr">
              <a:buNone/>
            </a:pPr>
            <a:r>
              <a:rPr lang="en-US" sz="6000" dirty="0"/>
              <a:t>Cripple man sat by the road and he cried,</a:t>
            </a:r>
          </a:p>
          <a:p>
            <a:pPr marL="0" indent="0" algn="ctr">
              <a:buNone/>
            </a:pPr>
            <a:r>
              <a:rPr lang="en-US" sz="6000" dirty="0"/>
              <a:t>He cried Oh, oh, oh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846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Show me the truth, Show me the life, Show me the way</a:t>
            </a:r>
          </a:p>
          <a:p>
            <a:pPr marL="0" indent="0" algn="ctr">
              <a:buNone/>
            </a:pPr>
            <a:r>
              <a:rPr lang="en-US" sz="6000" dirty="0"/>
              <a:t>The way to go home</a:t>
            </a:r>
          </a:p>
          <a:p>
            <a:pPr marL="0" indent="0" algn="ctr">
              <a:buNone/>
            </a:pPr>
            <a:r>
              <a:rPr lang="en-US" sz="6000" dirty="0"/>
              <a:t>Baby ah-ah-ah-ah-ah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117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dirty="0"/>
              <a:t>Jesus sat by the road and he cried, </a:t>
            </a:r>
          </a:p>
          <a:p>
            <a:pPr marL="0" indent="0" algn="ctr">
              <a:buNone/>
            </a:pPr>
            <a:r>
              <a:rPr lang="en-US" sz="6000" dirty="0"/>
              <a:t>Jesus sat by the road and he cried,</a:t>
            </a:r>
          </a:p>
          <a:p>
            <a:pPr marL="0" indent="0" algn="ctr">
              <a:buNone/>
            </a:pPr>
            <a:r>
              <a:rPr lang="en-US" sz="6000" dirty="0"/>
              <a:t>Jesus sat by the road and he cried,</a:t>
            </a:r>
          </a:p>
          <a:p>
            <a:pPr marL="0" indent="0" algn="ctr">
              <a:buNone/>
            </a:pPr>
            <a:r>
              <a:rPr lang="en-US" sz="6000" dirty="0"/>
              <a:t>He cried Oh, oh, oh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897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am the truth, I am the life, I am the way</a:t>
            </a:r>
          </a:p>
          <a:p>
            <a:pPr marL="0" indent="0" algn="ctr">
              <a:buNone/>
            </a:pPr>
            <a:r>
              <a:rPr lang="en-US" sz="6000" dirty="0"/>
              <a:t>The way to go home</a:t>
            </a:r>
          </a:p>
          <a:p>
            <a:pPr marL="0" indent="0" algn="ctr">
              <a:buNone/>
            </a:pPr>
            <a:r>
              <a:rPr lang="en-US" sz="6000" dirty="0"/>
              <a:t>Baby ah-ah-ah-ah-ah</a:t>
            </a:r>
          </a:p>
          <a:p>
            <a:pPr marL="0" indent="0" algn="ctr">
              <a:buNone/>
            </a:pPr>
            <a:r>
              <a:rPr lang="en-US" sz="6000" dirty="0"/>
              <a:t>JESUS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475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Broken Vessel</a:t>
            </a: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8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dirty="0"/>
              <a:t>Bless the Lord</a:t>
            </a:r>
          </a:p>
          <a:p>
            <a:pPr marL="0" indent="0" algn="ctr">
              <a:buNone/>
            </a:pPr>
            <a:r>
              <a:rPr lang="en-US" sz="6000" dirty="0"/>
              <a:t>Oh my soul, oh my soul</a:t>
            </a:r>
          </a:p>
          <a:p>
            <a:pPr marL="0" indent="0" algn="ctr">
              <a:buNone/>
            </a:pPr>
            <a:r>
              <a:rPr lang="en-US" sz="6000" dirty="0"/>
              <a:t>Worship his holy name</a:t>
            </a:r>
          </a:p>
          <a:p>
            <a:pPr marL="0" indent="0" algn="ctr">
              <a:buNone/>
            </a:pPr>
            <a:r>
              <a:rPr lang="en-US" sz="6000" dirty="0"/>
              <a:t>Sing like never before</a:t>
            </a:r>
          </a:p>
          <a:p>
            <a:pPr marL="0" indent="0" algn="ctr">
              <a:buNone/>
            </a:pPr>
            <a:r>
              <a:rPr lang="en-US" sz="6000" dirty="0"/>
              <a:t>Oh my soul</a:t>
            </a:r>
          </a:p>
          <a:p>
            <a:pPr marL="0" indent="0" algn="ctr">
              <a:buNone/>
            </a:pPr>
            <a:r>
              <a:rPr lang="en-US" sz="6000" dirty="0"/>
              <a:t>I’ll worship your holy name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731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All these pieces</a:t>
            </a:r>
            <a:br>
              <a:rPr lang="en-US" sz="6000" dirty="0"/>
            </a:br>
            <a:r>
              <a:rPr lang="en-US" sz="6000" dirty="0"/>
              <a:t>Broken and scattered</a:t>
            </a:r>
            <a:br>
              <a:rPr lang="en-US" sz="6000" dirty="0"/>
            </a:br>
            <a:r>
              <a:rPr lang="en-US" sz="6000" dirty="0"/>
              <a:t>In mercy gathered</a:t>
            </a:r>
            <a:br>
              <a:rPr lang="en-US" sz="6000" dirty="0"/>
            </a:br>
            <a:r>
              <a:rPr lang="en-US" sz="6000" dirty="0"/>
              <a:t>Mended and whole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42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Empty handed</a:t>
            </a:r>
            <a:br>
              <a:rPr lang="en-US" sz="6000" dirty="0"/>
            </a:br>
            <a:r>
              <a:rPr lang="en-US" sz="6000" dirty="0"/>
              <a:t>But not forsaken</a:t>
            </a:r>
            <a:br>
              <a:rPr lang="en-US" sz="6000" dirty="0"/>
            </a:br>
            <a:r>
              <a:rPr lang="en-US" sz="6000" dirty="0"/>
              <a:t>I've been set free</a:t>
            </a:r>
            <a:br>
              <a:rPr lang="en-US" sz="6000" dirty="0"/>
            </a:br>
            <a:r>
              <a:rPr lang="en-US" sz="6000" dirty="0"/>
              <a:t>I've been set free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536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Amazing grace</a:t>
            </a:r>
            <a:br>
              <a:rPr lang="en-US" sz="6000" dirty="0"/>
            </a:br>
            <a:r>
              <a:rPr lang="en-US" sz="6000" dirty="0"/>
              <a:t>How sweet the sound</a:t>
            </a:r>
            <a:br>
              <a:rPr lang="en-US" sz="6000" dirty="0"/>
            </a:br>
            <a:r>
              <a:rPr lang="en-US" sz="6000" dirty="0"/>
              <a:t>That saved a wretch like me</a:t>
            </a:r>
            <a:br>
              <a:rPr lang="en-US" sz="6000" dirty="0"/>
            </a:br>
            <a:r>
              <a:rPr lang="en-US" sz="6000" dirty="0"/>
              <a:t>I once was lost</a:t>
            </a:r>
            <a:br>
              <a:rPr lang="en-US" sz="6000" dirty="0"/>
            </a:br>
            <a:r>
              <a:rPr lang="en-US" sz="6000" dirty="0"/>
              <a:t>But now I'm found</a:t>
            </a:r>
            <a:br>
              <a:rPr lang="en-US" sz="6000" dirty="0"/>
            </a:br>
            <a:r>
              <a:rPr lang="en-US" sz="6000" dirty="0"/>
              <a:t>Was blind but now I see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Oh I can see you now</a:t>
            </a:r>
            <a:br>
              <a:rPr lang="en-US" sz="6000" dirty="0"/>
            </a:br>
            <a:r>
              <a:rPr lang="en-US" sz="6000" dirty="0"/>
              <a:t>Oh I can see the love in Your eyes</a:t>
            </a:r>
            <a:br>
              <a:rPr lang="en-US" sz="6000" dirty="0"/>
            </a:br>
            <a:r>
              <a:rPr lang="en-US" sz="6000" dirty="0"/>
              <a:t>Laying yourself down</a:t>
            </a:r>
            <a:br>
              <a:rPr lang="en-US" sz="6000" dirty="0"/>
            </a:br>
            <a:r>
              <a:rPr lang="en-US" sz="6000" dirty="0"/>
              <a:t>Raising up the broken to life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948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 take our failure</a:t>
            </a:r>
            <a:br>
              <a:rPr lang="en-US" sz="6000" dirty="0"/>
            </a:br>
            <a:r>
              <a:rPr lang="en-US" sz="6000" dirty="0"/>
              <a:t>You take our weakness</a:t>
            </a:r>
            <a:br>
              <a:rPr lang="en-US" sz="6000" dirty="0"/>
            </a:br>
            <a:r>
              <a:rPr lang="en-US" sz="6000" dirty="0"/>
              <a:t>You set Your treasure</a:t>
            </a:r>
            <a:br>
              <a:rPr lang="en-US" sz="6000" dirty="0"/>
            </a:br>
            <a:r>
              <a:rPr lang="en-US" sz="6000" dirty="0"/>
              <a:t>In jars of clay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31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So take this heart, Lord</a:t>
            </a:r>
            <a:br>
              <a:rPr lang="en-US" sz="6000" dirty="0"/>
            </a:br>
            <a:r>
              <a:rPr lang="en-US" sz="6000" dirty="0"/>
              <a:t>I'll be Your vessel</a:t>
            </a:r>
            <a:br>
              <a:rPr lang="en-US" sz="6000" dirty="0"/>
            </a:br>
            <a:r>
              <a:rPr lang="en-US" sz="6000" dirty="0"/>
              <a:t>The world to see</a:t>
            </a:r>
            <a:br>
              <a:rPr lang="en-US" sz="6000" dirty="0"/>
            </a:br>
            <a:r>
              <a:rPr lang="en-US" sz="6000" dirty="0"/>
              <a:t>Your life in me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517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Amazing grace</a:t>
            </a:r>
            <a:br>
              <a:rPr lang="en-US" sz="6000" dirty="0"/>
            </a:br>
            <a:r>
              <a:rPr lang="en-US" sz="6000" dirty="0"/>
              <a:t>How sweet the sound</a:t>
            </a:r>
            <a:br>
              <a:rPr lang="en-US" sz="6000" dirty="0"/>
            </a:br>
            <a:r>
              <a:rPr lang="en-US" sz="6000" dirty="0"/>
              <a:t>That saved a wretch like me</a:t>
            </a:r>
            <a:br>
              <a:rPr lang="en-US" sz="6000" dirty="0"/>
            </a:br>
            <a:r>
              <a:rPr lang="en-US" sz="6000" dirty="0"/>
              <a:t>I once was lost</a:t>
            </a:r>
            <a:br>
              <a:rPr lang="en-US" sz="6000" dirty="0"/>
            </a:br>
            <a:r>
              <a:rPr lang="en-US" sz="6000" dirty="0"/>
              <a:t>But now I'm found</a:t>
            </a:r>
            <a:br>
              <a:rPr lang="en-US" sz="6000" dirty="0"/>
            </a:br>
            <a:r>
              <a:rPr lang="en-US" sz="6000" dirty="0"/>
              <a:t>Was blind but now I see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0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Oh I can see you now</a:t>
            </a:r>
            <a:br>
              <a:rPr lang="en-US" sz="6000" dirty="0"/>
            </a:br>
            <a:r>
              <a:rPr lang="en-US" sz="6000" dirty="0"/>
              <a:t>Oh I can see the love in Your eyes</a:t>
            </a:r>
            <a:br>
              <a:rPr lang="en-US" sz="6000" dirty="0"/>
            </a:br>
            <a:r>
              <a:rPr lang="en-US" sz="6000" dirty="0"/>
              <a:t>Laying yourself down</a:t>
            </a:r>
            <a:br>
              <a:rPr lang="en-US" sz="6000" dirty="0"/>
            </a:br>
            <a:r>
              <a:rPr lang="en-US" sz="6000" dirty="0"/>
              <a:t>Raising up the broken to life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619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Burning in my Soul</a:t>
            </a: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569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There is power, power</a:t>
            </a:r>
            <a:br>
              <a:rPr lang="en-US" sz="6000" dirty="0"/>
            </a:br>
            <a:r>
              <a:rPr lang="en-US" sz="6000" dirty="0"/>
              <a:t>Here in this hour, this hour</a:t>
            </a:r>
            <a:br>
              <a:rPr lang="en-US" sz="6000" dirty="0"/>
            </a:br>
            <a:r>
              <a:rPr lang="en-US" sz="6000" dirty="0"/>
              <a:t>We're all together, together</a:t>
            </a:r>
            <a:br>
              <a:rPr lang="en-US" sz="6000" dirty="0"/>
            </a:br>
            <a:r>
              <a:rPr lang="en-US" sz="6000" dirty="0"/>
              <a:t>Waiting here as one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dirty="0"/>
              <a:t>The sun comes up, it’s a new day dawning</a:t>
            </a:r>
          </a:p>
          <a:p>
            <a:pPr marL="0" indent="0" algn="ctr">
              <a:buNone/>
            </a:pPr>
            <a:r>
              <a:rPr lang="en-US" sz="6000" dirty="0"/>
              <a:t>It’s time to sing your song again</a:t>
            </a:r>
          </a:p>
          <a:p>
            <a:pPr marL="0" indent="0" algn="ctr">
              <a:buNone/>
            </a:pPr>
            <a:r>
              <a:rPr lang="en-US" sz="6000" dirty="0"/>
              <a:t>Whatever may pass and whatever lies before me</a:t>
            </a:r>
          </a:p>
          <a:p>
            <a:pPr marL="0" indent="0" algn="ctr">
              <a:buNone/>
            </a:pPr>
            <a:r>
              <a:rPr lang="en-US" sz="6000" dirty="0"/>
              <a:t>Let me be singing when the evening comes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58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Whoa-</a:t>
            </a:r>
            <a:r>
              <a:rPr lang="en-US" sz="6000" dirty="0" err="1"/>
              <a:t>oa</a:t>
            </a:r>
            <a:r>
              <a:rPr lang="en-US" sz="6000" dirty="0"/>
              <a:t>-</a:t>
            </a:r>
            <a:r>
              <a:rPr lang="en-US" sz="6000" dirty="0" err="1"/>
              <a:t>oah</a:t>
            </a:r>
            <a:br>
              <a:rPr lang="en-US" sz="6000" dirty="0"/>
            </a:br>
            <a:r>
              <a:rPr lang="en-US" sz="6000" dirty="0"/>
              <a:t>Hear the sound from Heaven</a:t>
            </a:r>
            <a:br>
              <a:rPr lang="en-US" sz="6000" dirty="0"/>
            </a:br>
            <a:r>
              <a:rPr lang="en-US" sz="6000" dirty="0"/>
              <a:t>Whoa-</a:t>
            </a:r>
            <a:r>
              <a:rPr lang="en-US" sz="6000" dirty="0" err="1"/>
              <a:t>oa</a:t>
            </a:r>
            <a:r>
              <a:rPr lang="en-US" sz="6000" dirty="0"/>
              <a:t>-</a:t>
            </a:r>
            <a:r>
              <a:rPr lang="en-US" sz="6000" dirty="0" err="1"/>
              <a:t>oah</a:t>
            </a:r>
            <a:br>
              <a:rPr lang="en-US" sz="6000" dirty="0"/>
            </a:br>
            <a:r>
              <a:rPr lang="en-US" sz="6000" dirty="0"/>
              <a:t>A mighty rushing wind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592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Whoa-</a:t>
            </a:r>
            <a:r>
              <a:rPr lang="en-US" sz="6000" dirty="0" err="1"/>
              <a:t>oa</a:t>
            </a:r>
            <a:r>
              <a:rPr lang="en-US" sz="6000" dirty="0"/>
              <a:t>-</a:t>
            </a:r>
            <a:r>
              <a:rPr lang="en-US" sz="6000" dirty="0" err="1"/>
              <a:t>oah</a:t>
            </a:r>
            <a:br>
              <a:rPr lang="en-US" sz="6000" dirty="0"/>
            </a:br>
            <a:r>
              <a:rPr lang="en-US" sz="6000" dirty="0"/>
              <a:t>We're calling for revival</a:t>
            </a:r>
            <a:br>
              <a:rPr lang="en-US" sz="6000" dirty="0"/>
            </a:br>
            <a:r>
              <a:rPr lang="en-US" sz="6000" dirty="0"/>
              <a:t>God let Your fire fall again</a:t>
            </a:r>
            <a:br>
              <a:rPr lang="en-US" sz="6000" dirty="0"/>
            </a:br>
            <a:r>
              <a:rPr lang="en-US" sz="6000" dirty="0"/>
              <a:t>It's burning in my </a:t>
            </a:r>
            <a:r>
              <a:rPr lang="en-US" sz="6000" dirty="0" err="1"/>
              <a:t>sou</a:t>
            </a:r>
            <a:r>
              <a:rPr lang="en-US" sz="6000" dirty="0"/>
              <a:t>-o-</a:t>
            </a:r>
            <a:r>
              <a:rPr lang="en-US" sz="6000" dirty="0" err="1"/>
              <a:t>ol</a:t>
            </a:r>
            <a:br>
              <a:rPr lang="en-US" sz="6000" dirty="0"/>
            </a:br>
            <a:r>
              <a:rPr lang="en-US" sz="6000" dirty="0"/>
              <a:t>Burning in my </a:t>
            </a:r>
            <a:r>
              <a:rPr lang="en-US" sz="6000" dirty="0" err="1"/>
              <a:t>sou</a:t>
            </a:r>
            <a:r>
              <a:rPr lang="en-US" sz="6000" dirty="0"/>
              <a:t>-o-</a:t>
            </a:r>
            <a:r>
              <a:rPr lang="en-US" sz="6000" dirty="0" err="1"/>
              <a:t>ol</a:t>
            </a:r>
            <a:endParaRPr lang="en-US" sz="6000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404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All your sons and your daughters</a:t>
            </a:r>
          </a:p>
          <a:p>
            <a:pPr marL="0" indent="0" algn="ctr">
              <a:buNone/>
            </a:pPr>
            <a:r>
              <a:rPr lang="en-US" sz="6000" dirty="0"/>
              <a:t>Dreaming the dreams of their father</a:t>
            </a:r>
          </a:p>
          <a:p>
            <a:pPr marL="0" indent="0" algn="ctr">
              <a:buNone/>
            </a:pPr>
            <a:r>
              <a:rPr lang="en-US" sz="6000" dirty="0"/>
              <a:t>Seeing the signs and the wonders</a:t>
            </a:r>
          </a:p>
          <a:p>
            <a:pPr marL="0" indent="0" algn="ctr">
              <a:buNone/>
            </a:pPr>
            <a:r>
              <a:rPr lang="en-US" sz="6000" dirty="0"/>
              <a:t>The Kingdom of God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157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Whoa-</a:t>
            </a:r>
            <a:r>
              <a:rPr lang="en-US" sz="6000" dirty="0" err="1"/>
              <a:t>oa</a:t>
            </a:r>
            <a:r>
              <a:rPr lang="en-US" sz="6000" dirty="0"/>
              <a:t>-</a:t>
            </a:r>
            <a:r>
              <a:rPr lang="en-US" sz="6000" dirty="0" err="1"/>
              <a:t>oah</a:t>
            </a:r>
            <a:br>
              <a:rPr lang="en-US" sz="6000" dirty="0"/>
            </a:br>
            <a:r>
              <a:rPr lang="en-US" sz="6000" dirty="0"/>
              <a:t>Hear the sound from Heaven</a:t>
            </a:r>
            <a:br>
              <a:rPr lang="en-US" sz="6000" dirty="0"/>
            </a:br>
            <a:r>
              <a:rPr lang="en-US" sz="6000" dirty="0"/>
              <a:t>Whoa-</a:t>
            </a:r>
            <a:r>
              <a:rPr lang="en-US" sz="6000" dirty="0" err="1"/>
              <a:t>oa</a:t>
            </a:r>
            <a:r>
              <a:rPr lang="en-US" sz="6000" dirty="0"/>
              <a:t>-</a:t>
            </a:r>
            <a:r>
              <a:rPr lang="en-US" sz="6000" dirty="0" err="1"/>
              <a:t>oah</a:t>
            </a:r>
            <a:br>
              <a:rPr lang="en-US" sz="6000" dirty="0"/>
            </a:br>
            <a:r>
              <a:rPr lang="en-US" sz="6000" dirty="0"/>
              <a:t>A mighty rushing wind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07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Whoa-</a:t>
            </a:r>
            <a:r>
              <a:rPr lang="en-US" sz="6000" dirty="0" err="1"/>
              <a:t>oa</a:t>
            </a:r>
            <a:r>
              <a:rPr lang="en-US" sz="6000" dirty="0"/>
              <a:t>-</a:t>
            </a:r>
            <a:r>
              <a:rPr lang="en-US" sz="6000" dirty="0" err="1"/>
              <a:t>oah</a:t>
            </a:r>
            <a:br>
              <a:rPr lang="en-US" sz="6000" dirty="0"/>
            </a:br>
            <a:r>
              <a:rPr lang="en-US" sz="6000" dirty="0"/>
              <a:t>We're calling for revival</a:t>
            </a:r>
            <a:br>
              <a:rPr lang="en-US" sz="6000" dirty="0"/>
            </a:br>
            <a:r>
              <a:rPr lang="en-US" sz="6000" dirty="0"/>
              <a:t>God let Your fire fall again</a:t>
            </a:r>
            <a:br>
              <a:rPr lang="en-US" sz="6000" dirty="0"/>
            </a:br>
            <a:r>
              <a:rPr lang="en-US" sz="6000" dirty="0"/>
              <a:t>It's burning in my </a:t>
            </a:r>
            <a:r>
              <a:rPr lang="en-US" sz="6000" dirty="0" err="1"/>
              <a:t>sou</a:t>
            </a:r>
            <a:r>
              <a:rPr lang="en-US" sz="6000" dirty="0"/>
              <a:t>-o-</a:t>
            </a:r>
            <a:r>
              <a:rPr lang="en-US" sz="6000" dirty="0" err="1"/>
              <a:t>ol</a:t>
            </a:r>
            <a:br>
              <a:rPr lang="en-US" sz="6000" dirty="0"/>
            </a:br>
            <a:r>
              <a:rPr lang="en-US" sz="6000" dirty="0"/>
              <a:t>Burning in my </a:t>
            </a:r>
            <a:r>
              <a:rPr lang="en-US" sz="6000" dirty="0" err="1"/>
              <a:t>sou</a:t>
            </a:r>
            <a:r>
              <a:rPr lang="en-US" sz="6000" dirty="0"/>
              <a:t>-o-</a:t>
            </a:r>
            <a:r>
              <a:rPr lang="en-US" sz="6000" dirty="0" err="1"/>
              <a:t>ol</a:t>
            </a:r>
            <a:endParaRPr lang="en-US" sz="6000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990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 cannot contain it this fire inside</a:t>
            </a:r>
            <a:br>
              <a:rPr lang="en-US" sz="6000" dirty="0"/>
            </a:br>
            <a:r>
              <a:rPr lang="en-US" sz="6000" dirty="0"/>
              <a:t>I cannot contain it so let it shine</a:t>
            </a:r>
            <a:br>
              <a:rPr lang="en-US" sz="6000" dirty="0"/>
            </a:br>
            <a:r>
              <a:rPr lang="en-US" sz="6000" dirty="0"/>
              <a:t>I cannot contain it this light of mine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333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It’s Burning in my so-o-</a:t>
            </a:r>
            <a:r>
              <a:rPr lang="en-US" sz="6000" dirty="0" err="1"/>
              <a:t>oul</a:t>
            </a:r>
            <a:br>
              <a:rPr lang="en-US" sz="6000" dirty="0"/>
            </a:br>
            <a:r>
              <a:rPr lang="en-US" sz="6000" dirty="0"/>
              <a:t>Hear the sound from Heaven</a:t>
            </a:r>
            <a:br>
              <a:rPr lang="en-US" sz="6000" dirty="0"/>
            </a:br>
            <a:r>
              <a:rPr lang="en-US" sz="6000" dirty="0"/>
              <a:t>Whoa-</a:t>
            </a:r>
            <a:r>
              <a:rPr lang="en-US" sz="6000" dirty="0" err="1"/>
              <a:t>oa</a:t>
            </a:r>
            <a:r>
              <a:rPr lang="en-US" sz="6000" dirty="0"/>
              <a:t>-</a:t>
            </a:r>
            <a:r>
              <a:rPr lang="en-US" sz="6000" dirty="0" err="1"/>
              <a:t>oah</a:t>
            </a:r>
            <a:br>
              <a:rPr lang="en-US" sz="6000" dirty="0"/>
            </a:br>
            <a:r>
              <a:rPr lang="en-US" sz="6000" dirty="0"/>
              <a:t>A mighty rushing wind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0801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Whoa-</a:t>
            </a:r>
            <a:r>
              <a:rPr lang="en-US" sz="6000" dirty="0" err="1"/>
              <a:t>oa</a:t>
            </a:r>
            <a:r>
              <a:rPr lang="en-US" sz="6000" dirty="0"/>
              <a:t>-</a:t>
            </a:r>
            <a:r>
              <a:rPr lang="en-US" sz="6000" dirty="0" err="1"/>
              <a:t>oah</a:t>
            </a:r>
            <a:br>
              <a:rPr lang="en-US" sz="6000" dirty="0"/>
            </a:br>
            <a:r>
              <a:rPr lang="en-US" sz="6000" dirty="0"/>
              <a:t>We're calling for revival</a:t>
            </a:r>
            <a:br>
              <a:rPr lang="en-US" sz="6000" dirty="0"/>
            </a:br>
            <a:r>
              <a:rPr lang="en-US" sz="6000" dirty="0"/>
              <a:t>God let Your fire fall again</a:t>
            </a:r>
            <a:br>
              <a:rPr lang="en-US" sz="6000" dirty="0"/>
            </a:br>
            <a:r>
              <a:rPr lang="en-US" sz="6000" dirty="0"/>
              <a:t>It's burning in my </a:t>
            </a:r>
            <a:r>
              <a:rPr lang="en-US" sz="6000" dirty="0" err="1"/>
              <a:t>sou</a:t>
            </a:r>
            <a:r>
              <a:rPr lang="en-US" sz="6000" dirty="0"/>
              <a:t>-o-</a:t>
            </a:r>
            <a:r>
              <a:rPr lang="en-US" sz="6000" dirty="0" err="1"/>
              <a:t>ol</a:t>
            </a:r>
            <a:br>
              <a:rPr lang="en-US" sz="6000" dirty="0"/>
            </a:br>
            <a:r>
              <a:rPr lang="en-US" sz="6000" dirty="0"/>
              <a:t>Burning in my </a:t>
            </a:r>
            <a:r>
              <a:rPr lang="en-US" sz="6000" dirty="0" err="1"/>
              <a:t>sou</a:t>
            </a:r>
            <a:r>
              <a:rPr lang="en-US" sz="6000" dirty="0"/>
              <a:t>-o-</a:t>
            </a:r>
            <a:r>
              <a:rPr lang="en-US" sz="6000" dirty="0" err="1"/>
              <a:t>ol</a:t>
            </a:r>
            <a:endParaRPr lang="en-US" sz="6000" dirty="0"/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50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68" y="720762"/>
            <a:ext cx="10445677" cy="5260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There is power, power</a:t>
            </a:r>
            <a:br>
              <a:rPr lang="en-US" sz="6000" dirty="0"/>
            </a:br>
            <a:r>
              <a:rPr lang="en-US" sz="6000" dirty="0"/>
              <a:t>Here in this hour, this hour</a:t>
            </a:r>
            <a:br>
              <a:rPr lang="en-US" sz="6000" dirty="0"/>
            </a:br>
            <a:r>
              <a:rPr lang="en-US" sz="6000" dirty="0"/>
              <a:t>We're all together, together</a:t>
            </a:r>
            <a:br>
              <a:rPr lang="en-US" sz="6000" dirty="0"/>
            </a:br>
            <a:r>
              <a:rPr lang="en-US" sz="6000" dirty="0"/>
              <a:t>Waiting here as one</a:t>
            </a: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162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84" y="1613012"/>
            <a:ext cx="10515600" cy="348611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Come Now is the Time</a:t>
            </a: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27" y="6253556"/>
            <a:ext cx="499557" cy="4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97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6F670D3-E335-424F-8150-55C8AA7EE0D8}" vid="{A4D5C6F5-1792-3E4B-A906-23177C110F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21901</TotalTime>
  <Words>6047</Words>
  <Application>Microsoft Macintosh PowerPoint</Application>
  <PresentationFormat>Widescreen</PresentationFormat>
  <Paragraphs>1268</Paragraphs>
  <Slides>570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570</vt:i4>
      </vt:variant>
    </vt:vector>
  </HeadingPairs>
  <TitlesOfParts>
    <vt:vector size="574" baseType="lpstr">
      <vt:lpstr>Arial</vt:lpstr>
      <vt:lpstr>Calibri</vt:lpstr>
      <vt:lpstr>Calibri Light</vt:lpstr>
      <vt:lpstr>Theme1</vt:lpstr>
      <vt:lpstr>JY Music</vt:lpstr>
      <vt:lpstr>Index</vt:lpstr>
      <vt:lpstr>Index</vt:lpstr>
      <vt:lpstr>Index</vt:lpstr>
      <vt:lpstr>Index</vt:lpstr>
      <vt:lpstr>Index</vt:lpstr>
      <vt:lpstr>10,000 Reasons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Above All</vt:lpstr>
      <vt:lpstr>PowerPoint Presentation</vt:lpstr>
      <vt:lpstr>PowerPoint Presentation</vt:lpstr>
      <vt:lpstr>PowerPoint Presentation</vt:lpstr>
      <vt:lpstr>PowerPoint Presentation</vt:lpstr>
      <vt:lpstr>All the People Said Amen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Ave Maria</vt:lpstr>
      <vt:lpstr>PowerPoint Presentation</vt:lpstr>
      <vt:lpstr>PowerPoint Presentation</vt:lpstr>
      <vt:lpstr>PowerPoint Presentation</vt:lpstr>
      <vt:lpstr>Awesome God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Bayette Inkosi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Bless the Lord, My Soul</vt:lpstr>
      <vt:lpstr>PowerPoint Presentation</vt:lpstr>
      <vt:lpstr>Blessed Be Your 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Blind 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Broken Vessel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Burning in my Soul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Come Now is the Time</vt:lpstr>
      <vt:lpstr>PowerPoint Presentation</vt:lpstr>
      <vt:lpstr>PowerPoint Presentation</vt:lpstr>
      <vt:lpstr>PowerPoint Presentation</vt:lpstr>
      <vt:lpstr>Every Move I Make</vt:lpstr>
      <vt:lpstr>PowerPoint Presentation</vt:lpstr>
      <vt:lpstr>PowerPoint Presentation</vt:lpstr>
      <vt:lpstr>PowerPoint Presentation</vt:lpstr>
      <vt:lpstr>PowerPoint Presentation</vt:lpstr>
      <vt:lpstr>Give Thanks</vt:lpstr>
      <vt:lpstr>PowerPoint Presentation</vt:lpstr>
      <vt:lpstr>PowerPoint Presentation</vt:lpstr>
      <vt:lpstr>Glory to God in the Highest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God is Watching Over You</vt:lpstr>
      <vt:lpstr>PowerPoint Presentation</vt:lpstr>
      <vt:lpstr>PowerPoint Presentation</vt:lpstr>
      <vt:lpstr>PowerPoint Presentation</vt:lpstr>
      <vt:lpstr>PowerPoint Presentation</vt:lpstr>
      <vt:lpstr>Good Good Father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Hail Holy Queen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He’s My Rock, My Sword, My Shield</vt:lpstr>
      <vt:lpstr>PowerPoint Presentation</vt:lpstr>
      <vt:lpstr>PowerPoint Presentation</vt:lpstr>
      <vt:lpstr>PowerPoint Presentation</vt:lpstr>
      <vt:lpstr>PowerPoint Presentation</vt:lpstr>
      <vt:lpstr>Heart of Worship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Here I Am, Lord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Here I am to Worship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Holy Spirit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Holy Spirit in this Land</vt:lpstr>
      <vt:lpstr>PowerPoint Presentation</vt:lpstr>
      <vt:lpstr>Holy Spirit is My Helper</vt:lpstr>
      <vt:lpstr>PowerPoint Presentation</vt:lpstr>
      <vt:lpstr>PowerPoint Presentation</vt:lpstr>
      <vt:lpstr>PowerPoint Presentation</vt:lpstr>
      <vt:lpstr>PowerPoint Presentation</vt:lpstr>
      <vt:lpstr>How Great is Our God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Give You My Heart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Have Decided to Follow Jesus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Offer My Life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Surrender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Surrender 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Wanna Clap, Clap, Clap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Christ Alone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Jambo</vt:lpstr>
      <vt:lpstr>PowerPoint Presentation</vt:lpstr>
      <vt:lpstr>PowerPoint Presentation</vt:lpstr>
      <vt:lpstr>Jesus, We Enthrone You</vt:lpstr>
      <vt:lpstr>PowerPoint Presentation</vt:lpstr>
      <vt:lpstr>PowerPoint Presentation</vt:lpstr>
      <vt:lpstr>Let it Rain</vt:lpstr>
      <vt:lpstr>PowerPoint Presentation</vt:lpstr>
      <vt:lpstr>Let Your Fire Fall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Lord, I Lift Your Name</vt:lpstr>
      <vt:lpstr>PowerPoint Presentation</vt:lpstr>
      <vt:lpstr>PowerPoint Presentation</vt:lpstr>
      <vt:lpstr>Lord, I need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Making Melody</vt:lpstr>
      <vt:lpstr>PowerPoint Presentation</vt:lpstr>
      <vt:lpstr>Mighty to Save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Love, More Power</vt:lpstr>
      <vt:lpstr>PowerPoint Presentation</vt:lpstr>
      <vt:lpstr>PowerPoint Presentation</vt:lpstr>
      <vt:lpstr>My Jesus</vt:lpstr>
      <vt:lpstr>PowerPoint Presentation</vt:lpstr>
      <vt:lpstr>PowerPoint Presentation</vt:lpstr>
      <vt:lpstr>PowerPoint Presentation</vt:lpstr>
      <vt:lpstr>PowerPoint Presentation</vt:lpstr>
      <vt:lpstr>My Life is in You</vt:lpstr>
      <vt:lpstr>PowerPoint Presentation</vt:lpstr>
      <vt:lpstr>PowerPoint Presentation</vt:lpstr>
      <vt:lpstr>My Lighthouse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Oceans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Bread, One Body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Thing Remains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Way Jesus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My Eyes Lord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the Eyes of my Heart</vt:lpstr>
      <vt:lpstr>PowerPoint Presentation</vt:lpstr>
      <vt:lpstr>PowerPoint Presentation</vt:lpstr>
      <vt:lpstr>PowerPoint Presentation</vt:lpstr>
      <vt:lpstr>Our God is Greater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Supper Invitation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Pharaoh Pharaoh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Pour out your Spirit</vt:lpstr>
      <vt:lpstr>PowerPoint Presentation</vt:lpstr>
      <vt:lpstr>PowerPoint Presentation</vt:lpstr>
      <vt:lpstr>Power of your Love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Purify my Heart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Receive the Power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Romans 16:19</vt:lpstr>
      <vt:lpstr>PowerPoint Presentation</vt:lpstr>
      <vt:lpstr>PowerPoint Presentation</vt:lpstr>
      <vt:lpstr>Sanctify 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Seek Ye First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 a Fire</vt:lpstr>
      <vt:lpstr>PowerPoint Presentation</vt:lpstr>
      <vt:lpstr>PowerPoint Presentation</vt:lpstr>
      <vt:lpstr>PowerPoint Presentation</vt:lpstr>
      <vt:lpstr>Shine Jesus Shine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Shout to the Lord</vt:lpstr>
      <vt:lpstr>PowerPoint Presentation</vt:lpstr>
      <vt:lpstr>PowerPoint Presentation</vt:lpstr>
      <vt:lpstr>PowerPoint Presentation</vt:lpstr>
      <vt:lpstr>PowerPoint Presentation</vt:lpstr>
      <vt:lpstr>Shout to the North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Spirit of God</vt:lpstr>
      <vt:lpstr>PowerPoint Presentation</vt:lpstr>
      <vt:lpstr>PowerPoint Presentation</vt:lpstr>
      <vt:lpstr>PowerPoint Presentation</vt:lpstr>
      <vt:lpstr>Still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You, Lord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 Believe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How we Overcome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Your House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Little Light of Mine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Welcome Holy Spirit</vt:lpstr>
      <vt:lpstr>PowerPoint Presentation</vt:lpstr>
      <vt:lpstr>PowerPoint Presentation</vt:lpstr>
      <vt:lpstr>PowerPoint Presentation</vt:lpstr>
      <vt:lpstr>What a Beautiful 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Who Gives the Faith</vt:lpstr>
      <vt:lpstr>PowerPoint Presentation</vt:lpstr>
      <vt:lpstr>PowerPoint Presentation</vt:lpstr>
      <vt:lpstr>PowerPoint Presentation</vt:lpstr>
      <vt:lpstr>Yes Lord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are Holy</vt:lpstr>
      <vt:lpstr>PowerPoint Presentation</vt:lpstr>
      <vt:lpstr>PowerPoint Presentation</vt:lpstr>
      <vt:lpstr>You are Mine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are my All in 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Grace is Enough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PowerPoint</dc:title>
  <dc:creator>Jibin Mathew</dc:creator>
  <cp:lastModifiedBy>Jibin Mathew</cp:lastModifiedBy>
  <cp:revision>112</cp:revision>
  <dcterms:created xsi:type="dcterms:W3CDTF">2017-10-01T09:45:58Z</dcterms:created>
  <dcterms:modified xsi:type="dcterms:W3CDTF">2019-05-03T00:25:18Z</dcterms:modified>
</cp:coreProperties>
</file>