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/>
    <p:restoredTop sz="96327"/>
  </p:normalViewPr>
  <p:slideViewPr>
    <p:cSldViewPr snapToGrid="0">
      <p:cViewPr varScale="1">
        <p:scale>
          <a:sx n="151" d="100"/>
          <a:sy n="151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6C92-2D8C-2B93-E6B1-C45FDDDB1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1C4B-FF5F-AFEA-AF71-78FA7F47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7595-6642-A34B-0F14-1FED16AC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2AF0-49E7-53A6-F978-AA6937C3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DCC3-57DF-F686-EC81-74DF21D5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A0E-1AD7-C314-262E-70A8FD93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19628-4B3E-FF62-4F08-5278CDC7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1CB-EC98-67DC-4B1F-BF73D4C5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7983-37DD-569F-4413-6D306AD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47F3-3FDB-167F-E44B-4F8A3E5E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4FEB6-8224-F0CE-6FC4-15B687F0E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A541-F798-FEFE-65AE-86DE26506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084C-1669-1267-4E42-7B6468D5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1FBB-4A33-2FBB-BCE1-ADD154DD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A697-54CA-2955-0C96-FFA75CCA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D7CB-D76E-671A-33C5-8CC70982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CCEF-6DD2-4AB3-B6D4-F6CE9BC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14EB-01BF-3602-D25C-8D1C3FCD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C1EF-73FE-2B8B-5687-4E21ADF3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BFAE-1A2D-DAEE-48CE-267B603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014E-A647-C30C-9FCB-E2E2FC6E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3655-1452-4A1C-F78B-C920D450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4114-4AEB-9537-13FB-99A9736C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5BA4-5DFA-796F-6F38-DDB2314E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1100-6CE2-30BC-A950-3F4D5DA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EB01-A60F-0090-3801-47E95512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BAAE-7C0F-CA62-DA93-DAE152FA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9B0B-6243-EE43-D5E2-AF4E2E4BC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2FD3-5232-AC2E-FA88-D19B9B82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442B-788F-8368-D390-3C6F3D1D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C43AA-4F54-E584-710F-6372F395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27EF-0A9E-78AC-43A2-97783DD9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A0CE-D471-DFE7-4FC4-7A463248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8B06-9539-FD3C-4EE9-E927BA53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966CA-2749-4593-3380-92DA5881C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5659D-6C76-BB00-0045-48C1E5586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AEAE0-EA7C-BE22-0187-21552E33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1A6AC-A6A0-547C-5A71-362D02F7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1435-FAFE-7F66-ECF8-C1C09E11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72DE-32BF-9882-2864-C087E98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A15D5-84EA-A49F-2BD3-597AAE89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2FF77-5B4D-8ED3-28DA-E7117925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78328-754D-7044-A5A6-1B81AE17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61D94-7C2E-C9DD-21FB-3A7572F7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BF501-A678-12E8-8E44-83BC97D2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53F6-DE7F-DD82-388D-26BE4B73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3432-5BB4-814A-F9DD-5C8215A2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D8A9-5489-4C74-EAB7-CC8A2AA2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0C0C2-4B1F-DD58-04BC-0A46124F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1B9BE-71E8-E98A-A461-3E7D8F24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B24C-503A-6C60-2A88-5B403085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B975-0A40-F073-ADB5-7ECFBFE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F033-FEB6-A046-0FDF-B9FE0009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154D9-FE08-A252-D30A-F46C0145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ACB32-21C4-CDAA-FD80-9464AF9F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1D3D-9B38-008A-E0AC-8094C44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7FC6-5745-D46C-F581-F2FF711F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395D-993C-2B0C-3D90-0A634E1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4CB71-1638-D0C4-B5F9-AB3E0FA7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4A2B-B57C-4070-4A11-4A91206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9007-CE30-59BA-EF53-0078B935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15CD-4BD4-CC49-BC15-5CC7C1680E0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B458-8D80-783E-1803-5050E09B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FAE5-564D-DEA2-3D3A-0465367F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21F0-5FA9-0741-A1DC-C16D4EAD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7A0E22-EEE2-C245-9829-A8D75E69DB16}" vid="{DDBC877C-DD30-1E40-814C-A7DEC06AF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Jibin Mathew</dc:creator>
  <cp:lastModifiedBy>Jibin Mathew</cp:lastModifiedBy>
  <cp:revision>1</cp:revision>
  <dcterms:created xsi:type="dcterms:W3CDTF">2024-03-09T10:46:28Z</dcterms:created>
  <dcterms:modified xsi:type="dcterms:W3CDTF">2024-03-09T10:46:56Z</dcterms:modified>
</cp:coreProperties>
</file>