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40CE-46FC-277A-151B-430CFC23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52725-F6C9-178D-0067-70AF2BAE9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3202-49DA-EE89-4AE8-7F5CE703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3E24-FF71-EC48-BF9A-45A1AC9DA8C1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0C4A-26D5-917F-A3B6-FB9AF8E1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CFA7-894B-5A6F-171B-C0D34749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978C-9BC1-EE4F-8A45-E1DE262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0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F100-B2D1-4643-E02C-61E95B0C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0009E-40B7-D603-F8C8-4BDF48F41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D08F-A25F-59D1-6D86-A7050FE0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3E24-FF71-EC48-BF9A-45A1AC9DA8C1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0EB1-1969-C1BA-FEA4-49C7B148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BDB8-F0B9-8563-AE4E-2C7A8308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978C-9BC1-EE4F-8A45-E1DE262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E4F38-43D5-80B3-3F22-B210718E8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F9C4F-CF18-A48D-53FB-516DF646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6AC9-FEB6-250F-DD0C-303E49DF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3E24-FF71-EC48-BF9A-45A1AC9DA8C1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9902-4EA1-1EA3-3CEC-C42C75F0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043DD-62A7-C30A-E7BB-C9D030A7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978C-9BC1-EE4F-8A45-E1DE262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E2D1-A6F8-0BB7-55E9-E5A0AB30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C074E-6F7A-ED6B-1CFE-7A27EAFE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E6E28-40BE-9E3C-2DC2-1E9AB7BA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3E24-FF71-EC48-BF9A-45A1AC9DA8C1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D4F6-E052-0FEF-1CA7-944E7987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CED2-9085-56A9-7B36-E4F28379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978C-9BC1-EE4F-8A45-E1DE262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FE36-2296-8EDE-C4A6-2DBE7513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F0E72-CFC3-B663-4DEE-FB0A87DA3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2B0A-28CC-0727-F2D7-C12253C9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3E24-FF71-EC48-BF9A-45A1AC9DA8C1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B77C-AE76-D0F5-D9CD-EF0D7654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5CA7-30EA-1842-5CFD-820CD5F3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978C-9BC1-EE4F-8A45-E1DE262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7674-0B07-5968-CB46-A17D2641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7482A-14A1-805F-A317-DFB0EC5A8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E7D62-7EC3-E821-3D04-92BC3138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29E97-6636-EEB1-B658-6DEB2543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3E24-FF71-EC48-BF9A-45A1AC9DA8C1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95C00-5EE0-1195-634D-08E1DF4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9363E-5D2C-AE22-0EE8-52B62F4C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978C-9BC1-EE4F-8A45-E1DE262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1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0CAA-885C-F527-E031-D38B6EB0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3049-00AF-7636-47B1-E6A41548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C174E-BAE9-8B7D-AED3-13C055DC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F23BE-E02A-A78B-F53F-3A81953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53B0A-EB36-8003-B917-D52F0D939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EB649-D7BC-6319-BBE8-8DC711B6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3E24-FF71-EC48-BF9A-45A1AC9DA8C1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94870-EB05-2B71-563C-271E4F05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09859-5294-FD05-2676-36FC380A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978C-9BC1-EE4F-8A45-E1DE262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2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0D6B-30E6-2025-9E79-280044C5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D2436-1C7D-68DC-B060-096ECFC4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3E24-FF71-EC48-BF9A-45A1AC9DA8C1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B6F27-7393-4CB9-EAF8-FB0DAD48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F1A60-C9DE-6003-F839-9B4BA9CF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978C-9BC1-EE4F-8A45-E1DE262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9A012-C5E5-4AF7-4B93-CA87256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3E24-FF71-EC48-BF9A-45A1AC9DA8C1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6DC7D-C16B-70FE-6737-319C3D07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9720F-21C9-CD8E-255D-B7FB02EF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978C-9BC1-EE4F-8A45-E1DE262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0E8A-3719-1FBA-17C7-C6FD85EF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595A-744B-5B24-B493-0D49B3C7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A96FC-9ADB-1DD2-8ACF-83024C4A6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B11E3-A08D-94D7-07D0-B2B6023D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3E24-FF71-EC48-BF9A-45A1AC9DA8C1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24BBE-345A-858E-5634-7754CFC7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0BF8E-365A-4A88-41AA-2DA42B30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978C-9BC1-EE4F-8A45-E1DE262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02AC-0BC2-A5A6-BDC1-099370A2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F5406-F8A4-1A3E-EFCB-ED313B18F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0D05-5E2A-11A5-70CA-46A351CDF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963F1-A60D-1103-337B-7BE41E54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3E24-FF71-EC48-BF9A-45A1AC9DA8C1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19B2A-BACA-DC15-D831-39F20F72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5ED5C-ACD8-9851-6A92-7C926FA4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978C-9BC1-EE4F-8A45-E1DE262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9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388CD-70F5-CC12-2EFA-91F12E7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4CA9-358E-425A-EC82-B499D2E16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EFD5-B752-2265-5FB1-C549959B7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3E24-FF71-EC48-BF9A-45A1AC9DA8C1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4F36-45D1-838B-66D1-3787773E7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2FF9-D623-4BC4-69F8-D4883412C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978C-9BC1-EE4F-8A45-E1DE262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779722A-3E98-1F47-9CC1-5226F3B00D62}" vid="{D868CF8B-0B8A-5A4E-A431-2DD4D41BCD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Jibin Mathew</dc:creator>
  <cp:lastModifiedBy>Jibin Mathew</cp:lastModifiedBy>
  <cp:revision>1</cp:revision>
  <dcterms:created xsi:type="dcterms:W3CDTF">2024-03-09T10:54:03Z</dcterms:created>
  <dcterms:modified xsi:type="dcterms:W3CDTF">2024-03-09T10:54:23Z</dcterms:modified>
</cp:coreProperties>
</file>