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2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B39A-679C-8942-9FE7-EF9397D55C7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5CBE-9AA1-FE4E-9739-39370F9E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AB81-7880-E600-C6D6-A5033BEE0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A907-6DC6-BFD2-E464-86CB6A486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627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17200" y="1612800"/>
            <a:ext cx="10515600" cy="3484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  <a:defRPr sz="8000">
                <a:latin typeface="Calibri Light (Headings)"/>
              </a:defRPr>
            </a:pPr>
            <a:r>
              <a:t>Ave Maria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1200" y="720000"/>
            <a:ext cx="10443600" cy="52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As I kneel before you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 As I bow my head in prayer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 Take this day, make it yours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 And fill me with your love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1200" y="720000"/>
            <a:ext cx="10443600" cy="52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Ave Maria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 Gratia Plena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 Dominus Tecum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 Benedicta Tu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1200" y="720000"/>
            <a:ext cx="10443600" cy="52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All I have I give you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 Every dream and wish are</a:t>
            </a:r>
            <a:br/>
            <a:r>
              <a:t> yours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 Mother of Christ</a:t>
            </a:r>
          </a:p>
          <a:p>
            <a:pPr algn="ctr">
              <a:lnSpc>
                <a:spcPct val="80000"/>
              </a:lnSpc>
              <a:spcAft>
                <a:spcPts val="1000"/>
              </a:spcAft>
              <a:defRPr sz="6000">
                <a:latin typeface="Calibri (Body)"/>
              </a:defRPr>
            </a:pPr>
            <a:r>
              <a:t> Mother of mine, present them</a:t>
            </a:r>
            <a:br/>
            <a:r>
              <a:t> to the Lord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YMusic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YMusic" id="{C92A446C-1BDA-844B-8B2C-43E9F4856D1E}" vid="{1E37E57D-A55F-BA47-A344-F3C8ED5CF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JYMusic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JYMusic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Jibin Mathew</dc:creator>
  <cp:lastModifiedBy>Jibin Mathew</cp:lastModifiedBy>
  <cp:revision>1</cp:revision>
  <dcterms:created xsi:type="dcterms:W3CDTF">2022-10-07T10:47:53Z</dcterms:created>
  <dcterms:modified xsi:type="dcterms:W3CDTF">2022-10-07T10:48:17Z</dcterms:modified>
</cp:coreProperties>
</file>