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2"/>
    <p:restoredTop sz="96327"/>
  </p:normalViewPr>
  <p:slideViewPr>
    <p:cSldViewPr snapToGrid="0">
      <p:cViewPr varScale="1">
        <p:scale>
          <a:sx n="148" d="100"/>
          <a:sy n="148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9C09-BB20-C305-890D-65AB496EF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3C61F-67C6-CB80-DEAF-E540A8F45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22169-FFB3-F435-8FBE-1160816F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E283-E711-9B4B-9182-C45C522E4FDD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FD14B-E8A4-72F8-484F-9CB032BA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527C4-03D7-80A9-F7EB-16ECABE8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788E-E395-2D4C-8206-008B4FBA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6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C927-9518-7797-4FA6-22B229C0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5AD69-6E7E-5B13-A003-9FA2661FD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17494-09B7-6B67-1742-8C2A54AD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E283-E711-9B4B-9182-C45C522E4FDD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0C172-63A6-E060-5F0A-1EE38270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F95A5-2443-6386-2423-26642D47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788E-E395-2D4C-8206-008B4FBA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1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429AA-EE90-D7A9-0CFD-EDADB6019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2B482-6BE7-B009-9483-71E895DB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2343F-6C34-0FE2-3FFA-4D6216B6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E283-E711-9B4B-9182-C45C522E4FDD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AFE4-B0B6-4CC3-062A-AECC4585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B4E22-3244-EC27-5B2E-F795904D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788E-E395-2D4C-8206-008B4FBA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9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482A-4707-F363-B2FF-347D01D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2E90D-76C6-646E-408E-D0F9AB112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8AA5A-F88D-A7C1-BECC-7C7D459B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E283-E711-9B4B-9182-C45C522E4FDD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A484-26CB-3AF2-7D56-A58908B8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30959-5F73-B75D-E32B-5048A361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788E-E395-2D4C-8206-008B4FBA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4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1F96-2373-D4F3-0FCE-813CA15B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E6669-AA43-4AD2-D797-08F7466C5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8BA45-BC8A-EA8D-4BFC-E6BB5174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E283-E711-9B4B-9182-C45C522E4FDD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444A2-4D94-B5E9-029A-6CDB0F37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CFAF3-08F9-D8C3-2DC0-8DB490A0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788E-E395-2D4C-8206-008B4FBA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0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4FDB-53D7-119E-E0A1-0088C2A6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FD70-6094-EB75-D92C-0B3A62439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749D9-E25F-897C-0CFD-2B7876971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4DCCC-C204-463C-1442-34F11DE9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E283-E711-9B4B-9182-C45C522E4FDD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8FBF2-4E76-3790-1DB6-339DD4E0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CC0E1-1911-4847-023E-73808A5C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788E-E395-2D4C-8206-008B4FBA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6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577C-E635-80A3-D272-ABDBE6F4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E3E4-AD6D-3C4E-AA53-DE77F131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C775A-C769-302F-28DB-928A5E7F7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287FB-2E6A-A64B-46A2-0A22F8DBD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9FAC3-50DF-781B-4C79-9A3A5FD8D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8FDE3-CCEF-875D-DED1-5C552F2F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E283-E711-9B4B-9182-C45C522E4FDD}" type="datetimeFigureOut">
              <a:rPr lang="en-US" smtClean="0"/>
              <a:t>3/9/24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23A1F-CF98-E111-03C7-430D62D0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9B8A9-3C48-402E-005D-4F268D26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788E-E395-2D4C-8206-008B4FBA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1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F6B3-7A43-F96C-300A-0BE7648B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3D86F-5588-FC72-6415-7A941D33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E283-E711-9B4B-9182-C45C522E4FDD}" type="datetimeFigureOut">
              <a:rPr lang="en-US" smtClean="0"/>
              <a:t>3/9/24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757FF-B7CC-5815-D742-BDD070DA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22B10-0A63-72A0-16B6-8510C6C9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788E-E395-2D4C-8206-008B4FBA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7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6C3DF-E02B-4783-56B4-847A91B2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E283-E711-9B4B-9182-C45C522E4FDD}" type="datetimeFigureOut">
              <a:rPr lang="en-US" smtClean="0"/>
              <a:t>3/9/24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6D244-14EB-9FB1-3522-38F16B5C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10590-1E7F-75DA-9B01-21AD95BA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788E-E395-2D4C-8206-008B4FBA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F376-5C3B-EC94-9550-AA7AA6BE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2B7C-34B6-C16E-85AB-F05EF76BC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D42C1-8200-85DF-6BE1-317E79E6D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4A4BC-34FB-A6E6-473D-2CA423E0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E283-E711-9B4B-9182-C45C522E4FDD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C83A2-4B94-759E-E84E-10BC481C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81A87-2D95-B462-0A36-80C99019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788E-E395-2D4C-8206-008B4FBA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6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392F-DA1A-D509-60AB-EF2E2918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6149F-5084-43B9-A60A-D2CDD34D5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3EB5E-EDF9-E049-7313-3FD1E550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C5F70-5898-8516-9DFF-CD6000E6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E283-E711-9B4B-9182-C45C522E4FDD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5E5E3-ACDB-D7F0-2780-297E70D7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E95C3-973D-5A43-9945-94C2C3D9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788E-E395-2D4C-8206-008B4FBA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1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C841A-8466-F028-5548-EA0E751A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D58DD-80F4-BFDE-CE44-3CFB6F303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D1A1F-EF27-B46D-C289-A3E504307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1E283-E711-9B4B-9182-C45C522E4FDD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2AD67-40EF-317E-4629-F3840DE67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ADCE1-7E43-621B-D234-EAA48F806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788E-E395-2D4C-8206-008B4FBA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6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51D5AA5-2E53-CA46-9924-8655087B9C8D}" vid="{D2233F5C-93B2-9342-B706-363E73EA73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Jibin Mathew</dc:creator>
  <cp:lastModifiedBy>Jibin Mathew</cp:lastModifiedBy>
  <cp:revision>1</cp:revision>
  <dcterms:created xsi:type="dcterms:W3CDTF">2024-03-09T03:29:51Z</dcterms:created>
  <dcterms:modified xsi:type="dcterms:W3CDTF">2024-03-09T03:30:03Z</dcterms:modified>
</cp:coreProperties>
</file>