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F6023-80C1-42BF-B4AC-F833482B1BB6}" v="1453" dt="2023-05-04T03:37:40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78" y="7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y T McMahon" userId="bd2fc4ff-ee78-433f-bbcf-a9ef66e065cd" providerId="ADAL" clId="{F3EF6023-80C1-42BF-B4AC-F833482B1BB6}"/>
    <pc:docChg chg="undo redo custSel addSld delSld modSld">
      <pc:chgData name="Donny T McMahon" userId="bd2fc4ff-ee78-433f-bbcf-a9ef66e065cd" providerId="ADAL" clId="{F3EF6023-80C1-42BF-B4AC-F833482B1BB6}" dt="2023-05-04T03:37:40.004" v="10113"/>
      <pc:docMkLst>
        <pc:docMk/>
      </pc:docMkLst>
      <pc:sldChg chg="modSp new mod">
        <pc:chgData name="Donny T McMahon" userId="bd2fc4ff-ee78-433f-bbcf-a9ef66e065cd" providerId="ADAL" clId="{F3EF6023-80C1-42BF-B4AC-F833482B1BB6}" dt="2023-05-03T23:36:06.822" v="161"/>
        <pc:sldMkLst>
          <pc:docMk/>
          <pc:sldMk cId="3888243595" sldId="256"/>
        </pc:sldMkLst>
        <pc:spChg chg="mod">
          <ac:chgData name="Donny T McMahon" userId="bd2fc4ff-ee78-433f-bbcf-a9ef66e065cd" providerId="ADAL" clId="{F3EF6023-80C1-42BF-B4AC-F833482B1BB6}" dt="2023-05-03T23:36:06.822" v="161"/>
          <ac:spMkLst>
            <pc:docMk/>
            <pc:sldMk cId="3888243595" sldId="256"/>
            <ac:spMk id="2" creationId="{1C0D6EC4-8968-D9D1-CE20-6CED95CDA9C2}"/>
          </ac:spMkLst>
        </pc:spChg>
        <pc:spChg chg="mod">
          <ac:chgData name="Donny T McMahon" userId="bd2fc4ff-ee78-433f-bbcf-a9ef66e065cd" providerId="ADAL" clId="{F3EF6023-80C1-42BF-B4AC-F833482B1BB6}" dt="2023-05-03T23:36:06.822" v="161"/>
          <ac:spMkLst>
            <pc:docMk/>
            <pc:sldMk cId="3888243595" sldId="256"/>
            <ac:spMk id="3" creationId="{24DE645B-A1FB-4025-C063-5B6A39FC22D8}"/>
          </ac:spMkLst>
        </pc:spChg>
      </pc:sldChg>
      <pc:sldChg chg="addSp delSp modSp new mod modAnim">
        <pc:chgData name="Donny T McMahon" userId="bd2fc4ff-ee78-433f-bbcf-a9ef66e065cd" providerId="ADAL" clId="{F3EF6023-80C1-42BF-B4AC-F833482B1BB6}" dt="2023-05-03T23:53:25.722" v="963"/>
        <pc:sldMkLst>
          <pc:docMk/>
          <pc:sldMk cId="1989477450" sldId="257"/>
        </pc:sldMkLst>
        <pc:spChg chg="mod">
          <ac:chgData name="Donny T McMahon" userId="bd2fc4ff-ee78-433f-bbcf-a9ef66e065cd" providerId="ADAL" clId="{F3EF6023-80C1-42BF-B4AC-F833482B1BB6}" dt="2023-05-03T23:37:03.393" v="208" actId="20577"/>
          <ac:spMkLst>
            <pc:docMk/>
            <pc:sldMk cId="1989477450" sldId="257"/>
            <ac:spMk id="2" creationId="{9839F986-2148-5E88-D1EC-1C47BC9F92D5}"/>
          </ac:spMkLst>
        </pc:spChg>
        <pc:spChg chg="del mod">
          <ac:chgData name="Donny T McMahon" userId="bd2fc4ff-ee78-433f-bbcf-a9ef66e065cd" providerId="ADAL" clId="{F3EF6023-80C1-42BF-B4AC-F833482B1BB6}" dt="2023-05-03T23:37:48.161" v="221" actId="478"/>
          <ac:spMkLst>
            <pc:docMk/>
            <pc:sldMk cId="1989477450" sldId="257"/>
            <ac:spMk id="3" creationId="{FAA46C7E-02E5-2E95-4C8E-EBA84FAF8D7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" creationId="{C8D1D2DF-04E9-E5D0-2EC5-F287429983C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" creationId="{DD6B8F69-6EB4-A3EA-5CF0-30AE02F122B6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" creationId="{40210017-D322-EA37-B7BB-122A19C7F75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" creationId="{EA502279-2506-E66D-DB13-6AC0201902BB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" creationId="{4F1955F5-8196-94B0-C39B-6D4A68E9AE69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" creationId="{7F42318B-EEF1-79E8-A32B-FDDE675EA9F4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" creationId="{5B165374-005D-2CBE-9E57-8477A860873C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" creationId="{6EF7238A-D2E2-F4DC-1B41-F25489E025C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" creationId="{3662B681-4CF9-69F5-C4F6-D83F9A3676B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" creationId="{2A63E6B4-4DDC-8D6B-2B33-BFE6D6B5127B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7" creationId="{97BB37BE-D6EA-842F-52BC-7B7628A4E442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8" creationId="{DBD0DFF8-5742-9B0D-7C88-AC045C6CF18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9" creationId="{06668BA9-08DB-730F-9869-931CDE8C274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20" creationId="{7CFDAC6C-5325-68CF-0525-F3A806CA490D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21" creationId="{FEA36B54-2452-6142-30DD-8B3E89D0921B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22" creationId="{27A1CA87-186E-090C-4FBC-8D8C03B9CB4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23" creationId="{83572883-A30D-D60B-A03E-A8F61E935EAD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24" creationId="{D64D3275-4DC3-0A9D-E7BD-5F93A9303FF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25" creationId="{747CFAF7-3C20-698E-4B50-3EC61821974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26" creationId="{4A1D47BE-DA28-2BE2-0742-52B1922B9641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27" creationId="{9ACB21CD-9112-D525-75BF-3DD115DBD646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28" creationId="{F48E0188-4AB5-CE4A-F0B4-39F6AE9993C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29" creationId="{1E9F2ED5-574A-7163-49F3-54DF64B7385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30" creationId="{E50B48A5-4357-9F41-3452-52FF53D4ECE9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31" creationId="{A8F37D72-76F4-025F-7BB2-7D867C4E88FF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32" creationId="{2527D6A7-89D5-1F74-699F-F9F35351D8F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33" creationId="{4CEA9538-5979-EED1-A494-04FB080C086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34" creationId="{7D71DF55-37FB-8A4D-A360-AA35BE241159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35" creationId="{5A58E9B9-AE4C-9BA9-C327-C395DDD463F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36" creationId="{29C1F301-366B-1A4B-8552-348F36796F6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37" creationId="{45FDCFC5-FB0B-A15C-402B-DD2C51E8A838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38" creationId="{CF0C5A98-93EB-6CB9-4F4D-A9EC8B01E75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39" creationId="{268F776E-DAD3-8208-E280-8414F10E8C78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40" creationId="{82BB4553-A15E-F2BB-4884-928DD5FF620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41" creationId="{7491BE83-D7E1-6628-8674-13DEF48FDCC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42" creationId="{C473F249-A3D0-DD4C-1A92-A537916054B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43" creationId="{401D08CE-EFB8-B547-975C-0C309F30AA2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44" creationId="{231AD33C-0BB0-E5CB-9391-5B8B801115C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45" creationId="{E7886507-343E-5238-8484-7EEDB570CE32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46" creationId="{E053EDD2-850B-9110-2250-EA79E472920B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47" creationId="{B20B5BC8-CCCB-1D4F-1589-0DAF61CB3662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48" creationId="{715C2256-C92F-1F60-9C53-3346895BD57D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49" creationId="{68CE8FBC-00E4-1361-9EAB-5B79D78FD4A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0" creationId="{DCBEE7C6-B47F-C679-063E-A3EFE1C171E6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1" creationId="{49462E79-14C4-E713-7F96-ACD4DD46302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2" creationId="{61621A82-4491-2804-95C0-496F25CE09B4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3" creationId="{739A37EF-A331-204A-B75A-5EA06E55C732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4" creationId="{F9161177-6B3E-0922-5AAB-8D40E8F59808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5" creationId="{F6AF3BD8-ECC0-5268-B1A9-8CE5C9529F8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6" creationId="{E37B334F-E047-4A70-514F-3F82630142FB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7" creationId="{9D162FD7-9450-DD27-3EF4-740E5761C3BF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8" creationId="{86066F2A-73D7-D174-235B-079095CEE5B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59" creationId="{E4C60B0C-7029-5D38-6869-7D85EB32662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0" creationId="{F640B695-CD07-C7D8-D15F-BB7956FBAC5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1" creationId="{85FA5EAC-2814-F9CD-CBF9-FEF62A4642A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2" creationId="{3BB04444-951A-C3B2-4EFA-FF10A665E42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3" creationId="{7F9D61F9-AA8D-C562-E80A-8EF65BB68E1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4" creationId="{52989027-ABD1-987A-AD48-75DFED62DDB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5" creationId="{0D923A29-B9AA-66AF-9287-ED589BFA366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6" creationId="{1789A15B-54CB-4156-190D-62D76CA384D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7" creationId="{853586EB-4238-846B-C212-8FDA70DF948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8" creationId="{4C8FFA43-C5EE-28D7-AF39-68BE99BC44A6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69" creationId="{71766906-03B8-1F99-8A60-46D49EEB292D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0" creationId="{19DFC408-2BFD-EE65-4904-579EBDB48FC9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1" creationId="{32707F77-D92E-8C20-90FF-5E1682978769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2" creationId="{0DDFA2EE-5C50-4CD4-2A9A-3CB2B51D7134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3" creationId="{3B67DA40-EC9D-B447-751D-E9BD8E3A388F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4" creationId="{F15436D2-EDE6-CC2F-7B1B-CCAE79E2FD4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5" creationId="{DCF218F1-E716-3585-8C1E-F859AA4C189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6" creationId="{1F09619C-1239-2FDE-94C7-D037C0537BF6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7" creationId="{BF094B74-76C1-1B20-7B7C-8DECB30DB89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8" creationId="{8C7A766F-5B2A-6B92-D054-47FEE722B49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79" creationId="{16E4DFA7-C701-5DF5-BD34-D5F4B802B21B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0" creationId="{2F147F2D-A869-B376-C259-43D5651E6DC6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1" creationId="{2FEFC73A-ED0E-5FDB-FBA4-3FB4D9B23FDC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2" creationId="{B979A6D5-CC1F-6C68-0812-49A9F8AEC33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3" creationId="{22541BED-E674-1A7F-4F2A-ABDD3575789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4" creationId="{0D61BA7D-393C-4E3B-1EE0-BA76C13AAB02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5" creationId="{891E5523-3B3C-4370-6FF0-9D60391C617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6" creationId="{BF22D9F8-71ED-D75A-7A9C-003A3BD26211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7" creationId="{B7F1C5D2-EFB3-2B9F-0FF8-61486ACA62A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8" creationId="{A54E41A4-8855-356B-1231-3D995994F9F8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89" creationId="{1191EB39-2553-1E68-B6B8-266656C1C57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0" creationId="{860A768D-31E8-BAC0-E608-D7A9E810D891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1" creationId="{7992D6A7-CF7D-3DB7-D515-1DD29484BCA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2" creationId="{6E99E0F2-CC20-6348-9ADB-BFC429D9AD81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3" creationId="{A1843184-4B9F-8B7F-49FB-50E097DB7BE9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4" creationId="{AE10BAFB-778B-E0E6-7CA6-7CC0E88E42D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5" creationId="{11EA7F97-9EDC-EE23-8696-0CB4E13E293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6" creationId="{C83BB633-9016-058E-9644-61E17656D7A1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7" creationId="{48711C3E-A665-FFCA-28EB-4496E951AE0C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8" creationId="{22D3A738-EF5D-F6EB-3BBC-AD12701B523B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99" creationId="{2119E465-B580-647E-C426-8AEE529FDA64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0" creationId="{B34C15E1-61BD-751E-351F-9A304B0BE68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1" creationId="{CF9D9801-14FF-E3FA-08D3-61801ACC6856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2" creationId="{B72E6EA8-80D7-5E94-DD97-54787B5F785D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3" creationId="{51A6A8BA-A9E1-BBBC-212F-4624CB9E8A66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4" creationId="{7E337306-3810-2ABF-1BAE-61C91D8C6A6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5" creationId="{B255C1CD-2EE9-FBC5-2949-2A859337C52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6" creationId="{13D1619C-5ADA-C6CF-6B09-A9C612C0DCEF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7" creationId="{EC0BA4F4-3437-CA14-5E78-B3E79CA0CD0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8" creationId="{47995BE7-F3B2-3312-5A7A-DE0E6873E1A8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09" creationId="{16CDF789-D6E5-76F0-B8C8-3D2859B12B6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0" creationId="{6A272AEE-D784-9FC6-258D-DCAAAC8A146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1" creationId="{E94014ED-A129-077D-63B9-9CBC7DE8F42C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2" creationId="{B0198286-F109-8E88-9720-44BB1D53C6D4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3" creationId="{830A78F0-AEF5-3B31-CFEF-8ED3E052363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4" creationId="{D7588077-9BF9-96AB-879D-33B432EC5A2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5" creationId="{5FE85804-91CE-B57C-5C95-2ABE04AB72B1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6" creationId="{0228E9F5-278D-D731-B35E-D7599163768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7" creationId="{B3AE3864-FD40-BA70-9602-29048557A760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8" creationId="{EC30500C-A628-C86E-38C8-D009F7592A1E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19" creationId="{E42B4565-765B-BDAA-6539-3C06F176530B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0" creationId="{5ADBBA93-8101-852B-282A-2CD00326E53C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1" creationId="{2F6093AF-022C-869A-0ACC-3E59DDE4F7A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2" creationId="{31C3ABA1-CB13-82A1-DE08-F098220D0892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3" creationId="{3C0BB0C8-3B04-2A42-4EE7-9C25831E1BD9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4" creationId="{5A7989E3-EAC9-A90E-31AC-A7F536872034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5" creationId="{0A0BE3E1-A7A3-BD17-6286-1ADD52417F6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6" creationId="{39E937DC-065E-B519-A493-F2A502344208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7" creationId="{EBD37274-74E2-A915-B96D-FA84DDAA4DF1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8" creationId="{10D30E04-D722-2130-1EEF-4066A6E10F74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29" creationId="{BD7E2319-D053-B6F5-42AB-BDA45C5B9E88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0" creationId="{BF57BB33-3E13-9927-DAEE-62D542E6FC3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1" creationId="{025FF368-EE4F-7B4F-23FC-82555340736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2" creationId="{092266C3-AA73-1998-F858-CCDCBCCCAD6C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3" creationId="{E679BB71-EB21-52FF-01C2-B5B1EE33C039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4" creationId="{55E25180-A767-2451-8C69-43339B6D531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5" creationId="{611EDA98-E7A7-CDC3-FC38-51AB67FA8A84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6" creationId="{0A06CA46-23BC-3BA0-57D7-A939D705E19C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7" creationId="{C3AF5DB6-9290-36A3-2C4B-9F36B0159ECA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8" creationId="{AE9A6215-57DA-82AF-7704-C222677592E2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39" creationId="{6DB8F7CF-1537-507E-BE5A-9DCC71D2DA3C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0" creationId="{28114982-A5EF-D36D-12FB-21DA85FA345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1" creationId="{FAE453FE-F745-4577-D932-61C7A06DFF82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2" creationId="{A5336FCD-01D8-1277-86E6-5ACE003946BB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3" creationId="{BE6B7AB2-FC17-C64D-97CF-3861B0ED4F09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4" creationId="{323078D3-6CCB-D7BE-0849-3CC3C231A517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5" creationId="{41089700-D9B4-DFFF-0F5E-FAD113106813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6" creationId="{F3B938BF-B27B-D3AC-D816-A7296C2CDDFC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7" creationId="{BA2F9B13-90AD-FFA9-742E-954DC1985F8B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8" creationId="{E2C16390-E3C1-CE8E-506E-65A3DE12C325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49" creationId="{A47CD517-8A1B-0BE7-8AEB-FE34E3BF4F68}"/>
          </ac:spMkLst>
        </pc:spChg>
        <pc:spChg chg="add del mod">
          <ac:chgData name="Donny T McMahon" userId="bd2fc4ff-ee78-433f-bbcf-a9ef66e065cd" providerId="ADAL" clId="{F3EF6023-80C1-42BF-B4AC-F833482B1BB6}" dt="2023-05-03T23:37:10.773" v="210"/>
          <ac:spMkLst>
            <pc:docMk/>
            <pc:sldMk cId="1989477450" sldId="257"/>
            <ac:spMk id="150" creationId="{B361CFBA-3016-2761-9211-BADC6C2F3EBA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52" creationId="{BC5815D5-1FEC-2411-7ED2-0C532CFBB4C0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53" creationId="{FE2576C3-9EE6-EDED-BF4A-57AD2609F8A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54" creationId="{47481DF2-A9DD-388F-6E8A-78937728FC92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55" creationId="{2340A577-9188-F41E-AEA5-C932F5251445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56" creationId="{A91C98AD-F0E1-10D5-6D8C-E40331CC175D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57" creationId="{FE28049A-7D01-C5B0-38A2-BDBB3368A0C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58" creationId="{A1E852F9-EDBF-88AC-8839-EE17253BAC9C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59" creationId="{A6D69284-4705-4C7D-43FB-50E7D542A67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60" creationId="{E0AC6933-9592-ACA1-7C20-589EB9CD778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61" creationId="{BBC19890-DC31-567F-8E00-4D19BB788805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64" creationId="{1A51A542-D31F-37A2-BE94-3CBA49C1D4B5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65" creationId="{39BFEE98-1E79-985C-AC8A-0B24CCDA0ABB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66" creationId="{6BFF7FD0-09B4-B790-C007-323B4BF2F47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67" creationId="{D225A88A-AD63-1B03-FCA0-CD58498B83E8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68" creationId="{82656AB4-41A7-2450-B704-71EF54AAF653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69" creationId="{C6C62446-2703-8149-6E74-10E3E3AC17B3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70" creationId="{76C36577-C8BB-ADB2-8A28-A24815A75FE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71" creationId="{A21AB459-EE92-7896-EF9B-8FE67A811E7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72" creationId="{30C3AEC3-7302-8F55-7CB9-57E77CB2CBB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73" creationId="{4505C429-E627-39D6-EEF6-A95824F063F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74" creationId="{88FEFC93-9359-F49A-4766-3417DA3D2D0D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75" creationId="{2E949EAA-C23C-1DA7-3242-ADAEFA51F68E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76" creationId="{F8E77B8B-FEE6-7484-012C-CDDC7A34806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77" creationId="{07382548-5B6E-C170-9CDE-66B465AF808E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78" creationId="{B74B0A52-CBA4-6383-C8E3-52DC928EC7B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79" creationId="{951596E3-4CFD-8535-4A15-6002EA2D87C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80" creationId="{6A988158-8145-56B3-1EDD-94328D9D5247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81" creationId="{01C3D5AE-0408-3740-9995-ED4217A2972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82" creationId="{25072961-4DCF-D495-8C37-46130191B2C4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83" creationId="{A920518A-2184-15AF-BD5A-CE07C32D6917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84" creationId="{AF29255B-EDCA-29BF-E5A7-E0461FBA95C3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85" creationId="{2E387AB3-BA61-50C8-4982-695C982C657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86" creationId="{CE911B32-6BF5-6955-B53A-3DDEE5787BC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87" creationId="{D61EB53A-3CD9-5E70-F740-91EC209B7A24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88" creationId="{6A0402FF-1E8D-5081-462E-96D29196D420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89" creationId="{7FAFA7A6-5E55-2535-F92C-9F66F1D29B0B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90" creationId="{2E6A37A4-72BC-6B72-F63E-8A421568E25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91" creationId="{E96A6CFC-EE6A-15AD-8756-A35C11BD98BC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92" creationId="{DADA7B1A-F98C-71D5-B6A4-D91077FFEA2E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93" creationId="{2692F2F1-CDE9-9026-05DB-A7713DA83EC8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94" creationId="{C8A7A44C-C440-0ECF-43D4-ED40EA551DC6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95" creationId="{5B6B5314-D48F-30E9-3E6C-22D3B0519C6E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96" creationId="{5243E54D-F90B-8427-8A7F-136C5DDF66F8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97" creationId="{E92DE55F-1DA7-83CC-3A95-60F72C78F48E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98" creationId="{AD7FD856-A015-06BE-74D8-95925C707087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199" creationId="{263511C6-FF89-3DE4-D852-7485BCF25FF7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00" creationId="{2F4240C6-53C3-C927-1391-C24783B0D68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01" creationId="{5C211C01-54FC-7EA9-E101-650DB958C957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02" creationId="{C3AEEF3C-9718-C2AD-D85E-7D05B2C13622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03" creationId="{6779AB1C-1500-5A82-90A9-E54EBDDED156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04" creationId="{06060685-FDEB-1E0B-9B14-5BEDC2B4695A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05" creationId="{A3716DDE-503B-BD8B-A809-0F43ED79FB9E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06" creationId="{F633DB1F-0982-FBDA-D458-9DE24C6C5F8D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07" creationId="{5AC0499E-3308-BC45-FA99-934E8065DF9C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08" creationId="{D7206254-DD6E-1ED3-4A4E-85ACBD1AFC13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09" creationId="{1160AFBD-B1AB-C57D-A238-262AAD117858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10" creationId="{50176947-085A-9973-7802-7ADB46F43D0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11" creationId="{369CA44D-B0A7-0BFD-4531-08D89A9A9F34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12" creationId="{8FEDEA70-9102-44C2-7DDB-143B96D47444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13" creationId="{652D1570-B9D7-DC5C-94AB-3B9ABE4D8CC6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14" creationId="{DC9196F1-C1FB-6859-211C-A5466DDDB86C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15" creationId="{8AB836F6-F539-BBD1-0482-BE892336A73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16" creationId="{CD94D30B-BB01-28D2-A00E-A64AC502D5F8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17" creationId="{384DD1DF-E3FA-C27D-661A-4683CD22D853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18" creationId="{F19015EE-5F88-07FD-A173-0C29B12712AD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19" creationId="{C2696F09-AC9F-4C96-5292-92A7348EABB0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20" creationId="{F2313ECE-E26B-F394-5B5F-9D3B03C900AB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21" creationId="{477F5B2B-5253-26A9-3E8F-A96954AEF2C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22" creationId="{0A3C1A33-DEA8-B1A0-DF98-2E8202BEEFD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23" creationId="{527612C0-ECA7-51BF-8363-153A7E1403E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24" creationId="{29FE2580-B374-AC65-B445-3701FE24DDB4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25" creationId="{41526E37-7ECE-D38A-BC38-A68834C0B8A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26" creationId="{CEBDCFC0-37B4-00DD-C090-6F5A4319A937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27" creationId="{2E7E86FE-D302-9EE8-FCE7-8B28F08B79B3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28" creationId="{73F8A8CC-F179-AE27-5239-D201FB8C4A9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29" creationId="{E8A01C1F-F8E7-F7BA-14BD-FEB5F72A3517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30" creationId="{1E3F6BEE-5E18-8819-30FB-C4893F71E447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31" creationId="{858C7177-1923-7E98-6D05-8CE88D5B791C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32" creationId="{5A01A4D0-BF93-C2C4-48A9-2BB790ADAA5B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33" creationId="{F2E39062-8ED4-FB75-B1EB-9752C4886613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34" creationId="{4AF3106F-E86E-6BEB-592F-512ED9234592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35" creationId="{E32EDEB2-7182-05D8-066B-2ABB73792B4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36" creationId="{0288AAFD-64EF-EEC2-A436-B9EE6EAF9EBA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37" creationId="{8B970D69-F9F7-3D03-36D2-8F7DE00327F2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38" creationId="{AAD68F9C-D615-8F9F-7496-46D8ED0809EB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39" creationId="{D96EADC0-B8F5-5722-8A45-EF928CCC7F3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40" creationId="{A2DADFC6-B0FD-9D21-851F-333CF04EE3CA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41" creationId="{180AB7F7-5FD4-E820-CD5C-A4BD70E4B57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42" creationId="{9113401D-DE55-755E-D66E-1E2A382A992D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43" creationId="{41FD7E18-46F4-A882-C1A5-A85F9CEBF1E5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44" creationId="{05BD69FE-EA5B-1808-E96E-1093A591579D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45" creationId="{3548E3FD-2A14-8F6F-4896-D48817ADD4C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46" creationId="{DC444DEC-6DBF-9038-5376-0E4DE6FAD8D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47" creationId="{08668A35-A74E-4DAF-8A86-2B2985C1AFA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48" creationId="{2722C9D0-E48C-704F-EDD5-3BF2EF2D988A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49" creationId="{ED34D41A-3791-8910-654B-40F1CB49CA9E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50" creationId="{F1E34EDC-AED6-F1EF-733C-70015CADACC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51" creationId="{B368CCB8-8922-0919-293E-C8ED3915E40B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52" creationId="{408A929A-A2CA-21B7-D657-380E0DA46630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53" creationId="{1298B7F1-62CA-00F7-18DE-30CE56D0751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54" creationId="{16206031-B0DD-2630-6DF1-C6C7C7A6CE3B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55" creationId="{9437EFEC-286E-237F-7E37-D522C5F575C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56" creationId="{E6BFC250-9424-8B5D-6E31-5F974E000586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57" creationId="{744CE0D9-526B-B332-A8CC-1D022A4A6A07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58" creationId="{CEBF8286-2EC6-EA88-52BF-2D54FB6F3B72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59" creationId="{F8A82A66-C4DC-205E-70B9-E26078A9BD9D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60" creationId="{2372DC7E-6687-A8F9-65F6-8724C427AED6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61" creationId="{44FE92CC-A2FF-F24B-34A4-62755887DDF2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62" creationId="{B794C53D-F4FD-8B90-3A8F-FA4E3ED9BE3C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63" creationId="{6D81FB4B-4972-DEAF-19BD-AE0A7A86F29D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64" creationId="{8DBA8274-5920-0383-DDE5-57794441BCE0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65" creationId="{D30399A5-04EF-EA66-13BE-5E16372F2E3E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66" creationId="{E2001FCB-EB91-58E2-EBE0-D4DCEEF110C8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67" creationId="{1480EAB8-065E-A6F0-81B7-6784E517AE32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68" creationId="{87162180-F7C1-CDA5-DD76-3ED1D591C533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69" creationId="{45126FD5-5548-1CF4-ADC2-A1CA0FB8E798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70" creationId="{BF018C6E-F389-B820-4CAE-6902198E0CD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71" creationId="{7C5FB259-3A9F-45AD-AD43-E37B1AB46E3A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72" creationId="{F5314CE6-F31D-E58E-58F4-969328A36538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73" creationId="{6E59E05D-5B43-26E6-4A8A-354B78E7A204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74" creationId="{D8878EC0-5D67-6A01-08CC-9C045477EBBA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75" creationId="{A46BC09F-ACC6-86CE-4FA6-C613A00E4A1A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76" creationId="{5744D877-5D10-E5ED-68CF-51807645F9CC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77" creationId="{98614C21-BD51-AB98-344F-D090AEC2A59B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78" creationId="{A8B5D614-B06D-0176-DD3A-3E347363AB60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79" creationId="{AAF59E28-CE97-E011-571D-C92E7E7FA1FD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80" creationId="{50C01DA5-4BCC-003A-06B5-2A46CF7330C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81" creationId="{FAEA0347-AF67-5117-DFD5-3F90823E7E5C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82" creationId="{5B3352AC-D700-5770-68FD-A1724600416C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83" creationId="{807C96C5-61E0-87C2-4832-6E08DB58A0E9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84" creationId="{A7404EFC-4660-992B-E914-455E43758520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85" creationId="{375C15E0-65EA-E043-BFF4-8A60BE211610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86" creationId="{2DACD959-0D28-BB02-3C5A-EAF251E2DEE1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87" creationId="{CB85CAB8-9783-D995-9B5C-A8ADA700D238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88" creationId="{671BA91D-477A-5450-EB50-4BF4401554CD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89" creationId="{FCA36A2E-F608-F5EC-5BBB-02EEA159245B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90" creationId="{B3597CDF-569C-7C74-6B73-06643E4C0C7A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91" creationId="{E0138F12-EC70-B07E-E6DE-03F42B6C1BC4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92" creationId="{09177B22-514D-8AD9-5E00-C97A05F1C5E6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93" creationId="{EE3CB37E-8461-2090-E2CC-778FDB65D8A0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94" creationId="{CDA2EA19-8402-5ECB-666B-09A3FE7E3F8F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95" creationId="{69742983-2D23-6C8B-E3B6-09985F8B6640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96" creationId="{DF7C1B69-1347-0C76-123F-1880CC233CAB}"/>
          </ac:spMkLst>
        </pc:spChg>
        <pc:spChg chg="add del mod">
          <ac:chgData name="Donny T McMahon" userId="bd2fc4ff-ee78-433f-bbcf-a9ef66e065cd" providerId="ADAL" clId="{F3EF6023-80C1-42BF-B4AC-F833482B1BB6}" dt="2023-05-03T23:40:47.507" v="228" actId="478"/>
          <ac:spMkLst>
            <pc:docMk/>
            <pc:sldMk cId="1989477450" sldId="257"/>
            <ac:spMk id="297" creationId="{B6AA7CB2-82D1-0CB9-88A5-5DA337FD2F82}"/>
          </ac:spMkLst>
        </pc:spChg>
        <pc:spChg chg="add del mod">
          <ac:chgData name="Donny T McMahon" userId="bd2fc4ff-ee78-433f-bbcf-a9ef66e065cd" providerId="ADAL" clId="{F3EF6023-80C1-42BF-B4AC-F833482B1BB6}" dt="2023-05-03T23:38:14.276" v="224"/>
          <ac:spMkLst>
            <pc:docMk/>
            <pc:sldMk cId="1989477450" sldId="257"/>
            <ac:spMk id="298" creationId="{F3C48297-9D60-CCD2-1FCD-8CF32DB6497E}"/>
          </ac:spMkLst>
        </pc:spChg>
        <pc:spChg chg="add del mod">
          <ac:chgData name="Donny T McMahon" userId="bd2fc4ff-ee78-433f-bbcf-a9ef66e065cd" providerId="ADAL" clId="{F3EF6023-80C1-42BF-B4AC-F833482B1BB6}" dt="2023-05-03T23:38:14.276" v="224"/>
          <ac:spMkLst>
            <pc:docMk/>
            <pc:sldMk cId="1989477450" sldId="257"/>
            <ac:spMk id="299" creationId="{40629E5C-5F1C-43D6-34ED-9F256D1E49D1}"/>
          </ac:spMkLst>
        </pc:spChg>
        <pc:spChg chg="add del mod">
          <ac:chgData name="Donny T McMahon" userId="bd2fc4ff-ee78-433f-bbcf-a9ef66e065cd" providerId="ADAL" clId="{F3EF6023-80C1-42BF-B4AC-F833482B1BB6}" dt="2023-05-03T23:38:14.276" v="224"/>
          <ac:spMkLst>
            <pc:docMk/>
            <pc:sldMk cId="1989477450" sldId="257"/>
            <ac:spMk id="300" creationId="{72D39695-B892-BF53-82CA-056C5135A46B}"/>
          </ac:spMkLst>
        </pc:spChg>
        <pc:spChg chg="add del mod">
          <ac:chgData name="Donny T McMahon" userId="bd2fc4ff-ee78-433f-bbcf-a9ef66e065cd" providerId="ADAL" clId="{F3EF6023-80C1-42BF-B4AC-F833482B1BB6}" dt="2023-05-03T23:38:14.276" v="224"/>
          <ac:spMkLst>
            <pc:docMk/>
            <pc:sldMk cId="1989477450" sldId="257"/>
            <ac:spMk id="301" creationId="{F1545AFA-59EC-8609-438B-A0B71E9C2691}"/>
          </ac:spMkLst>
        </pc:spChg>
        <pc:spChg chg="add del mod">
          <ac:chgData name="Donny T McMahon" userId="bd2fc4ff-ee78-433f-bbcf-a9ef66e065cd" providerId="ADAL" clId="{F3EF6023-80C1-42BF-B4AC-F833482B1BB6}" dt="2023-05-03T23:38:14.276" v="224"/>
          <ac:spMkLst>
            <pc:docMk/>
            <pc:sldMk cId="1989477450" sldId="257"/>
            <ac:spMk id="302" creationId="{F85C2A42-AB71-CF51-970E-837B1E5E5CC9}"/>
          </ac:spMkLst>
        </pc:spChg>
        <pc:spChg chg="add del mod">
          <ac:chgData name="Donny T McMahon" userId="bd2fc4ff-ee78-433f-bbcf-a9ef66e065cd" providerId="ADAL" clId="{F3EF6023-80C1-42BF-B4AC-F833482B1BB6}" dt="2023-05-03T23:38:14.276" v="224"/>
          <ac:spMkLst>
            <pc:docMk/>
            <pc:sldMk cId="1989477450" sldId="257"/>
            <ac:spMk id="303" creationId="{A323CFF5-98CA-73E7-1981-E3D7231A3BE9}"/>
          </ac:spMkLst>
        </pc:spChg>
        <pc:spChg chg="add del mod">
          <ac:chgData name="Donny T McMahon" userId="bd2fc4ff-ee78-433f-bbcf-a9ef66e065cd" providerId="ADAL" clId="{F3EF6023-80C1-42BF-B4AC-F833482B1BB6}" dt="2023-05-03T23:38:14.276" v="224"/>
          <ac:spMkLst>
            <pc:docMk/>
            <pc:sldMk cId="1989477450" sldId="257"/>
            <ac:spMk id="304" creationId="{250B5B04-5219-A6B2-262A-73EDFFADCD74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06" creationId="{11E61D2F-8567-8794-29E0-8C9887ECD73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07" creationId="{7CE7647D-65EC-A5D6-E816-67ADDF64F34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08" creationId="{FB673FBD-5620-EFE8-E588-F8A596A23B3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11" creationId="{BE44B425-493D-96D3-3B09-D7418F6C776C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12" creationId="{9F8A6A6E-2812-D9DB-445B-5651B08118A2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13" creationId="{ED256C96-992E-4970-6E7E-C6FFFA9FE840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14" creationId="{23024C59-9C8E-2DDC-70DA-73698AE3C897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15" creationId="{83FA49B1-6E09-01AB-EF03-F21168BAE6D5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16" creationId="{31DB08CE-1956-AE26-B1EE-5F167B6E047C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17" creationId="{FA266027-FC55-6BE6-75F0-CEDA6E8E5236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18" creationId="{94F4734C-AFCB-0A61-CE0D-0CC7E9718804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19" creationId="{0F4BD5B9-F85A-AA31-84DA-88EF3C554B27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20" creationId="{66F3344A-6938-31BC-7CEF-1766AA0FBE3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21" creationId="{3C3B5E52-656C-8CA9-5907-B1DB8FDA159D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22" creationId="{7D411777-4643-26FA-C8ED-0C49F0CAA3A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23" creationId="{FF3F91D4-6E67-6984-EF67-D6ECF214374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24" creationId="{67123D04-9640-E519-3096-B59B08418985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25" creationId="{EEC7F924-008A-1C58-80AA-713E5B7AB45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26" creationId="{A639C159-C27E-A192-BEDC-FB9DC36D2E9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27" creationId="{D43D82D8-B364-4841-3FD6-91B27E237AA1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28" creationId="{BA534E5C-C80E-762F-76CA-4C1D1365D1A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29" creationId="{B6C3ABFE-CDE9-2136-3DED-2C75B4FFFF5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30" creationId="{FB639DC5-1A15-4E2D-BF6A-525099BABC53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31" creationId="{8B941D94-FE55-D427-A9C2-257E1974FFBD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32" creationId="{7A06007C-1150-6133-F17A-5C449BFCFDB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33" creationId="{8FA0676C-A7BC-BC03-9D3A-53D666795B37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34" creationId="{E2CC993D-7766-11C6-E68A-6F2D133597DD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35" creationId="{9CC20833-CBD0-E079-528A-E7C8F51B1D8C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36" creationId="{72AE8B66-9012-7E74-F88C-C96E9642B6C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37" creationId="{F0475D66-AB5B-F2CC-69B9-59F3C63A9CE7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38" creationId="{015D0692-BB56-365C-EE4C-E2F02EFE34E1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39" creationId="{3EC1EB4B-FF63-1DB4-3697-A66D61DC9F7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40" creationId="{5FAD4002-88DC-CFBF-E096-0C417F9219A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41" creationId="{40C8DA50-CF74-A1C8-BE93-613704D35A0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42" creationId="{4309F942-B320-B509-DF74-D524DD9510F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43" creationId="{83D1FB98-417A-C20A-14C4-5F0C709B29C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44" creationId="{CA7DB493-3A39-B0EE-CAB5-44A80CEB98F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45" creationId="{59BA5E68-241F-07E2-A1CD-36855C67CE03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46" creationId="{A9088DEC-0398-5A5F-D009-F5E3D575627B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47" creationId="{AD892E4E-C2ED-5076-1D6F-153C35DD858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48" creationId="{E98FC392-0160-5A68-1364-1EB5807AA74B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49" creationId="{6F0F00D3-57B9-842D-5957-3E8A02FB35D6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50" creationId="{50F93A09-FF96-D123-8557-10DFE3CB560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51" creationId="{38422519-F089-98E4-0D07-01D3953BDEE5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52" creationId="{5DBE20BE-DEDE-7F52-F41A-52307C70DAF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53" creationId="{E225D384-4836-0648-803D-140A36F83041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54" creationId="{9A2C9635-3AF8-A59E-707B-C3DF54E37BA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55" creationId="{1444D637-D23A-816F-5E37-2E58FA23046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56" creationId="{2A8CF63D-66C1-9635-437B-74698D62B85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57" creationId="{B65421CD-3797-DBC8-AC93-77A5F9D10B0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58" creationId="{F1FAEEC7-A527-8AF7-A756-DEB9FDFACFB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59" creationId="{0A41607A-181B-C8EB-C856-5F3AF615BEE0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60" creationId="{BAA0C760-DFC3-2236-D2BB-6431C99AF8A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61" creationId="{6DC5C9D0-8F47-EEB3-91BD-F978AAEDE7DB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62" creationId="{076AAD92-EC36-2F7C-9FA5-BAFF78CAF63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63" creationId="{A42D48A5-2915-E94E-01FD-59BD7E9225A3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64" creationId="{EF449C04-342F-18BA-7DA1-BBFEAF17A86B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65" creationId="{29966E87-7AC0-C1CF-0400-A2EA41014EF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66" creationId="{89F7EBE2-24A2-90AF-C122-3CA8BB928902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67" creationId="{85DAD606-09F9-5E88-A29B-360471C00EE7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68" creationId="{254ACF91-C80F-58E4-55A9-7108EDDDC27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69" creationId="{450B594C-B542-4B80-DC6F-E57307FD0742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70" creationId="{DBBD78BF-FDB6-0D24-70B6-8DDEF6411455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71" creationId="{0E98B4D6-A8C3-76BD-FBA9-8D0EE6E6BF9D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72" creationId="{9C7D3995-C36D-E580-33AF-95CD5332B77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73" creationId="{5DA1D326-61B9-B81B-FF0D-D1116C130CF0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74" creationId="{F0FD2F98-023D-AB03-8D65-16C54A85538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75" creationId="{251544A6-10CF-0026-1AA1-6E6A59397DD3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76" creationId="{0F0CE95C-8E66-8723-7426-BACB9F108A53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77" creationId="{F658DA4C-8B94-8750-7304-740C2D8171F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78" creationId="{C407E4F4-C995-BD11-9177-E3744C60FB24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79" creationId="{78D230E5-7293-1EB3-2A9F-8233D852910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80" creationId="{A6399957-3C55-C28C-4AFD-6EEDCB9D08AD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81" creationId="{C2B1778D-C0EF-2374-D7FB-16D1C473C53B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82" creationId="{BBB94CF3-6AA7-019A-9D1D-8FE244627A1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83" creationId="{753A5B53-8E9F-3772-CA55-DBDC42A1406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84" creationId="{F0031137-FF63-62B7-4FFC-183B1A1C10D5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85" creationId="{7A0FE988-B57E-1602-C45B-8A03A59317B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86" creationId="{7A34D036-B803-FAC4-E239-5BAAAC9572C6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87" creationId="{84F55D9E-3C67-0FAF-0CD5-EDC1FBEF6BF1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88" creationId="{F286CB9E-66AA-0E99-3D25-AC4A6AA24974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89" creationId="{97DD194B-F103-B2C7-A340-4A122F011C5B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90" creationId="{E3BC21B8-E74C-D1C7-0E70-2D62B241D413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91" creationId="{E5958CF2-20A4-CE46-C939-7807FC752B8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92" creationId="{8B3AADAF-7617-A6C7-C9A4-4AB4AF581DB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93" creationId="{6AFADFF4-2E6E-E5D5-4983-61CF77823DB1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94" creationId="{7377CACF-3A6E-0EB4-3040-5909DC8998E5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95" creationId="{260B1C47-53E1-4ABD-48FB-E1ABA1DAA4A0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96" creationId="{D378B89C-21F1-F120-6E83-4A5825D16F5B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97" creationId="{46C2DDFE-C4B2-F002-C905-9AA881B2793D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98" creationId="{C765CA08-D62B-C4A8-A3BF-A168CDC88186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399" creationId="{7317FC95-52EF-B520-D08D-98B9E1363F9B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00" creationId="{A49778DD-A9CC-F01B-DAA5-B6A70237EE5D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01" creationId="{BCCCAE5B-D824-49F1-2C81-939B1C99B35C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02" creationId="{8B9E3F25-649C-8F1B-5DC4-22EFF2EE63A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03" creationId="{BAB8E383-83FB-98CA-CC53-64006AB4972B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04" creationId="{B889DCB2-FB1D-6274-8FEA-AD9955DD3FA1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05" creationId="{7C0D1388-27C4-8C1A-0B6F-CDDF882B078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06" creationId="{DD89258A-6349-C8F4-B731-8445A01102A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07" creationId="{59776FF0-3378-2A8C-E2DD-2DE4F387392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08" creationId="{480EBB00-1AB7-F20A-E1A8-1051A14F331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09" creationId="{0323B68B-15DC-05BF-77BC-96C215B9BF7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10" creationId="{EEA6306D-B884-EE54-8155-E744FCC4552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11" creationId="{01BF6464-AB2D-DB67-59E9-79FD042BF274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12" creationId="{2FA9D7C2-1D15-38F3-CDD2-87DF14364F85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13" creationId="{A45D893F-B35C-6E35-D691-9759CB1D9706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14" creationId="{4F3B4503-9554-4B76-6769-1E38B0B7C00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15" creationId="{339CCDE1-0C89-731A-2F30-6CE92D5173E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16" creationId="{28DE1A36-A2B9-1677-F076-04155FF626A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17" creationId="{3563BB63-157B-BEEB-EB84-5B5031CF745D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18" creationId="{067479BF-8EDD-0ECC-601B-92E532C7A71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19" creationId="{E30F1582-EC49-6F96-A246-E7E85F3B318D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20" creationId="{33B99EFC-DE01-ED01-23C4-567E79DE78F8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21" creationId="{5835279E-234D-DD2F-E1D0-0FFC10D1BEA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22" creationId="{92C8A27D-9780-777D-8846-FAA4C99E3C6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23" creationId="{3BDDB4B5-E1BB-668A-7F92-57FC294500F5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24" creationId="{79F9DC3E-0445-5E77-FD3E-A234843219B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25" creationId="{DE6D1630-4347-AAB3-E7B5-9152AA9A2F4E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26" creationId="{D896FF4C-CABF-E745-5CCA-2AAABB4894D0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27" creationId="{451ABC19-85C9-F230-54C7-14970426D564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28" creationId="{53AFD754-70CF-32B0-9CC0-6F60BD91F2F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29" creationId="{64EE0255-D2E3-74CF-D5B0-7FAF97F5A707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30" creationId="{925FD130-5A5E-7CCA-059A-623EE906E56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31" creationId="{9F1073D5-EBDC-EC95-773C-C045C4C104A3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32" creationId="{2947B1E1-2589-12C6-E97A-0FA7BA2CE95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33" creationId="{EA5A6F37-1DA4-03AA-F820-12BE23D34F56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34" creationId="{97C35590-7771-D0E6-8F32-AF919FC814D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35" creationId="{1EFF8824-5D93-9FD1-1774-7A7E2C060F2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36" creationId="{2FCBB939-8880-B9EB-56AA-6F87548C64A1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37" creationId="{EDF348B9-2F66-2F56-616E-2142C84FF6C9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38" creationId="{16B63A64-3241-A72C-B1F3-04CD73B1C65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39" creationId="{EBA5901E-42A0-B5CC-F28F-C679BBFF1BA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40" creationId="{10C9A420-18F3-A619-F836-49519D793B1F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41" creationId="{7682E536-A91A-E7E7-F11B-4786C4F699F5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42" creationId="{135B7BB1-AD1C-F1B9-EBB0-A296643D9D02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43" creationId="{41C8D205-0540-B442-0BAF-ACD2FC9CB3C7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44" creationId="{01D9D7B8-13E5-05E9-F80A-5FB3183F13FA}"/>
          </ac:spMkLst>
        </pc:spChg>
        <pc:spChg chg="add del mod">
          <ac:chgData name="Donny T McMahon" userId="bd2fc4ff-ee78-433f-bbcf-a9ef66e065cd" providerId="ADAL" clId="{F3EF6023-80C1-42BF-B4AC-F833482B1BB6}" dt="2023-05-03T23:40:50.377" v="230"/>
          <ac:spMkLst>
            <pc:docMk/>
            <pc:sldMk cId="1989477450" sldId="257"/>
            <ac:spMk id="445" creationId="{BAB2D28B-9904-DA93-E343-194FED543D86}"/>
          </ac:spMkLst>
        </pc:spChg>
        <pc:spChg chg="add mod">
          <ac:chgData name="Donny T McMahon" userId="bd2fc4ff-ee78-433f-bbcf-a9ef66e065cd" providerId="ADAL" clId="{F3EF6023-80C1-42BF-B4AC-F833482B1BB6}" dt="2023-05-03T23:49:27.269" v="817" actId="207"/>
          <ac:spMkLst>
            <pc:docMk/>
            <pc:sldMk cId="1989477450" sldId="257"/>
            <ac:spMk id="450" creationId="{118D1FC7-9590-593C-E64E-515CA83F0B96}"/>
          </ac:spMkLst>
        </pc:spChg>
        <pc:spChg chg="add mod">
          <ac:chgData name="Donny T McMahon" userId="bd2fc4ff-ee78-433f-bbcf-a9ef66e065cd" providerId="ADAL" clId="{F3EF6023-80C1-42BF-B4AC-F833482B1BB6}" dt="2023-05-03T23:52:42.553" v="953" actId="1076"/>
          <ac:spMkLst>
            <pc:docMk/>
            <pc:sldMk cId="1989477450" sldId="257"/>
            <ac:spMk id="455" creationId="{133B3F21-FE13-0068-4149-9ACFB165C1F8}"/>
          </ac:spMkLst>
        </pc:spChg>
        <pc:spChg chg="add mod">
          <ac:chgData name="Donny T McMahon" userId="bd2fc4ff-ee78-433f-bbcf-a9ef66e065cd" providerId="ADAL" clId="{F3EF6023-80C1-42BF-B4AC-F833482B1BB6}" dt="2023-05-03T23:49:39.604" v="818" actId="207"/>
          <ac:spMkLst>
            <pc:docMk/>
            <pc:sldMk cId="1989477450" sldId="257"/>
            <ac:spMk id="457" creationId="{9FB37773-56F3-575E-03A5-ABB5CB401CBD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59" creationId="{372ED989-6536-83D8-9001-083C87B10618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60" creationId="{EB6EAC71-71D0-C030-394E-E8598A8BEED1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61" creationId="{885E1E3B-F223-B66E-245A-2E04A8C4CF93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62" creationId="{F86FC49F-D8CE-D55D-7DDE-F7085C33D58E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63" creationId="{5BEDD834-2CD1-30B0-C617-75F328C6DC34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64" creationId="{E7D79646-1BA4-461E-6BDD-CC9B4C2A1589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65" creationId="{D4140BDA-FF10-02D6-8C9D-1235BAF55527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66" creationId="{A25EDC48-CD23-2AFD-E68D-ED5C756B5E90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67" creationId="{FCC2E0D7-1E8B-C63C-0FE0-37BF57A0F232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68" creationId="{0A242A2F-F5F0-9938-EF35-417FEF7C3161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69" creationId="{53823029-76A7-C74F-2011-314853E7941A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70" creationId="{6E0E802B-A6B7-1FCD-9603-3EECAF65DA2D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71" creationId="{3CDB1ECA-B3A7-0C63-8241-9D20C18CB406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72" creationId="{3D4B5D37-C23C-D2E5-1BA8-9BE2507C1DF5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73" creationId="{45D53A28-CCB9-FFE1-4010-28E5EF0FCC5D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74" creationId="{A6DCFD4C-25BC-664A-9FF7-2CFE5BA98FE7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75" creationId="{9559590F-42EC-5348-2C2E-050DCBF8BA89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76" creationId="{224B8B82-AC85-D7F0-7AA1-C09016ECAD79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77" creationId="{31218195-8C24-FBB7-216D-05CC518D283B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78" creationId="{9B717BD1-2046-4890-C606-FF40FD5E36E7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79" creationId="{F4810382-FEDF-7017-E130-CD59BF83F35D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80" creationId="{6396FC21-52E7-FEE1-85A2-CE5B8C26B7C5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81" creationId="{707C1388-0407-8455-931A-13466DFBC467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82" creationId="{E2748419-0C54-800E-AF58-D12190359E62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83" creationId="{789F69E4-460E-D836-4413-86524FB98ABF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84" creationId="{C50ED1A7-D94B-BFC4-BD4A-1D5A44E02078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85" creationId="{E4C1AB54-09F0-E650-A927-EB75DAD61521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86" creationId="{5E312793-E6C5-09E9-C238-6669888585B2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87" creationId="{110F0F0C-7399-FB38-6D2F-21F110185F28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88" creationId="{D84DDDD0-C3F4-4983-9730-2FA74633BAC3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89" creationId="{EB3B9BEB-D9B8-6949-D440-674ABB77E67B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90" creationId="{F69F7CE3-2350-2003-402F-1C713DBA058B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91" creationId="{F30127C7-D7E4-46C5-F39C-38EF06487C96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92" creationId="{500B01F6-16F6-7AE2-0886-D060F99F6333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93" creationId="{CD3FE3F8-C845-5188-4C41-11BE1753E750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94" creationId="{1DD44D44-3C07-3AF3-B9AC-0D6656F83A58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95" creationId="{9E8A0708-A672-98C4-271A-EBC043F4172E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96" creationId="{A2571BFF-6B5C-8DD1-58CC-7DC860B3A143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97" creationId="{B22E41EE-D90D-7BE8-5381-ED3E0935DCBB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98" creationId="{78DF83EA-3506-30A6-4F9F-513DC3D8FF98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499" creationId="{07DCB04C-E83B-DE28-02D1-AD6B3CE92752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500" creationId="{0BCE4E35-D783-F20B-2964-0B6D61E87695}"/>
          </ac:spMkLst>
        </pc:spChg>
        <pc:spChg chg="add del mod">
          <ac:chgData name="Donny T McMahon" userId="bd2fc4ff-ee78-433f-bbcf-a9ef66e065cd" providerId="ADAL" clId="{F3EF6023-80C1-42BF-B4AC-F833482B1BB6}" dt="2023-05-03T23:48:10.855" v="736"/>
          <ac:spMkLst>
            <pc:docMk/>
            <pc:sldMk cId="1989477450" sldId="257"/>
            <ac:spMk id="501" creationId="{C57AA968-37A8-35B4-4949-CF7FD4E7DF6E}"/>
          </ac:spMkLst>
        </pc:spChg>
        <pc:spChg chg="add mod">
          <ac:chgData name="Donny T McMahon" userId="bd2fc4ff-ee78-433f-bbcf-a9ef66e065cd" providerId="ADAL" clId="{F3EF6023-80C1-42BF-B4AC-F833482B1BB6}" dt="2023-05-03T23:49:43.743" v="819" actId="207"/>
          <ac:spMkLst>
            <pc:docMk/>
            <pc:sldMk cId="1989477450" sldId="257"/>
            <ac:spMk id="503" creationId="{DFA1E891-DBCF-74E4-AA7B-D1CDF608D924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04" creationId="{D3FE7B6A-6B42-12D3-B2EB-9EBE78B20348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05" creationId="{7A46D94E-BE0D-F4FE-2454-075D87A8B7F0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06" creationId="{74283046-D5FF-166E-C0DD-2B26540AAB26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07" creationId="{E055892E-66E7-05A7-005A-39C23811DAF0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08" creationId="{E5901ED5-2640-449E-77C8-4677156501C7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09" creationId="{746C70FB-D2B0-0217-8F43-C945BFA10B81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10" creationId="{73258DFF-9F28-2C1B-7134-413783F9E1BE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11" creationId="{F2E334E5-19CA-8042-E128-AAC17180805F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12" creationId="{D3118662-C77F-98FD-FC3F-CB92DBD05E14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13" creationId="{4BC9EBAA-0CE9-D139-3BD3-C4F67403CD83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14" creationId="{8A5F146D-03B9-150E-2B24-F9CC831AECE8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15" creationId="{B4009AD2-1B29-69CD-3DFB-E478F3838883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16" creationId="{46D23444-AA8A-7DCF-5B58-E3D4E0F6349A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17" creationId="{344FB793-98C5-7AE8-A162-2BAEABBCE21E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18" creationId="{D0846F13-FAA3-609C-0E84-97B30AAA38F5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19" creationId="{BED4A68A-271C-9966-CD46-B2AAB4F7FDFB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20" creationId="{DCE1727B-E045-9AD7-2828-93C5AEA81624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21" creationId="{B3D4429F-8766-4233-9B55-EEC474ADD860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22" creationId="{19229085-1099-3259-7C82-5D3C66B4BFCB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23" creationId="{59151B95-CC4C-E591-D3C8-9624D6A62265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24" creationId="{87777442-2C95-5AB9-53BA-7D7B6B1B33F0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25" creationId="{EEC5F3DF-64BC-31A8-2DCA-FB188AC13399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26" creationId="{970C5D17-9207-C81F-F21A-2115BD54B664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27" creationId="{0D082CC3-76A4-6382-D105-1063D766B466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28" creationId="{F1A4770E-BAA5-84D3-5323-69E310E86D44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29" creationId="{20A47359-EC5A-AAC8-1625-B959107B7D48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30" creationId="{A92DC5BD-AC95-78AB-B3B8-8A5932ACB1FF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31" creationId="{09E9A6F1-08AE-CB08-E6A0-56F1614BE55B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32" creationId="{81F443D5-B25C-7684-EC9B-8A002B271D24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33" creationId="{ABFD2965-6347-D342-2689-DC7F3D8AB786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34" creationId="{74995CE8-185F-A08D-158B-B5A5B94374A8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35" creationId="{A2D3B204-AE53-FF9C-584A-6A9341B72BB4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36" creationId="{DD21C84D-3F98-B2F1-4A72-9375BC0E34CB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37" creationId="{B2FD12C9-BC98-AD1C-F782-3914E0988DDC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38" creationId="{E74AC302-36DF-281B-E1B9-F00A328ABEE0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39" creationId="{C3E45303-BBC6-EB0C-7B15-1C0C9F0C3C05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40" creationId="{0617397F-AC40-4C28-CE91-E270034704D2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41" creationId="{4576FA43-FAAE-00C5-57D0-7E3CFDE87919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42" creationId="{2FF175C5-FB32-DBD0-1446-039932C0BF8C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43" creationId="{7EC9640E-7FD9-BC39-6B7C-F94434BCB3E5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44" creationId="{94FB8046-F4C4-4501-0A22-5D49D5A4F517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45" creationId="{7B19A31F-8FB2-B15E-BDAF-61E6E342D096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46" creationId="{661F540A-B1C1-ABE1-E8D7-85EB156D9BBF}"/>
          </ac:spMkLst>
        </pc:spChg>
        <pc:spChg chg="add del mod">
          <ac:chgData name="Donny T McMahon" userId="bd2fc4ff-ee78-433f-bbcf-a9ef66e065cd" providerId="ADAL" clId="{F3EF6023-80C1-42BF-B4AC-F833482B1BB6}" dt="2023-05-03T23:49:59.655" v="821"/>
          <ac:spMkLst>
            <pc:docMk/>
            <pc:sldMk cId="1989477450" sldId="257"/>
            <ac:spMk id="547" creationId="{A52507E3-388B-6308-822A-3AC610BA695B}"/>
          </ac:spMkLst>
        </pc:spChg>
        <pc:spChg chg="add mod">
          <ac:chgData name="Donny T McMahon" userId="bd2fc4ff-ee78-433f-bbcf-a9ef66e065cd" providerId="ADAL" clId="{F3EF6023-80C1-42BF-B4AC-F833482B1BB6}" dt="2023-05-03T23:52:35.274" v="951" actId="207"/>
          <ac:spMkLst>
            <pc:docMk/>
            <pc:sldMk cId="1989477450" sldId="257"/>
            <ac:spMk id="549" creationId="{F8AF9C19-3835-31F3-0B54-37C6591F2848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50" creationId="{93A9B514-261E-BE92-1032-872A23706778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51" creationId="{9AB2630C-22E2-97B5-B50F-B9FC9E435571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52" creationId="{4C5F9ACD-684C-9E81-7BE2-4DC48FE73E23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53" creationId="{9B9BA561-5BAC-252D-BF19-BE1C881386D2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54" creationId="{4B7BC86F-3251-A06E-8674-EFBB8108859B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55" creationId="{3900DD55-3E13-2F42-3B13-20F39453C047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56" creationId="{7332CB5C-75BC-3EF5-BF7D-66C39D7A53E3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57" creationId="{4890E44D-69B6-8100-1808-C140F0CCCB3F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58" creationId="{7167F4E5-D0EA-50DF-999A-99A227CBFA67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59" creationId="{4B6E29F4-1D69-53CB-145E-81C0F7804DFC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60" creationId="{D2B02983-E192-A778-D855-51BB6318954C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61" creationId="{2FA98A7A-C1AF-0815-47A1-D2EB2F24A074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62" creationId="{6DE2CD23-6741-EC67-28FC-4D9FA2867D58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63" creationId="{B1E052C1-DC08-6CFA-13D8-6FF8F79A3801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64" creationId="{B969476F-44B3-B9BD-C05F-BDA9AA778D0E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65" creationId="{E8AC7019-89EB-D634-E827-04A341B74B60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66" creationId="{F55022AA-711D-D0DD-F736-543212318728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67" creationId="{E31D8FF9-FFD3-8ABF-124B-4EDA32E6DE31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68" creationId="{06E9B2CD-1603-9D4F-3974-A1027411D38B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69" creationId="{B4306CE6-CF27-77BB-ECF7-C9584DCE0B1C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70" creationId="{281D0F47-4AF7-70A8-879D-8331EBDF6601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71" creationId="{01D0726A-BA16-9765-3851-BB42D8F4E975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72" creationId="{6434DB5B-9837-04C0-785D-4B36A7B51A5E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73" creationId="{C181982A-5351-63E6-3A1A-2D3129F22391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74" creationId="{F9FB29A5-283F-7733-C6B3-E546ABCA43D4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75" creationId="{8F545A80-2373-78D0-8C59-EB1996ABC2CC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76" creationId="{D44771DE-6C15-7155-3795-6AE3ACB4832B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77" creationId="{60174E86-6431-36DD-9918-13D3D401B393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78" creationId="{93C9146E-FA63-BBA2-3B80-B18B144193C4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79" creationId="{5C3668F7-D69A-D1AD-4A21-71D4535A3B4F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80" creationId="{270BCC1A-5078-CE0F-1C7B-32AC2BA6DE63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81" creationId="{E9DFCAFF-86D9-D132-6ECB-B2F8FC6B819E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82" creationId="{EFE3A3A4-EC1B-A53F-6C31-63B92C94DF57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83" creationId="{5D38C64B-7A13-0AAE-0F2F-D1E70CFCF7B8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84" creationId="{197336C2-EB34-A410-30E1-A7B36C610E3F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85" creationId="{B7CD6A86-E844-669C-3F26-B38BC469AB03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86" creationId="{46836ACD-6C1A-99E9-4779-915B98892F9D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87" creationId="{75560953-437D-8B97-997D-4CDBED3A839F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88" creationId="{1E38CDC2-60A7-5F38-BCA2-73E00E3D13CC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89" creationId="{D72ADB84-49B7-0458-46D4-4F42EC56995E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90" creationId="{1712E82A-7423-52F2-36A9-B02F949B3B40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91" creationId="{A43C3F69-8661-B042-EB10-2606C8BC372D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92" creationId="{DA065DA3-7D65-EDCB-4A5A-B6233399A240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93" creationId="{B64BB111-2376-CD89-5302-D7FD22B01C57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94" creationId="{64CC45A1-5A44-D850-1515-E7CBBF3874C5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95" creationId="{84FA9597-EAFD-0555-B247-EBDBD852FFFB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96" creationId="{766EEDF0-C189-6DCE-E7E7-62883DB098B3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97" creationId="{2B8895BF-6105-DB89-432C-3ED784E3C280}"/>
          </ac:spMkLst>
        </pc:spChg>
        <pc:spChg chg="add del mod">
          <ac:chgData name="Donny T McMahon" userId="bd2fc4ff-ee78-433f-bbcf-a9ef66e065cd" providerId="ADAL" clId="{F3EF6023-80C1-42BF-B4AC-F833482B1BB6}" dt="2023-05-03T23:51:01.502" v="885"/>
          <ac:spMkLst>
            <pc:docMk/>
            <pc:sldMk cId="1989477450" sldId="257"/>
            <ac:spMk id="598" creationId="{69EA48BD-F5BE-BB1D-3411-1742E17AC847}"/>
          </ac:spMkLst>
        </pc:spChg>
        <pc:spChg chg="add mod">
          <ac:chgData name="Donny T McMahon" userId="bd2fc4ff-ee78-433f-bbcf-a9ef66e065cd" providerId="ADAL" clId="{F3EF6023-80C1-42BF-B4AC-F833482B1BB6}" dt="2023-05-03T23:52:30.380" v="950" actId="207"/>
          <ac:spMkLst>
            <pc:docMk/>
            <pc:sldMk cId="1989477450" sldId="257"/>
            <ac:spMk id="600" creationId="{0AA32E87-AEAC-E5BF-C117-95B11E78F370}"/>
          </ac:spMkLst>
        </pc:spChg>
        <pc:picChg chg="add del mod">
          <ac:chgData name="Donny T McMahon" userId="bd2fc4ff-ee78-433f-bbcf-a9ef66e065cd" providerId="ADAL" clId="{F3EF6023-80C1-42BF-B4AC-F833482B1BB6}" dt="2023-05-03T23:37:02.093" v="206"/>
          <ac:picMkLst>
            <pc:docMk/>
            <pc:sldMk cId="1989477450" sldId="257"/>
            <ac:picMk id="4" creationId="{DDD2D726-16BA-7406-FCB0-C407F1CD9B57}"/>
          </ac:picMkLst>
        </pc:picChg>
        <pc:picChg chg="add del mod">
          <ac:chgData name="Donny T McMahon" userId="bd2fc4ff-ee78-433f-bbcf-a9ef66e065cd" providerId="ADAL" clId="{F3EF6023-80C1-42BF-B4AC-F833482B1BB6}" dt="2023-05-03T23:37:10.773" v="210"/>
          <ac:picMkLst>
            <pc:docMk/>
            <pc:sldMk cId="1989477450" sldId="257"/>
            <ac:picMk id="15" creationId="{EBD605EB-511B-F29C-D3D1-F1A71D759243}"/>
          </ac:picMkLst>
        </pc:picChg>
        <pc:picChg chg="add del mod">
          <ac:chgData name="Donny T McMahon" userId="bd2fc4ff-ee78-433f-bbcf-a9ef66e065cd" providerId="ADAL" clId="{F3EF6023-80C1-42BF-B4AC-F833482B1BB6}" dt="2023-05-03T23:37:10.773" v="210"/>
          <ac:picMkLst>
            <pc:docMk/>
            <pc:sldMk cId="1989477450" sldId="257"/>
            <ac:picMk id="16" creationId="{B332F9C9-776F-DEA0-6968-CBF4D536A714}"/>
          </ac:picMkLst>
        </pc:picChg>
        <pc:picChg chg="add del mod">
          <ac:chgData name="Donny T McMahon" userId="bd2fc4ff-ee78-433f-bbcf-a9ef66e065cd" providerId="ADAL" clId="{F3EF6023-80C1-42BF-B4AC-F833482B1BB6}" dt="2023-05-03T23:37:40.152" v="220"/>
          <ac:picMkLst>
            <pc:docMk/>
            <pc:sldMk cId="1989477450" sldId="257"/>
            <ac:picMk id="151" creationId="{12E9ABA8-375A-AAE2-4DB1-4CB952E7BBFA}"/>
          </ac:picMkLst>
        </pc:picChg>
        <pc:picChg chg="add del mod">
          <ac:chgData name="Donny T McMahon" userId="bd2fc4ff-ee78-433f-bbcf-a9ef66e065cd" providerId="ADAL" clId="{F3EF6023-80C1-42BF-B4AC-F833482B1BB6}" dt="2023-05-03T23:40:47.507" v="228" actId="478"/>
          <ac:picMkLst>
            <pc:docMk/>
            <pc:sldMk cId="1989477450" sldId="257"/>
            <ac:picMk id="162" creationId="{5B6025E3-5B25-8682-29B7-AC8AD7689AF1}"/>
          </ac:picMkLst>
        </pc:picChg>
        <pc:picChg chg="add del mod">
          <ac:chgData name="Donny T McMahon" userId="bd2fc4ff-ee78-433f-bbcf-a9ef66e065cd" providerId="ADAL" clId="{F3EF6023-80C1-42BF-B4AC-F833482B1BB6}" dt="2023-05-03T23:40:47.507" v="228" actId="478"/>
          <ac:picMkLst>
            <pc:docMk/>
            <pc:sldMk cId="1989477450" sldId="257"/>
            <ac:picMk id="163" creationId="{15265F62-F61D-EFEC-1398-C71D45D93BB9}"/>
          </ac:picMkLst>
        </pc:picChg>
        <pc:picChg chg="add del mod">
          <ac:chgData name="Donny T McMahon" userId="bd2fc4ff-ee78-433f-bbcf-a9ef66e065cd" providerId="ADAL" clId="{F3EF6023-80C1-42BF-B4AC-F833482B1BB6}" dt="2023-05-03T23:38:23.223" v="227" actId="21"/>
          <ac:picMkLst>
            <pc:docMk/>
            <pc:sldMk cId="1989477450" sldId="257"/>
            <ac:picMk id="305" creationId="{7817F8F6-B2EA-DEF8-A7E0-1F3750FCD18F}"/>
          </ac:picMkLst>
        </pc:picChg>
        <pc:picChg chg="add del mod">
          <ac:chgData name="Donny T McMahon" userId="bd2fc4ff-ee78-433f-bbcf-a9ef66e065cd" providerId="ADAL" clId="{F3EF6023-80C1-42BF-B4AC-F833482B1BB6}" dt="2023-05-03T23:40:50.377" v="230"/>
          <ac:picMkLst>
            <pc:docMk/>
            <pc:sldMk cId="1989477450" sldId="257"/>
            <ac:picMk id="309" creationId="{DB6C9066-7D7C-81FA-41D6-7088B5ECC787}"/>
          </ac:picMkLst>
        </pc:picChg>
        <pc:picChg chg="add del mod">
          <ac:chgData name="Donny T McMahon" userId="bd2fc4ff-ee78-433f-bbcf-a9ef66e065cd" providerId="ADAL" clId="{F3EF6023-80C1-42BF-B4AC-F833482B1BB6}" dt="2023-05-03T23:40:50.377" v="230"/>
          <ac:picMkLst>
            <pc:docMk/>
            <pc:sldMk cId="1989477450" sldId="257"/>
            <ac:picMk id="310" creationId="{B19A336D-2762-43C2-72C8-B9EAC4AE6BA8}"/>
          </ac:picMkLst>
        </pc:picChg>
        <pc:picChg chg="add del mod">
          <ac:chgData name="Donny T McMahon" userId="bd2fc4ff-ee78-433f-bbcf-a9ef66e065cd" providerId="ADAL" clId="{F3EF6023-80C1-42BF-B4AC-F833482B1BB6}" dt="2023-05-03T23:40:50.377" v="230"/>
          <ac:picMkLst>
            <pc:docMk/>
            <pc:sldMk cId="1989477450" sldId="257"/>
            <ac:picMk id="446" creationId="{570B25DB-F888-B897-4915-C44CDCB996EF}"/>
          </ac:picMkLst>
        </pc:picChg>
        <pc:picChg chg="add del mod modCrop">
          <ac:chgData name="Donny T McMahon" userId="bd2fc4ff-ee78-433f-bbcf-a9ef66e065cd" providerId="ADAL" clId="{F3EF6023-80C1-42BF-B4AC-F833482B1BB6}" dt="2023-05-03T23:41:48.543" v="246" actId="478"/>
          <ac:picMkLst>
            <pc:docMk/>
            <pc:sldMk cId="1989477450" sldId="257"/>
            <ac:picMk id="447" creationId="{4CBA93EE-385B-ED00-59B6-72F57FFBBED1}"/>
          </ac:picMkLst>
        </pc:picChg>
        <pc:picChg chg="add del mod">
          <ac:chgData name="Donny T McMahon" userId="bd2fc4ff-ee78-433f-bbcf-a9ef66e065cd" providerId="ADAL" clId="{F3EF6023-80C1-42BF-B4AC-F833482B1BB6}" dt="2023-05-03T23:41:43.990" v="245" actId="478"/>
          <ac:picMkLst>
            <pc:docMk/>
            <pc:sldMk cId="1989477450" sldId="257"/>
            <ac:picMk id="448" creationId="{1B2473C1-8308-0A5D-4DE5-2586103812BA}"/>
          </ac:picMkLst>
        </pc:picChg>
        <pc:picChg chg="add del mod modCrop">
          <ac:chgData name="Donny T McMahon" userId="bd2fc4ff-ee78-433f-bbcf-a9ef66e065cd" providerId="ADAL" clId="{F3EF6023-80C1-42BF-B4AC-F833482B1BB6}" dt="2023-05-03T23:43:30.263" v="409" actId="478"/>
          <ac:picMkLst>
            <pc:docMk/>
            <pc:sldMk cId="1989477450" sldId="257"/>
            <ac:picMk id="449" creationId="{E3EA0FEF-DAC8-3D7F-29B6-6C3F52BADECD}"/>
          </ac:picMkLst>
        </pc:picChg>
        <pc:picChg chg="add del mod modCrop">
          <ac:chgData name="Donny T McMahon" userId="bd2fc4ff-ee78-433f-bbcf-a9ef66e065cd" providerId="ADAL" clId="{F3EF6023-80C1-42BF-B4AC-F833482B1BB6}" dt="2023-05-03T23:43:30.263" v="409" actId="478"/>
          <ac:picMkLst>
            <pc:docMk/>
            <pc:sldMk cId="1989477450" sldId="257"/>
            <ac:picMk id="451" creationId="{B3F86883-108E-D78E-5DEF-9706174B10EC}"/>
          </ac:picMkLst>
        </pc:picChg>
        <pc:picChg chg="add del mod">
          <ac:chgData name="Donny T McMahon" userId="bd2fc4ff-ee78-433f-bbcf-a9ef66e065cd" providerId="ADAL" clId="{F3EF6023-80C1-42BF-B4AC-F833482B1BB6}" dt="2023-05-03T23:43:26.389" v="406"/>
          <ac:picMkLst>
            <pc:docMk/>
            <pc:sldMk cId="1989477450" sldId="257"/>
            <ac:picMk id="452" creationId="{5CDA45AC-9D05-1232-2E27-2DA81D1D7D18}"/>
          </ac:picMkLst>
        </pc:picChg>
        <pc:picChg chg="add del mod">
          <ac:chgData name="Donny T McMahon" userId="bd2fc4ff-ee78-433f-bbcf-a9ef66e065cd" providerId="ADAL" clId="{F3EF6023-80C1-42BF-B4AC-F833482B1BB6}" dt="2023-05-03T23:43:26.389" v="406"/>
          <ac:picMkLst>
            <pc:docMk/>
            <pc:sldMk cId="1989477450" sldId="257"/>
            <ac:picMk id="453" creationId="{47F09A8E-4AF6-9717-7592-2961474A805F}"/>
          </ac:picMkLst>
        </pc:picChg>
        <pc:picChg chg="add mod modCrop">
          <ac:chgData name="Donny T McMahon" userId="bd2fc4ff-ee78-433f-bbcf-a9ef66e065cd" providerId="ADAL" clId="{F3EF6023-80C1-42BF-B4AC-F833482B1BB6}" dt="2023-05-03T23:43:39.072" v="411" actId="1076"/>
          <ac:picMkLst>
            <pc:docMk/>
            <pc:sldMk cId="1989477450" sldId="257"/>
            <ac:picMk id="454" creationId="{C74738AE-AA2E-6A8C-E7B2-CD64743F46E1}"/>
          </ac:picMkLst>
        </pc:picChg>
        <pc:picChg chg="add mod">
          <ac:chgData name="Donny T McMahon" userId="bd2fc4ff-ee78-433f-bbcf-a9ef66e065cd" providerId="ADAL" clId="{F3EF6023-80C1-42BF-B4AC-F833482B1BB6}" dt="2023-05-03T23:47:52.733" v="734" actId="1076"/>
          <ac:picMkLst>
            <pc:docMk/>
            <pc:sldMk cId="1989477450" sldId="257"/>
            <ac:picMk id="456" creationId="{3B6AD0E7-E421-91CE-0EC5-F9B72BB29EBA}"/>
          </ac:picMkLst>
        </pc:picChg>
        <pc:picChg chg="add del mod">
          <ac:chgData name="Donny T McMahon" userId="bd2fc4ff-ee78-433f-bbcf-a9ef66e065cd" providerId="ADAL" clId="{F3EF6023-80C1-42BF-B4AC-F833482B1BB6}" dt="2023-05-03T23:48:10.855" v="736"/>
          <ac:picMkLst>
            <pc:docMk/>
            <pc:sldMk cId="1989477450" sldId="257"/>
            <ac:picMk id="458" creationId="{04DB64EA-777B-3216-346E-FE6B5383CDC3}"/>
          </ac:picMkLst>
        </pc:picChg>
        <pc:picChg chg="add mod">
          <ac:chgData name="Donny T McMahon" userId="bd2fc4ff-ee78-433f-bbcf-a9ef66e065cd" providerId="ADAL" clId="{F3EF6023-80C1-42BF-B4AC-F833482B1BB6}" dt="2023-05-03T23:48:56.946" v="815" actId="1076"/>
          <ac:picMkLst>
            <pc:docMk/>
            <pc:sldMk cId="1989477450" sldId="257"/>
            <ac:picMk id="502" creationId="{6ED3C78D-3DB3-A971-B6BF-0C2A3A015274}"/>
          </ac:picMkLst>
        </pc:picChg>
        <pc:picChg chg="add mod">
          <ac:chgData name="Donny T McMahon" userId="bd2fc4ff-ee78-433f-bbcf-a9ef66e065cd" providerId="ADAL" clId="{F3EF6023-80C1-42BF-B4AC-F833482B1BB6}" dt="2023-05-03T23:50:46.698" v="883" actId="1076"/>
          <ac:picMkLst>
            <pc:docMk/>
            <pc:sldMk cId="1989477450" sldId="257"/>
            <ac:picMk id="548" creationId="{20CDCD44-93D1-D7AE-107E-5F91E59A3CBA}"/>
          </ac:picMkLst>
        </pc:picChg>
        <pc:picChg chg="add mod">
          <ac:chgData name="Donny T McMahon" userId="bd2fc4ff-ee78-433f-bbcf-a9ef66e065cd" providerId="ADAL" clId="{F3EF6023-80C1-42BF-B4AC-F833482B1BB6}" dt="2023-05-03T23:51:16.582" v="890" actId="1076"/>
          <ac:picMkLst>
            <pc:docMk/>
            <pc:sldMk cId="1989477450" sldId="257"/>
            <ac:picMk id="599" creationId="{8A25BF72-BAE2-2852-03EB-C461208BF603}"/>
          </ac:picMkLst>
        </pc:picChg>
      </pc:sldChg>
      <pc:sldChg chg="addSp delSp modSp new mod addAnim delAnim modAnim">
        <pc:chgData name="Donny T McMahon" userId="bd2fc4ff-ee78-433f-bbcf-a9ef66e065cd" providerId="ADAL" clId="{F3EF6023-80C1-42BF-B4AC-F833482B1BB6}" dt="2023-05-04T01:04:18.940" v="3205"/>
        <pc:sldMkLst>
          <pc:docMk/>
          <pc:sldMk cId="4257989154" sldId="258"/>
        </pc:sldMkLst>
        <pc:spChg chg="mod">
          <ac:chgData name="Donny T McMahon" userId="bd2fc4ff-ee78-433f-bbcf-a9ef66e065cd" providerId="ADAL" clId="{F3EF6023-80C1-42BF-B4AC-F833482B1BB6}" dt="2023-05-03T23:53:48.996" v="998" actId="20577"/>
          <ac:spMkLst>
            <pc:docMk/>
            <pc:sldMk cId="4257989154" sldId="258"/>
            <ac:spMk id="2" creationId="{E7091B07-9A85-91B7-3ACC-82BD99AF3379}"/>
          </ac:spMkLst>
        </pc:spChg>
        <pc:spChg chg="del">
          <ac:chgData name="Donny T McMahon" userId="bd2fc4ff-ee78-433f-bbcf-a9ef66e065cd" providerId="ADAL" clId="{F3EF6023-80C1-42BF-B4AC-F833482B1BB6}" dt="2023-05-03T23:55:19.533" v="999"/>
          <ac:spMkLst>
            <pc:docMk/>
            <pc:sldMk cId="4257989154" sldId="258"/>
            <ac:spMk id="3" creationId="{6D7EEDE2-DE34-909D-9ED8-BC9097E93907}"/>
          </ac:spMkLst>
        </pc:spChg>
        <pc:spChg chg="add mod ord">
          <ac:chgData name="Donny T McMahon" userId="bd2fc4ff-ee78-433f-bbcf-a9ef66e065cd" providerId="ADAL" clId="{F3EF6023-80C1-42BF-B4AC-F833482B1BB6}" dt="2023-05-04T00:08:00.163" v="1616" actId="1076"/>
          <ac:spMkLst>
            <pc:docMk/>
            <pc:sldMk cId="4257989154" sldId="258"/>
            <ac:spMk id="5" creationId="{5E200C79-B122-7D36-B80D-163502441741}"/>
          </ac:spMkLst>
        </pc:spChg>
        <pc:spChg chg="add del mod">
          <ac:chgData name="Donny T McMahon" userId="bd2fc4ff-ee78-433f-bbcf-a9ef66e065cd" providerId="ADAL" clId="{F3EF6023-80C1-42BF-B4AC-F833482B1BB6}" dt="2023-05-03T23:59:23.575" v="1255" actId="478"/>
          <ac:spMkLst>
            <pc:docMk/>
            <pc:sldMk cId="4257989154" sldId="258"/>
            <ac:spMk id="6" creationId="{1297C69F-5FEF-3C66-09DE-7AB2F95DBA9A}"/>
          </ac:spMkLst>
        </pc:spChg>
        <pc:spChg chg="add del mod">
          <ac:chgData name="Donny T McMahon" userId="bd2fc4ff-ee78-433f-bbcf-a9ef66e065cd" providerId="ADAL" clId="{F3EF6023-80C1-42BF-B4AC-F833482B1BB6}" dt="2023-05-03T23:59:03.244" v="1250" actId="478"/>
          <ac:spMkLst>
            <pc:docMk/>
            <pc:sldMk cId="4257989154" sldId="258"/>
            <ac:spMk id="7" creationId="{E4087C1D-D600-9DDE-866E-28D94E91D9A5}"/>
          </ac:spMkLst>
        </pc:spChg>
        <pc:spChg chg="add del mod">
          <ac:chgData name="Donny T McMahon" userId="bd2fc4ff-ee78-433f-bbcf-a9ef66e065cd" providerId="ADAL" clId="{F3EF6023-80C1-42BF-B4AC-F833482B1BB6}" dt="2023-05-03T23:59:03.244" v="1250" actId="478"/>
          <ac:spMkLst>
            <pc:docMk/>
            <pc:sldMk cId="4257989154" sldId="258"/>
            <ac:spMk id="8" creationId="{3310FD17-D711-9EB1-3453-5F7E35779643}"/>
          </ac:spMkLst>
        </pc:spChg>
        <pc:spChg chg="add del mod">
          <ac:chgData name="Donny T McMahon" userId="bd2fc4ff-ee78-433f-bbcf-a9ef66e065cd" providerId="ADAL" clId="{F3EF6023-80C1-42BF-B4AC-F833482B1BB6}" dt="2023-05-03T23:59:03.244" v="1250" actId="478"/>
          <ac:spMkLst>
            <pc:docMk/>
            <pc:sldMk cId="4257989154" sldId="258"/>
            <ac:spMk id="9" creationId="{0E014E59-76FB-9E98-2426-02073AA440A2}"/>
          </ac:spMkLst>
        </pc:spChg>
        <pc:spChg chg="add del mod">
          <ac:chgData name="Donny T McMahon" userId="bd2fc4ff-ee78-433f-bbcf-a9ef66e065cd" providerId="ADAL" clId="{F3EF6023-80C1-42BF-B4AC-F833482B1BB6}" dt="2023-05-03T23:59:03.244" v="1250" actId="478"/>
          <ac:spMkLst>
            <pc:docMk/>
            <pc:sldMk cId="4257989154" sldId="258"/>
            <ac:spMk id="10" creationId="{9210D230-5F0A-AC33-58DB-2FC12CA52B45}"/>
          </ac:spMkLst>
        </pc:spChg>
        <pc:spChg chg="add del mod">
          <ac:chgData name="Donny T McMahon" userId="bd2fc4ff-ee78-433f-bbcf-a9ef66e065cd" providerId="ADAL" clId="{F3EF6023-80C1-42BF-B4AC-F833482B1BB6}" dt="2023-05-03T23:58:51.174" v="1246"/>
          <ac:spMkLst>
            <pc:docMk/>
            <pc:sldMk cId="4257989154" sldId="258"/>
            <ac:spMk id="12" creationId="{3B9DC670-71F7-64D2-C79E-9902526BF84C}"/>
          </ac:spMkLst>
        </pc:spChg>
        <pc:spChg chg="add del mod">
          <ac:chgData name="Donny T McMahon" userId="bd2fc4ff-ee78-433f-bbcf-a9ef66e065cd" providerId="ADAL" clId="{F3EF6023-80C1-42BF-B4AC-F833482B1BB6}" dt="2023-05-03T23:58:51.174" v="1246"/>
          <ac:spMkLst>
            <pc:docMk/>
            <pc:sldMk cId="4257989154" sldId="258"/>
            <ac:spMk id="13" creationId="{1159F0EB-DB58-2699-53A8-5119B2056304}"/>
          </ac:spMkLst>
        </pc:spChg>
        <pc:spChg chg="add del mod">
          <ac:chgData name="Donny T McMahon" userId="bd2fc4ff-ee78-433f-bbcf-a9ef66e065cd" providerId="ADAL" clId="{F3EF6023-80C1-42BF-B4AC-F833482B1BB6}" dt="2023-05-03T23:58:51.174" v="1246"/>
          <ac:spMkLst>
            <pc:docMk/>
            <pc:sldMk cId="4257989154" sldId="258"/>
            <ac:spMk id="14" creationId="{9E32B551-2D57-9EE1-B490-A4169408D193}"/>
          </ac:spMkLst>
        </pc:spChg>
        <pc:spChg chg="add del mod">
          <ac:chgData name="Donny T McMahon" userId="bd2fc4ff-ee78-433f-bbcf-a9ef66e065cd" providerId="ADAL" clId="{F3EF6023-80C1-42BF-B4AC-F833482B1BB6}" dt="2023-05-03T23:58:51.174" v="1246"/>
          <ac:spMkLst>
            <pc:docMk/>
            <pc:sldMk cId="4257989154" sldId="258"/>
            <ac:spMk id="15" creationId="{41C3ABAC-7C53-73B0-E27F-799C88630C89}"/>
          </ac:spMkLst>
        </pc:spChg>
        <pc:spChg chg="add del mod">
          <ac:chgData name="Donny T McMahon" userId="bd2fc4ff-ee78-433f-bbcf-a9ef66e065cd" providerId="ADAL" clId="{F3EF6023-80C1-42BF-B4AC-F833482B1BB6}" dt="2023-05-03T23:58:51.174" v="1246"/>
          <ac:spMkLst>
            <pc:docMk/>
            <pc:sldMk cId="4257989154" sldId="258"/>
            <ac:spMk id="16" creationId="{F2F61D8C-7938-685C-0527-39366B666A29}"/>
          </ac:spMkLst>
        </pc:spChg>
        <pc:spChg chg="add del mod">
          <ac:chgData name="Donny T McMahon" userId="bd2fc4ff-ee78-433f-bbcf-a9ef66e065cd" providerId="ADAL" clId="{F3EF6023-80C1-42BF-B4AC-F833482B1BB6}" dt="2023-05-03T23:58:55.484" v="1249" actId="478"/>
          <ac:spMkLst>
            <pc:docMk/>
            <pc:sldMk cId="4257989154" sldId="258"/>
            <ac:spMk id="19" creationId="{13B9D881-3FB9-B991-C1E8-F6B3809F5C0E}"/>
          </ac:spMkLst>
        </pc:spChg>
        <pc:spChg chg="add del mod">
          <ac:chgData name="Donny T McMahon" userId="bd2fc4ff-ee78-433f-bbcf-a9ef66e065cd" providerId="ADAL" clId="{F3EF6023-80C1-42BF-B4AC-F833482B1BB6}" dt="2023-05-03T23:59:13.001" v="1251" actId="478"/>
          <ac:spMkLst>
            <pc:docMk/>
            <pc:sldMk cId="4257989154" sldId="258"/>
            <ac:spMk id="21" creationId="{E2C5C0C0-3743-D8A1-03CA-2D8854D72E95}"/>
          </ac:spMkLst>
        </pc:spChg>
        <pc:spChg chg="add del mod">
          <ac:chgData name="Donny T McMahon" userId="bd2fc4ff-ee78-433f-bbcf-a9ef66e065cd" providerId="ADAL" clId="{F3EF6023-80C1-42BF-B4AC-F833482B1BB6}" dt="2023-05-04T00:02:09.465" v="1299" actId="478"/>
          <ac:spMkLst>
            <pc:docMk/>
            <pc:sldMk cId="4257989154" sldId="258"/>
            <ac:spMk id="22" creationId="{0ED8E5F2-9CAF-76F5-9BCB-86A244716DF8}"/>
          </ac:spMkLst>
        </pc:spChg>
        <pc:spChg chg="add del mod">
          <ac:chgData name="Donny T McMahon" userId="bd2fc4ff-ee78-433f-bbcf-a9ef66e065cd" providerId="ADAL" clId="{F3EF6023-80C1-42BF-B4AC-F833482B1BB6}" dt="2023-05-04T00:02:09.465" v="1299" actId="478"/>
          <ac:spMkLst>
            <pc:docMk/>
            <pc:sldMk cId="4257989154" sldId="258"/>
            <ac:spMk id="23" creationId="{A5F1F4E6-CB08-E815-331F-FB3C20D79276}"/>
          </ac:spMkLst>
        </pc:spChg>
        <pc:spChg chg="add del mod">
          <ac:chgData name="Donny T McMahon" userId="bd2fc4ff-ee78-433f-bbcf-a9ef66e065cd" providerId="ADAL" clId="{F3EF6023-80C1-42BF-B4AC-F833482B1BB6}" dt="2023-05-04T00:02:09.465" v="1299" actId="478"/>
          <ac:spMkLst>
            <pc:docMk/>
            <pc:sldMk cId="4257989154" sldId="258"/>
            <ac:spMk id="24" creationId="{6DB7CC5F-0A46-4D67-9A71-5B729086461A}"/>
          </ac:spMkLst>
        </pc:spChg>
        <pc:spChg chg="add del mod">
          <ac:chgData name="Donny T McMahon" userId="bd2fc4ff-ee78-433f-bbcf-a9ef66e065cd" providerId="ADAL" clId="{F3EF6023-80C1-42BF-B4AC-F833482B1BB6}" dt="2023-05-04T00:02:09.465" v="1299" actId="478"/>
          <ac:spMkLst>
            <pc:docMk/>
            <pc:sldMk cId="4257989154" sldId="258"/>
            <ac:spMk id="25" creationId="{3BDD6D6B-FCBB-2BF4-F9FB-4336EDBF795D}"/>
          </ac:spMkLst>
        </pc:spChg>
        <pc:spChg chg="add del mod">
          <ac:chgData name="Donny T McMahon" userId="bd2fc4ff-ee78-433f-bbcf-a9ef66e065cd" providerId="ADAL" clId="{F3EF6023-80C1-42BF-B4AC-F833482B1BB6}" dt="2023-05-04T00:02:09.465" v="1299" actId="478"/>
          <ac:spMkLst>
            <pc:docMk/>
            <pc:sldMk cId="4257989154" sldId="258"/>
            <ac:spMk id="26" creationId="{D751E755-E361-C118-C125-228EC5750937}"/>
          </ac:spMkLst>
        </pc:spChg>
        <pc:spChg chg="add del mod">
          <ac:chgData name="Donny T McMahon" userId="bd2fc4ff-ee78-433f-bbcf-a9ef66e065cd" providerId="ADAL" clId="{F3EF6023-80C1-42BF-B4AC-F833482B1BB6}" dt="2023-05-04T00:02:09.465" v="1299" actId="478"/>
          <ac:spMkLst>
            <pc:docMk/>
            <pc:sldMk cId="4257989154" sldId="258"/>
            <ac:spMk id="27" creationId="{A798B930-5703-575A-3907-97BCBBEAE46D}"/>
          </ac:spMkLst>
        </pc:spChg>
        <pc:spChg chg="add del mod">
          <ac:chgData name="Donny T McMahon" userId="bd2fc4ff-ee78-433f-bbcf-a9ef66e065cd" providerId="ADAL" clId="{F3EF6023-80C1-42BF-B4AC-F833482B1BB6}" dt="2023-05-04T00:01:19.778" v="1286"/>
          <ac:spMkLst>
            <pc:docMk/>
            <pc:sldMk cId="4257989154" sldId="258"/>
            <ac:spMk id="29" creationId="{D62E4494-FBB1-1E47-3741-64A4D844396D}"/>
          </ac:spMkLst>
        </pc:spChg>
        <pc:spChg chg="add del mod">
          <ac:chgData name="Donny T McMahon" userId="bd2fc4ff-ee78-433f-bbcf-a9ef66e065cd" providerId="ADAL" clId="{F3EF6023-80C1-42BF-B4AC-F833482B1BB6}" dt="2023-05-04T00:01:19.778" v="1286"/>
          <ac:spMkLst>
            <pc:docMk/>
            <pc:sldMk cId="4257989154" sldId="258"/>
            <ac:spMk id="30" creationId="{CD1AFF73-3350-9608-0BF4-03D9022D8C71}"/>
          </ac:spMkLst>
        </pc:spChg>
        <pc:spChg chg="add del mod">
          <ac:chgData name="Donny T McMahon" userId="bd2fc4ff-ee78-433f-bbcf-a9ef66e065cd" providerId="ADAL" clId="{F3EF6023-80C1-42BF-B4AC-F833482B1BB6}" dt="2023-05-04T00:01:19.778" v="1286"/>
          <ac:spMkLst>
            <pc:docMk/>
            <pc:sldMk cId="4257989154" sldId="258"/>
            <ac:spMk id="31" creationId="{10BF7641-2235-8F98-8557-5D3E5D91F074}"/>
          </ac:spMkLst>
        </pc:spChg>
        <pc:spChg chg="add del mod">
          <ac:chgData name="Donny T McMahon" userId="bd2fc4ff-ee78-433f-bbcf-a9ef66e065cd" providerId="ADAL" clId="{F3EF6023-80C1-42BF-B4AC-F833482B1BB6}" dt="2023-05-04T00:01:19.778" v="1286"/>
          <ac:spMkLst>
            <pc:docMk/>
            <pc:sldMk cId="4257989154" sldId="258"/>
            <ac:spMk id="32" creationId="{391F98C6-99AC-B9AE-B1BD-0CB568E7F124}"/>
          </ac:spMkLst>
        </pc:spChg>
        <pc:spChg chg="add del mod">
          <ac:chgData name="Donny T McMahon" userId="bd2fc4ff-ee78-433f-bbcf-a9ef66e065cd" providerId="ADAL" clId="{F3EF6023-80C1-42BF-B4AC-F833482B1BB6}" dt="2023-05-04T00:01:19.778" v="1286"/>
          <ac:spMkLst>
            <pc:docMk/>
            <pc:sldMk cId="4257989154" sldId="258"/>
            <ac:spMk id="33" creationId="{9824A54D-F8F3-7EB6-738A-CF3AD9CCD8CD}"/>
          </ac:spMkLst>
        </pc:spChg>
        <pc:spChg chg="add del mod">
          <ac:chgData name="Donny T McMahon" userId="bd2fc4ff-ee78-433f-bbcf-a9ef66e065cd" providerId="ADAL" clId="{F3EF6023-80C1-42BF-B4AC-F833482B1BB6}" dt="2023-05-04T00:01:19.778" v="1286"/>
          <ac:spMkLst>
            <pc:docMk/>
            <pc:sldMk cId="4257989154" sldId="258"/>
            <ac:spMk id="34" creationId="{5F7E09F6-FD60-419C-B40E-CA4CCFAD8DB3}"/>
          </ac:spMkLst>
        </pc:spChg>
        <pc:spChg chg="add del mod">
          <ac:chgData name="Donny T McMahon" userId="bd2fc4ff-ee78-433f-bbcf-a9ef66e065cd" providerId="ADAL" clId="{F3EF6023-80C1-42BF-B4AC-F833482B1BB6}" dt="2023-05-04T00:02:09.465" v="1299" actId="478"/>
          <ac:spMkLst>
            <pc:docMk/>
            <pc:sldMk cId="4257989154" sldId="258"/>
            <ac:spMk id="36" creationId="{5C63FECD-5FBC-A607-C9CF-D37D250BFA21}"/>
          </ac:spMkLst>
        </pc:spChg>
        <pc:spChg chg="add del mod">
          <ac:chgData name="Donny T McMahon" userId="bd2fc4ff-ee78-433f-bbcf-a9ef66e065cd" providerId="ADAL" clId="{F3EF6023-80C1-42BF-B4AC-F833482B1BB6}" dt="2023-05-04T00:02:04.352" v="1296"/>
          <ac:spMkLst>
            <pc:docMk/>
            <pc:sldMk cId="4257989154" sldId="258"/>
            <ac:spMk id="37" creationId="{8453975A-448D-341E-9DA5-833D998E611C}"/>
          </ac:spMkLst>
        </pc:spChg>
        <pc:spChg chg="add del mod">
          <ac:chgData name="Donny T McMahon" userId="bd2fc4ff-ee78-433f-bbcf-a9ef66e065cd" providerId="ADAL" clId="{F3EF6023-80C1-42BF-B4AC-F833482B1BB6}" dt="2023-05-04T00:02:04.352" v="1296"/>
          <ac:spMkLst>
            <pc:docMk/>
            <pc:sldMk cId="4257989154" sldId="258"/>
            <ac:spMk id="38" creationId="{BD2A9737-327C-AD9D-C60A-E7BA10F56B13}"/>
          </ac:spMkLst>
        </pc:spChg>
        <pc:spChg chg="add del mod">
          <ac:chgData name="Donny T McMahon" userId="bd2fc4ff-ee78-433f-bbcf-a9ef66e065cd" providerId="ADAL" clId="{F3EF6023-80C1-42BF-B4AC-F833482B1BB6}" dt="2023-05-04T00:02:04.352" v="1296"/>
          <ac:spMkLst>
            <pc:docMk/>
            <pc:sldMk cId="4257989154" sldId="258"/>
            <ac:spMk id="39" creationId="{73547AF9-C4A2-91B4-6275-DF0950188D43}"/>
          </ac:spMkLst>
        </pc:spChg>
        <pc:spChg chg="add del mod">
          <ac:chgData name="Donny T McMahon" userId="bd2fc4ff-ee78-433f-bbcf-a9ef66e065cd" providerId="ADAL" clId="{F3EF6023-80C1-42BF-B4AC-F833482B1BB6}" dt="2023-05-04T00:02:04.352" v="1296"/>
          <ac:spMkLst>
            <pc:docMk/>
            <pc:sldMk cId="4257989154" sldId="258"/>
            <ac:spMk id="40" creationId="{0F2F0A5E-0C23-89A4-A8A0-07FE1AE0DA00}"/>
          </ac:spMkLst>
        </pc:spChg>
        <pc:spChg chg="add del mod">
          <ac:chgData name="Donny T McMahon" userId="bd2fc4ff-ee78-433f-bbcf-a9ef66e065cd" providerId="ADAL" clId="{F3EF6023-80C1-42BF-B4AC-F833482B1BB6}" dt="2023-05-04T00:02:04.352" v="1296"/>
          <ac:spMkLst>
            <pc:docMk/>
            <pc:sldMk cId="4257989154" sldId="258"/>
            <ac:spMk id="41" creationId="{96361E5D-F17C-B53E-5C3B-8611955EBA36}"/>
          </ac:spMkLst>
        </pc:spChg>
        <pc:spChg chg="add del mod">
          <ac:chgData name="Donny T McMahon" userId="bd2fc4ff-ee78-433f-bbcf-a9ef66e065cd" providerId="ADAL" clId="{F3EF6023-80C1-42BF-B4AC-F833482B1BB6}" dt="2023-05-04T00:02:04.352" v="1296"/>
          <ac:spMkLst>
            <pc:docMk/>
            <pc:sldMk cId="4257989154" sldId="258"/>
            <ac:spMk id="42" creationId="{9D94B10E-1765-613B-E60C-BE3506C1D7B1}"/>
          </ac:spMkLst>
        </pc:spChg>
        <pc:spChg chg="add del mod">
          <ac:chgData name="Donny T McMahon" userId="bd2fc4ff-ee78-433f-bbcf-a9ef66e065cd" providerId="ADAL" clId="{F3EF6023-80C1-42BF-B4AC-F833482B1BB6}" dt="2023-05-04T00:02:04.352" v="1296"/>
          <ac:spMkLst>
            <pc:docMk/>
            <pc:sldMk cId="4257989154" sldId="258"/>
            <ac:spMk id="44" creationId="{7BF559BC-0D78-B27D-E86B-D7CBC7152A3C}"/>
          </ac:spMkLst>
        </pc:spChg>
        <pc:spChg chg="add mod">
          <ac:chgData name="Donny T McMahon" userId="bd2fc4ff-ee78-433f-bbcf-a9ef66e065cd" providerId="ADAL" clId="{F3EF6023-80C1-42BF-B4AC-F833482B1BB6}" dt="2023-05-04T00:03:55.407" v="1431" actId="14100"/>
          <ac:spMkLst>
            <pc:docMk/>
            <pc:sldMk cId="4257989154" sldId="258"/>
            <ac:spMk id="46" creationId="{8BE56819-907C-E048-2590-7A9AFD8F5748}"/>
          </ac:spMkLst>
        </pc:spChg>
        <pc:spChg chg="add mod">
          <ac:chgData name="Donny T McMahon" userId="bd2fc4ff-ee78-433f-bbcf-a9ef66e065cd" providerId="ADAL" clId="{F3EF6023-80C1-42BF-B4AC-F833482B1BB6}" dt="2023-05-04T00:04:21.989" v="1443" actId="1076"/>
          <ac:spMkLst>
            <pc:docMk/>
            <pc:sldMk cId="4257989154" sldId="258"/>
            <ac:spMk id="47" creationId="{D7CD9FC5-59A4-C872-4419-488B9991238D}"/>
          </ac:spMkLst>
        </pc:spChg>
        <pc:spChg chg="add mod">
          <ac:chgData name="Donny T McMahon" userId="bd2fc4ff-ee78-433f-bbcf-a9ef66e065cd" providerId="ADAL" clId="{F3EF6023-80C1-42BF-B4AC-F833482B1BB6}" dt="2023-05-04T00:04:25.583" v="1445" actId="1076"/>
          <ac:spMkLst>
            <pc:docMk/>
            <pc:sldMk cId="4257989154" sldId="258"/>
            <ac:spMk id="48" creationId="{3EB324B2-6737-F19F-6586-317253E733CD}"/>
          </ac:spMkLst>
        </pc:spChg>
        <pc:spChg chg="add mod">
          <ac:chgData name="Donny T McMahon" userId="bd2fc4ff-ee78-433f-bbcf-a9ef66e065cd" providerId="ADAL" clId="{F3EF6023-80C1-42BF-B4AC-F833482B1BB6}" dt="2023-05-04T00:04:34.969" v="1456" actId="1076"/>
          <ac:spMkLst>
            <pc:docMk/>
            <pc:sldMk cId="4257989154" sldId="258"/>
            <ac:spMk id="49" creationId="{47B93A32-662B-2241-6D58-A7CB56A4E0DD}"/>
          </ac:spMkLst>
        </pc:spChg>
        <pc:spChg chg="add mod">
          <ac:chgData name="Donny T McMahon" userId="bd2fc4ff-ee78-433f-bbcf-a9ef66e065cd" providerId="ADAL" clId="{F3EF6023-80C1-42BF-B4AC-F833482B1BB6}" dt="2023-05-04T00:04:40.140" v="1458" actId="1076"/>
          <ac:spMkLst>
            <pc:docMk/>
            <pc:sldMk cId="4257989154" sldId="258"/>
            <ac:spMk id="50" creationId="{0771CD4B-BDFC-38FD-E1C9-EEAAD90F9739}"/>
          </ac:spMkLst>
        </pc:spChg>
        <pc:spChg chg="add mod">
          <ac:chgData name="Donny T McMahon" userId="bd2fc4ff-ee78-433f-bbcf-a9ef66e065cd" providerId="ADAL" clId="{F3EF6023-80C1-42BF-B4AC-F833482B1BB6}" dt="2023-05-04T00:08:22.945" v="1619" actId="1076"/>
          <ac:spMkLst>
            <pc:docMk/>
            <pc:sldMk cId="4257989154" sldId="258"/>
            <ac:spMk id="52" creationId="{1148321F-E8A4-A91E-A7F4-D43109502824}"/>
          </ac:spMkLst>
        </pc:spChg>
        <pc:spChg chg="add mod">
          <ac:chgData name="Donny T McMahon" userId="bd2fc4ff-ee78-433f-bbcf-a9ef66e065cd" providerId="ADAL" clId="{F3EF6023-80C1-42BF-B4AC-F833482B1BB6}" dt="2023-05-04T00:07:50.182" v="1615" actId="1076"/>
          <ac:spMkLst>
            <pc:docMk/>
            <pc:sldMk cId="4257989154" sldId="258"/>
            <ac:spMk id="53" creationId="{8C78ED51-1401-B8D0-D3D6-4F4A6F611CC3}"/>
          </ac:spMkLst>
        </pc:spChg>
        <pc:spChg chg="add mod">
          <ac:chgData name="Donny T McMahon" userId="bd2fc4ff-ee78-433f-bbcf-a9ef66e065cd" providerId="ADAL" clId="{F3EF6023-80C1-42BF-B4AC-F833482B1BB6}" dt="2023-05-04T00:09:24.093" v="1754" actId="14100"/>
          <ac:spMkLst>
            <pc:docMk/>
            <pc:sldMk cId="4257989154" sldId="258"/>
            <ac:spMk id="54" creationId="{2C3021AC-F880-5F46-A2D9-264BBC3EAA51}"/>
          </ac:spMkLst>
        </pc:spChg>
        <pc:spChg chg="add mod">
          <ac:chgData name="Donny T McMahon" userId="bd2fc4ff-ee78-433f-bbcf-a9ef66e065cd" providerId="ADAL" clId="{F3EF6023-80C1-42BF-B4AC-F833482B1BB6}" dt="2023-05-04T00:13:08.364" v="1822" actId="1076"/>
          <ac:spMkLst>
            <pc:docMk/>
            <pc:sldMk cId="4257989154" sldId="258"/>
            <ac:spMk id="58" creationId="{2E4CC920-F884-8192-D3E2-9DE306B575E6}"/>
          </ac:spMkLst>
        </pc:spChg>
        <pc:spChg chg="add mod">
          <ac:chgData name="Donny T McMahon" userId="bd2fc4ff-ee78-433f-bbcf-a9ef66e065cd" providerId="ADAL" clId="{F3EF6023-80C1-42BF-B4AC-F833482B1BB6}" dt="2023-05-04T00:13:17.944" v="1833" actId="1076"/>
          <ac:spMkLst>
            <pc:docMk/>
            <pc:sldMk cId="4257989154" sldId="258"/>
            <ac:spMk id="59" creationId="{785B4D61-753B-0526-A7EF-A6E2A18CBC09}"/>
          </ac:spMkLst>
        </pc:spChg>
        <pc:spChg chg="add del mod">
          <ac:chgData name="Donny T McMahon" userId="bd2fc4ff-ee78-433f-bbcf-a9ef66e065cd" providerId="ADAL" clId="{F3EF6023-80C1-42BF-B4AC-F833482B1BB6}" dt="2023-05-04T00:32:01" v="1880" actId="478"/>
          <ac:spMkLst>
            <pc:docMk/>
            <pc:sldMk cId="4257989154" sldId="258"/>
            <ac:spMk id="60" creationId="{DB3E16F1-27B1-313D-3CFF-84CAF61D981F}"/>
          </ac:spMkLst>
        </pc:spChg>
        <pc:spChg chg="add mod">
          <ac:chgData name="Donny T McMahon" userId="bd2fc4ff-ee78-433f-bbcf-a9ef66e065cd" providerId="ADAL" clId="{F3EF6023-80C1-42BF-B4AC-F833482B1BB6}" dt="2023-05-04T00:13:23.844" v="1834" actId="1076"/>
          <ac:spMkLst>
            <pc:docMk/>
            <pc:sldMk cId="4257989154" sldId="258"/>
            <ac:spMk id="61" creationId="{D0906F11-E6E3-3BF9-A03C-962123E47712}"/>
          </ac:spMkLst>
        </pc:spChg>
        <pc:spChg chg="add mod">
          <ac:chgData name="Donny T McMahon" userId="bd2fc4ff-ee78-433f-bbcf-a9ef66e065cd" providerId="ADAL" clId="{F3EF6023-80C1-42BF-B4AC-F833482B1BB6}" dt="2023-05-04T00:13:28.564" v="1835" actId="1076"/>
          <ac:spMkLst>
            <pc:docMk/>
            <pc:sldMk cId="4257989154" sldId="258"/>
            <ac:spMk id="62" creationId="{24D40015-B3D7-0FE2-92B0-89C1F1EBA95C}"/>
          </ac:spMkLst>
        </pc:spChg>
        <pc:spChg chg="add mod">
          <ac:chgData name="Donny T McMahon" userId="bd2fc4ff-ee78-433f-bbcf-a9ef66e065cd" providerId="ADAL" clId="{F3EF6023-80C1-42BF-B4AC-F833482B1BB6}" dt="2023-05-04T00:13:12.294" v="1828" actId="1076"/>
          <ac:spMkLst>
            <pc:docMk/>
            <pc:sldMk cId="4257989154" sldId="258"/>
            <ac:spMk id="63" creationId="{84FCBBD5-C378-7E80-DE1F-52831E05CE7D}"/>
          </ac:spMkLst>
        </pc:spChg>
        <pc:spChg chg="add del mod">
          <ac:chgData name="Donny T McMahon" userId="bd2fc4ff-ee78-433f-bbcf-a9ef66e065cd" providerId="ADAL" clId="{F3EF6023-80C1-42BF-B4AC-F833482B1BB6}" dt="2023-05-04T00:16:12.339" v="1851"/>
          <ac:spMkLst>
            <pc:docMk/>
            <pc:sldMk cId="4257989154" sldId="258"/>
            <ac:spMk id="64" creationId="{5138DE01-A0F5-1D98-9429-27D85A340F95}"/>
          </ac:spMkLst>
        </pc:spChg>
        <pc:spChg chg="add del mod">
          <ac:chgData name="Donny T McMahon" userId="bd2fc4ff-ee78-433f-bbcf-a9ef66e065cd" providerId="ADAL" clId="{F3EF6023-80C1-42BF-B4AC-F833482B1BB6}" dt="2023-05-04T00:16:12.339" v="1851"/>
          <ac:spMkLst>
            <pc:docMk/>
            <pc:sldMk cId="4257989154" sldId="258"/>
            <ac:spMk id="65" creationId="{F9DB8EAE-8693-6BE0-8B84-601B0DC02903}"/>
          </ac:spMkLst>
        </pc:spChg>
        <pc:spChg chg="add del mod">
          <ac:chgData name="Donny T McMahon" userId="bd2fc4ff-ee78-433f-bbcf-a9ef66e065cd" providerId="ADAL" clId="{F3EF6023-80C1-42BF-B4AC-F833482B1BB6}" dt="2023-05-04T00:16:12.339" v="1851"/>
          <ac:spMkLst>
            <pc:docMk/>
            <pc:sldMk cId="4257989154" sldId="258"/>
            <ac:spMk id="66" creationId="{AC7DBF50-7E57-85BA-7021-6A761D59E1F3}"/>
          </ac:spMkLst>
        </pc:spChg>
        <pc:spChg chg="add del mod">
          <ac:chgData name="Donny T McMahon" userId="bd2fc4ff-ee78-433f-bbcf-a9ef66e065cd" providerId="ADAL" clId="{F3EF6023-80C1-42BF-B4AC-F833482B1BB6}" dt="2023-05-04T00:16:12.339" v="1851"/>
          <ac:spMkLst>
            <pc:docMk/>
            <pc:sldMk cId="4257989154" sldId="258"/>
            <ac:spMk id="67" creationId="{32588BEC-F20F-7CB8-8D3B-A7A0B6317BC1}"/>
          </ac:spMkLst>
        </pc:spChg>
        <pc:spChg chg="add del mod">
          <ac:chgData name="Donny T McMahon" userId="bd2fc4ff-ee78-433f-bbcf-a9ef66e065cd" providerId="ADAL" clId="{F3EF6023-80C1-42BF-B4AC-F833482B1BB6}" dt="2023-05-04T00:16:12.339" v="1851"/>
          <ac:spMkLst>
            <pc:docMk/>
            <pc:sldMk cId="4257989154" sldId="258"/>
            <ac:spMk id="68" creationId="{EDD0CB9E-764D-91AE-63B0-8F4D4FD6FFB6}"/>
          </ac:spMkLst>
        </pc:spChg>
        <pc:spChg chg="add del mod">
          <ac:chgData name="Donny T McMahon" userId="bd2fc4ff-ee78-433f-bbcf-a9ef66e065cd" providerId="ADAL" clId="{F3EF6023-80C1-42BF-B4AC-F833482B1BB6}" dt="2023-05-04T00:16:15.650" v="1853"/>
          <ac:spMkLst>
            <pc:docMk/>
            <pc:sldMk cId="4257989154" sldId="258"/>
            <ac:spMk id="69" creationId="{78AE00D8-A179-BCE2-9083-723E88CCD226}"/>
          </ac:spMkLst>
        </pc:spChg>
        <pc:spChg chg="add del mod">
          <ac:chgData name="Donny T McMahon" userId="bd2fc4ff-ee78-433f-bbcf-a9ef66e065cd" providerId="ADAL" clId="{F3EF6023-80C1-42BF-B4AC-F833482B1BB6}" dt="2023-05-04T00:16:15.650" v="1853"/>
          <ac:spMkLst>
            <pc:docMk/>
            <pc:sldMk cId="4257989154" sldId="258"/>
            <ac:spMk id="70" creationId="{E11FC4AF-FDD7-8905-E801-A9FFFF3035A3}"/>
          </ac:spMkLst>
        </pc:spChg>
        <pc:spChg chg="add del mod">
          <ac:chgData name="Donny T McMahon" userId="bd2fc4ff-ee78-433f-bbcf-a9ef66e065cd" providerId="ADAL" clId="{F3EF6023-80C1-42BF-B4AC-F833482B1BB6}" dt="2023-05-04T00:16:15.650" v="1853"/>
          <ac:spMkLst>
            <pc:docMk/>
            <pc:sldMk cId="4257989154" sldId="258"/>
            <ac:spMk id="71" creationId="{A6970E55-D2AA-4DD5-ECC7-EDD59AFD024F}"/>
          </ac:spMkLst>
        </pc:spChg>
        <pc:spChg chg="add del mod">
          <ac:chgData name="Donny T McMahon" userId="bd2fc4ff-ee78-433f-bbcf-a9ef66e065cd" providerId="ADAL" clId="{F3EF6023-80C1-42BF-B4AC-F833482B1BB6}" dt="2023-05-04T00:16:15.650" v="1853"/>
          <ac:spMkLst>
            <pc:docMk/>
            <pc:sldMk cId="4257989154" sldId="258"/>
            <ac:spMk id="72" creationId="{3380F4BB-8E02-08CB-132D-FBD63B0CCCCA}"/>
          </ac:spMkLst>
        </pc:spChg>
        <pc:spChg chg="add del mod">
          <ac:chgData name="Donny T McMahon" userId="bd2fc4ff-ee78-433f-bbcf-a9ef66e065cd" providerId="ADAL" clId="{F3EF6023-80C1-42BF-B4AC-F833482B1BB6}" dt="2023-05-04T00:16:15.650" v="1853"/>
          <ac:spMkLst>
            <pc:docMk/>
            <pc:sldMk cId="4257989154" sldId="258"/>
            <ac:spMk id="73" creationId="{A4E30064-54F4-7E30-B3A9-E61DE582A9E9}"/>
          </ac:spMkLst>
        </pc:spChg>
        <pc:spChg chg="add mod">
          <ac:chgData name="Donny T McMahon" userId="bd2fc4ff-ee78-433f-bbcf-a9ef66e065cd" providerId="ADAL" clId="{F3EF6023-80C1-42BF-B4AC-F833482B1BB6}" dt="2023-05-04T00:34:47.603" v="1978" actId="20577"/>
          <ac:spMkLst>
            <pc:docMk/>
            <pc:sldMk cId="4257989154" sldId="258"/>
            <ac:spMk id="75" creationId="{A328267A-D0D3-EE12-B710-AF3D3039D4A1}"/>
          </ac:spMkLst>
        </pc:spChg>
        <pc:picChg chg="add del mod">
          <ac:chgData name="Donny T McMahon" userId="bd2fc4ff-ee78-433f-bbcf-a9ef66e065cd" providerId="ADAL" clId="{F3EF6023-80C1-42BF-B4AC-F833482B1BB6}" dt="2023-05-03T23:59:03.244" v="1250" actId="478"/>
          <ac:picMkLst>
            <pc:docMk/>
            <pc:sldMk cId="4257989154" sldId="258"/>
            <ac:picMk id="4" creationId="{A25783CD-8A2F-2421-09E8-B793B13D3FEE}"/>
          </ac:picMkLst>
        </pc:picChg>
        <pc:picChg chg="add del mod">
          <ac:chgData name="Donny T McMahon" userId="bd2fc4ff-ee78-433f-bbcf-a9ef66e065cd" providerId="ADAL" clId="{F3EF6023-80C1-42BF-B4AC-F833482B1BB6}" dt="2023-05-03T23:58:51.174" v="1246"/>
          <ac:picMkLst>
            <pc:docMk/>
            <pc:sldMk cId="4257989154" sldId="258"/>
            <ac:picMk id="11" creationId="{B3FB5078-9F3B-E7CF-8067-1EBF81ABAD85}"/>
          </ac:picMkLst>
        </pc:picChg>
        <pc:picChg chg="add del mod ord">
          <ac:chgData name="Donny T McMahon" userId="bd2fc4ff-ee78-433f-bbcf-a9ef66e065cd" providerId="ADAL" clId="{F3EF6023-80C1-42BF-B4AC-F833482B1BB6}" dt="2023-05-04T00:01:21.660" v="1288" actId="478"/>
          <ac:picMkLst>
            <pc:docMk/>
            <pc:sldMk cId="4257989154" sldId="258"/>
            <ac:picMk id="17" creationId="{F41C3DEC-F51A-9EE4-8CC7-6691C92808F3}"/>
          </ac:picMkLst>
        </pc:picChg>
        <pc:picChg chg="add del mod">
          <ac:chgData name="Donny T McMahon" userId="bd2fc4ff-ee78-433f-bbcf-a9ef66e065cd" providerId="ADAL" clId="{F3EF6023-80C1-42BF-B4AC-F833482B1BB6}" dt="2023-05-04T00:01:19.778" v="1286"/>
          <ac:picMkLst>
            <pc:docMk/>
            <pc:sldMk cId="4257989154" sldId="258"/>
            <ac:picMk id="28" creationId="{B8363C50-79BB-0BFF-13F3-BDAB8DCA9978}"/>
          </ac:picMkLst>
        </pc:picChg>
        <pc:picChg chg="add del mod">
          <ac:chgData name="Donny T McMahon" userId="bd2fc4ff-ee78-433f-bbcf-a9ef66e065cd" providerId="ADAL" clId="{F3EF6023-80C1-42BF-B4AC-F833482B1BB6}" dt="2023-05-04T00:02:06.764" v="1298" actId="478"/>
          <ac:picMkLst>
            <pc:docMk/>
            <pc:sldMk cId="4257989154" sldId="258"/>
            <ac:picMk id="35" creationId="{B5A00418-8E75-B2D5-A6DC-809C3F1347CD}"/>
          </ac:picMkLst>
        </pc:picChg>
        <pc:picChg chg="add del mod">
          <ac:chgData name="Donny T McMahon" userId="bd2fc4ff-ee78-433f-bbcf-a9ef66e065cd" providerId="ADAL" clId="{F3EF6023-80C1-42BF-B4AC-F833482B1BB6}" dt="2023-05-04T00:02:04.352" v="1296"/>
          <ac:picMkLst>
            <pc:docMk/>
            <pc:sldMk cId="4257989154" sldId="258"/>
            <ac:picMk id="43" creationId="{124DDAEE-A901-783D-6660-5D6B0EAF007D}"/>
          </ac:picMkLst>
        </pc:picChg>
        <pc:picChg chg="add mod">
          <ac:chgData name="Donny T McMahon" userId="bd2fc4ff-ee78-433f-bbcf-a9ef66e065cd" providerId="ADAL" clId="{F3EF6023-80C1-42BF-B4AC-F833482B1BB6}" dt="2023-05-04T00:13:16.410" v="1831" actId="1076"/>
          <ac:picMkLst>
            <pc:docMk/>
            <pc:sldMk cId="4257989154" sldId="258"/>
            <ac:picMk id="45" creationId="{AC902564-B3D7-0EC9-FD76-7D4D8FC8EA3E}"/>
          </ac:picMkLst>
        </pc:picChg>
        <pc:picChg chg="add mod">
          <ac:chgData name="Donny T McMahon" userId="bd2fc4ff-ee78-433f-bbcf-a9ef66e065cd" providerId="ADAL" clId="{F3EF6023-80C1-42BF-B4AC-F833482B1BB6}" dt="2023-05-04T00:05:57.011" v="1472" actId="1076"/>
          <ac:picMkLst>
            <pc:docMk/>
            <pc:sldMk cId="4257989154" sldId="258"/>
            <ac:picMk id="51" creationId="{A5E684BF-35F5-84BB-3B57-6CE68132D0CC}"/>
          </ac:picMkLst>
        </pc:picChg>
        <pc:picChg chg="add del mod modCrop">
          <ac:chgData name="Donny T McMahon" userId="bd2fc4ff-ee78-433f-bbcf-a9ef66e065cd" providerId="ADAL" clId="{F3EF6023-80C1-42BF-B4AC-F833482B1BB6}" dt="2023-05-04T00:10:08.887" v="1758"/>
          <ac:picMkLst>
            <pc:docMk/>
            <pc:sldMk cId="4257989154" sldId="258"/>
            <ac:picMk id="55" creationId="{F4E0E620-DFA6-C36C-0CD3-B07C95B64C99}"/>
          </ac:picMkLst>
        </pc:picChg>
        <pc:picChg chg="add del mod">
          <ac:chgData name="Donny T McMahon" userId="bd2fc4ff-ee78-433f-bbcf-a9ef66e065cd" providerId="ADAL" clId="{F3EF6023-80C1-42BF-B4AC-F833482B1BB6}" dt="2023-05-04T00:12:30.625" v="1815" actId="478"/>
          <ac:picMkLst>
            <pc:docMk/>
            <pc:sldMk cId="4257989154" sldId="258"/>
            <ac:picMk id="57" creationId="{3537992F-F51D-7B0E-7677-2BF3F7D2951A}"/>
          </ac:picMkLst>
        </pc:picChg>
        <pc:picChg chg="add mod">
          <ac:chgData name="Donny T McMahon" userId="bd2fc4ff-ee78-433f-bbcf-a9ef66e065cd" providerId="ADAL" clId="{F3EF6023-80C1-42BF-B4AC-F833482B1BB6}" dt="2023-05-04T00:16:21.026" v="1856" actId="1076"/>
          <ac:picMkLst>
            <pc:docMk/>
            <pc:sldMk cId="4257989154" sldId="258"/>
            <ac:picMk id="74" creationId="{6CD2EF05-CDE4-84C5-8803-9827A60C180E}"/>
          </ac:picMkLst>
        </pc:picChg>
      </pc:sldChg>
      <pc:sldChg chg="addSp delSp modSp new mod addAnim delAnim modAnim">
        <pc:chgData name="Donny T McMahon" userId="bd2fc4ff-ee78-433f-bbcf-a9ef66e065cd" providerId="ADAL" clId="{F3EF6023-80C1-42BF-B4AC-F833482B1BB6}" dt="2023-05-04T01:17:04.704" v="3514" actId="20577"/>
        <pc:sldMkLst>
          <pc:docMk/>
          <pc:sldMk cId="4043369498" sldId="259"/>
        </pc:sldMkLst>
        <pc:spChg chg="mod">
          <ac:chgData name="Donny T McMahon" userId="bd2fc4ff-ee78-433f-bbcf-a9ef66e065cd" providerId="ADAL" clId="{F3EF6023-80C1-42BF-B4AC-F833482B1BB6}" dt="2023-05-04T00:34:58.771" v="2012" actId="20577"/>
          <ac:spMkLst>
            <pc:docMk/>
            <pc:sldMk cId="4043369498" sldId="259"/>
            <ac:spMk id="2" creationId="{0F2EC642-0D8F-8DCB-1E32-42C45B9DAF34}"/>
          </ac:spMkLst>
        </pc:spChg>
        <pc:spChg chg="mod">
          <ac:chgData name="Donny T McMahon" userId="bd2fc4ff-ee78-433f-bbcf-a9ef66e065cd" providerId="ADAL" clId="{F3EF6023-80C1-42BF-B4AC-F833482B1BB6}" dt="2023-05-04T01:11:48.097" v="3299" actId="21"/>
          <ac:spMkLst>
            <pc:docMk/>
            <pc:sldMk cId="4043369498" sldId="259"/>
            <ac:spMk id="3" creationId="{CEFF8663-32FC-DE33-346E-9B6CC85A81AC}"/>
          </ac:spMkLst>
        </pc:spChg>
        <pc:spChg chg="add mod ord">
          <ac:chgData name="Donny T McMahon" userId="bd2fc4ff-ee78-433f-bbcf-a9ef66e065cd" providerId="ADAL" clId="{F3EF6023-80C1-42BF-B4AC-F833482B1BB6}" dt="2023-05-04T01:11:19.010" v="3291" actId="14100"/>
          <ac:spMkLst>
            <pc:docMk/>
            <pc:sldMk cId="4043369498" sldId="259"/>
            <ac:spMk id="4" creationId="{8EF34402-A6BE-0B65-EFF6-C0E8288DAAA3}"/>
          </ac:spMkLst>
        </pc:spChg>
        <pc:spChg chg="add mod">
          <ac:chgData name="Donny T McMahon" userId="bd2fc4ff-ee78-433f-bbcf-a9ef66e065cd" providerId="ADAL" clId="{F3EF6023-80C1-42BF-B4AC-F833482B1BB6}" dt="2023-05-04T01:12:12.424" v="3315" actId="14100"/>
          <ac:spMkLst>
            <pc:docMk/>
            <pc:sldMk cId="4043369498" sldId="259"/>
            <ac:spMk id="13" creationId="{AF1B70ED-179E-E9DD-0552-FD3C7D8EF7AD}"/>
          </ac:spMkLst>
        </pc:spChg>
        <pc:spChg chg="add mod ord">
          <ac:chgData name="Donny T McMahon" userId="bd2fc4ff-ee78-433f-bbcf-a9ef66e065cd" providerId="ADAL" clId="{F3EF6023-80C1-42BF-B4AC-F833482B1BB6}" dt="2023-05-04T01:15:31.825" v="3404" actId="166"/>
          <ac:spMkLst>
            <pc:docMk/>
            <pc:sldMk cId="4043369498" sldId="259"/>
            <ac:spMk id="19" creationId="{96F9E692-1C52-7171-9F2C-CAD49230B5A8}"/>
          </ac:spMkLst>
        </pc:spChg>
        <pc:spChg chg="add mod">
          <ac:chgData name="Donny T McMahon" userId="bd2fc4ff-ee78-433f-bbcf-a9ef66e065cd" providerId="ADAL" clId="{F3EF6023-80C1-42BF-B4AC-F833482B1BB6}" dt="2023-05-04T01:17:04.704" v="3514" actId="20577"/>
          <ac:spMkLst>
            <pc:docMk/>
            <pc:sldMk cId="4043369498" sldId="259"/>
            <ac:spMk id="20" creationId="{F011F626-22CD-4187-6D94-5794BCD8C2F6}"/>
          </ac:spMkLst>
        </pc:spChg>
        <pc:picChg chg="add mod">
          <ac:chgData name="Donny T McMahon" userId="bd2fc4ff-ee78-433f-bbcf-a9ef66e065cd" providerId="ADAL" clId="{F3EF6023-80C1-42BF-B4AC-F833482B1BB6}" dt="2023-05-04T01:14:32.456" v="3335" actId="167"/>
          <ac:picMkLst>
            <pc:docMk/>
            <pc:sldMk cId="4043369498" sldId="259"/>
            <ac:picMk id="5" creationId="{EA55D845-03D9-D2EA-B157-DCC40A080FED}"/>
          </ac:picMkLst>
        </pc:picChg>
        <pc:picChg chg="add del mod">
          <ac:chgData name="Donny T McMahon" userId="bd2fc4ff-ee78-433f-bbcf-a9ef66e065cd" providerId="ADAL" clId="{F3EF6023-80C1-42BF-B4AC-F833482B1BB6}" dt="2023-05-04T01:08:37.204" v="3264" actId="478"/>
          <ac:picMkLst>
            <pc:docMk/>
            <pc:sldMk cId="4043369498" sldId="259"/>
            <ac:picMk id="6" creationId="{D1D2BB9C-27AE-7285-0B37-69C64D02780A}"/>
          </ac:picMkLst>
        </pc:picChg>
        <pc:picChg chg="add del mod">
          <ac:chgData name="Donny T McMahon" userId="bd2fc4ff-ee78-433f-bbcf-a9ef66e065cd" providerId="ADAL" clId="{F3EF6023-80C1-42BF-B4AC-F833482B1BB6}" dt="2023-05-04T01:13:52.832" v="3329" actId="478"/>
          <ac:picMkLst>
            <pc:docMk/>
            <pc:sldMk cId="4043369498" sldId="259"/>
            <ac:picMk id="7" creationId="{5DE5D059-6C55-2808-04B6-D4BC79F6A0D0}"/>
          </ac:picMkLst>
        </pc:picChg>
        <pc:picChg chg="add mod">
          <ac:chgData name="Donny T McMahon" userId="bd2fc4ff-ee78-433f-bbcf-a9ef66e065cd" providerId="ADAL" clId="{F3EF6023-80C1-42BF-B4AC-F833482B1BB6}" dt="2023-05-04T01:06:50.973" v="3252" actId="1076"/>
          <ac:picMkLst>
            <pc:docMk/>
            <pc:sldMk cId="4043369498" sldId="259"/>
            <ac:picMk id="1026" creationId="{55462142-482C-12F4-A27C-5958EC983083}"/>
          </ac:picMkLst>
        </pc:picChg>
        <pc:cxnChg chg="add mod">
          <ac:chgData name="Donny T McMahon" userId="bd2fc4ff-ee78-433f-bbcf-a9ef66e065cd" providerId="ADAL" clId="{F3EF6023-80C1-42BF-B4AC-F833482B1BB6}" dt="2023-05-04T01:10:51.520" v="3286" actId="208"/>
          <ac:cxnSpMkLst>
            <pc:docMk/>
            <pc:sldMk cId="4043369498" sldId="259"/>
            <ac:cxnSpMk id="9" creationId="{23F92EC3-F736-734A-8F01-10B90E19F327}"/>
          </ac:cxnSpMkLst>
        </pc:cxnChg>
        <pc:cxnChg chg="add mod">
          <ac:chgData name="Donny T McMahon" userId="bd2fc4ff-ee78-433f-bbcf-a9ef66e065cd" providerId="ADAL" clId="{F3EF6023-80C1-42BF-B4AC-F833482B1BB6}" dt="2023-05-04T01:11:00.357" v="3289" actId="14100"/>
          <ac:cxnSpMkLst>
            <pc:docMk/>
            <pc:sldMk cId="4043369498" sldId="259"/>
            <ac:cxnSpMk id="10" creationId="{63A129A7-D8AF-C7B1-51F7-5CA9DAAD2467}"/>
          </ac:cxnSpMkLst>
        </pc:cxnChg>
        <pc:cxnChg chg="add mod">
          <ac:chgData name="Donny T McMahon" userId="bd2fc4ff-ee78-433f-bbcf-a9ef66e065cd" providerId="ADAL" clId="{F3EF6023-80C1-42BF-B4AC-F833482B1BB6}" dt="2023-05-04T01:12:26.185" v="3318" actId="14100"/>
          <ac:cxnSpMkLst>
            <pc:docMk/>
            <pc:sldMk cId="4043369498" sldId="259"/>
            <ac:cxnSpMk id="14" creationId="{08D3A17D-C9A6-8971-5467-3FF264BECA3F}"/>
          </ac:cxnSpMkLst>
        </pc:cxnChg>
        <pc:cxnChg chg="add mod">
          <ac:chgData name="Donny T McMahon" userId="bd2fc4ff-ee78-433f-bbcf-a9ef66e065cd" providerId="ADAL" clId="{F3EF6023-80C1-42BF-B4AC-F833482B1BB6}" dt="2023-05-04T01:13:00.691" v="3322" actId="14100"/>
          <ac:cxnSpMkLst>
            <pc:docMk/>
            <pc:sldMk cId="4043369498" sldId="259"/>
            <ac:cxnSpMk id="16" creationId="{1B75344B-050E-36D8-DBD8-F362442E4095}"/>
          </ac:cxnSpMkLst>
        </pc:cxnChg>
      </pc:sldChg>
      <pc:sldChg chg="addSp delSp modSp new mod modAnim">
        <pc:chgData name="Donny T McMahon" userId="bd2fc4ff-ee78-433f-bbcf-a9ef66e065cd" providerId="ADAL" clId="{F3EF6023-80C1-42BF-B4AC-F833482B1BB6}" dt="2023-05-04T02:19:22.499" v="7361"/>
        <pc:sldMkLst>
          <pc:docMk/>
          <pc:sldMk cId="3500952973" sldId="260"/>
        </pc:sldMkLst>
        <pc:spChg chg="mod">
          <ac:chgData name="Donny T McMahon" userId="bd2fc4ff-ee78-433f-bbcf-a9ef66e065cd" providerId="ADAL" clId="{F3EF6023-80C1-42BF-B4AC-F833482B1BB6}" dt="2023-05-04T00:45:04.275" v="2807" actId="20577"/>
          <ac:spMkLst>
            <pc:docMk/>
            <pc:sldMk cId="3500952973" sldId="260"/>
            <ac:spMk id="2" creationId="{66D07CF7-A31A-CAC0-C448-7E66E9456BEE}"/>
          </ac:spMkLst>
        </pc:spChg>
        <pc:spChg chg="mod">
          <ac:chgData name="Donny T McMahon" userId="bd2fc4ff-ee78-433f-bbcf-a9ef66e065cd" providerId="ADAL" clId="{F3EF6023-80C1-42BF-B4AC-F833482B1BB6}" dt="2023-05-04T01:28:50.393" v="4515" actId="6549"/>
          <ac:spMkLst>
            <pc:docMk/>
            <pc:sldMk cId="3500952973" sldId="260"/>
            <ac:spMk id="3" creationId="{09194647-7CD9-351A-ED69-DC6E0AA70A6A}"/>
          </ac:spMkLst>
        </pc:spChg>
        <pc:spChg chg="add mod">
          <ac:chgData name="Donny T McMahon" userId="bd2fc4ff-ee78-433f-bbcf-a9ef66e065cd" providerId="ADAL" clId="{F3EF6023-80C1-42BF-B4AC-F833482B1BB6}" dt="2023-05-04T00:51:20.808" v="3147" actId="1076"/>
          <ac:spMkLst>
            <pc:docMk/>
            <pc:sldMk cId="3500952973" sldId="260"/>
            <ac:spMk id="4" creationId="{D8C34ECF-30AD-75B5-20F2-FEE409F41BF9}"/>
          </ac:spMkLst>
        </pc:spChg>
        <pc:spChg chg="add mod">
          <ac:chgData name="Donny T McMahon" userId="bd2fc4ff-ee78-433f-bbcf-a9ef66e065cd" providerId="ADAL" clId="{F3EF6023-80C1-42BF-B4AC-F833482B1BB6}" dt="2023-05-04T00:55:50.973" v="3181" actId="1076"/>
          <ac:spMkLst>
            <pc:docMk/>
            <pc:sldMk cId="3500952973" sldId="260"/>
            <ac:spMk id="5" creationId="{5E053BF8-696C-A35D-ACA6-3DDA30536EE6}"/>
          </ac:spMkLst>
        </pc:spChg>
        <pc:spChg chg="add mod">
          <ac:chgData name="Donny T McMahon" userId="bd2fc4ff-ee78-433f-bbcf-a9ef66e065cd" providerId="ADAL" clId="{F3EF6023-80C1-42BF-B4AC-F833482B1BB6}" dt="2023-05-04T01:18:17.399" v="3615" actId="1076"/>
          <ac:spMkLst>
            <pc:docMk/>
            <pc:sldMk cId="3500952973" sldId="260"/>
            <ac:spMk id="6" creationId="{FC68F60E-E993-34DF-3778-55679B86B5E8}"/>
          </ac:spMkLst>
        </pc:spChg>
        <pc:spChg chg="add del mod">
          <ac:chgData name="Donny T McMahon" userId="bd2fc4ff-ee78-433f-bbcf-a9ef66e065cd" providerId="ADAL" clId="{F3EF6023-80C1-42BF-B4AC-F833482B1BB6}" dt="2023-05-04T01:20:36.914" v="3794" actId="478"/>
          <ac:spMkLst>
            <pc:docMk/>
            <pc:sldMk cId="3500952973" sldId="260"/>
            <ac:spMk id="7" creationId="{30046109-85E0-293D-9BB7-E31B64ABDA70}"/>
          </ac:spMkLst>
        </pc:spChg>
        <pc:spChg chg="add del mod">
          <ac:chgData name="Donny T McMahon" userId="bd2fc4ff-ee78-433f-bbcf-a9ef66e065cd" providerId="ADAL" clId="{F3EF6023-80C1-42BF-B4AC-F833482B1BB6}" dt="2023-05-04T01:20:40.237" v="3796" actId="478"/>
          <ac:spMkLst>
            <pc:docMk/>
            <pc:sldMk cId="3500952973" sldId="260"/>
            <ac:spMk id="8" creationId="{D73EA51A-3D9F-DE95-4556-824D4E061611}"/>
          </ac:spMkLst>
        </pc:spChg>
        <pc:spChg chg="add del mod">
          <ac:chgData name="Donny T McMahon" userId="bd2fc4ff-ee78-433f-bbcf-a9ef66e065cd" providerId="ADAL" clId="{F3EF6023-80C1-42BF-B4AC-F833482B1BB6}" dt="2023-05-04T01:20:40.237" v="3796" actId="478"/>
          <ac:spMkLst>
            <pc:docMk/>
            <pc:sldMk cId="3500952973" sldId="260"/>
            <ac:spMk id="9" creationId="{61D00C8A-7D9A-B559-8F95-75E5FDADE24F}"/>
          </ac:spMkLst>
        </pc:spChg>
        <pc:spChg chg="add del mod">
          <ac:chgData name="Donny T McMahon" userId="bd2fc4ff-ee78-433f-bbcf-a9ef66e065cd" providerId="ADAL" clId="{F3EF6023-80C1-42BF-B4AC-F833482B1BB6}" dt="2023-05-04T01:20:40.237" v="3796" actId="478"/>
          <ac:spMkLst>
            <pc:docMk/>
            <pc:sldMk cId="3500952973" sldId="260"/>
            <ac:spMk id="10" creationId="{8AD2CB4D-B317-B234-1036-ECF8728502D6}"/>
          </ac:spMkLst>
        </pc:spChg>
        <pc:spChg chg="add del mod">
          <ac:chgData name="Donny T McMahon" userId="bd2fc4ff-ee78-433f-bbcf-a9ef66e065cd" providerId="ADAL" clId="{F3EF6023-80C1-42BF-B4AC-F833482B1BB6}" dt="2023-05-04T01:20:40.237" v="3796" actId="478"/>
          <ac:spMkLst>
            <pc:docMk/>
            <pc:sldMk cId="3500952973" sldId="260"/>
            <ac:spMk id="11" creationId="{0047387F-1951-38D0-9F87-D70DB5A1A206}"/>
          </ac:spMkLst>
        </pc:spChg>
        <pc:spChg chg="add del mod">
          <ac:chgData name="Donny T McMahon" userId="bd2fc4ff-ee78-433f-bbcf-a9ef66e065cd" providerId="ADAL" clId="{F3EF6023-80C1-42BF-B4AC-F833482B1BB6}" dt="2023-05-04T01:20:40.237" v="3796" actId="478"/>
          <ac:spMkLst>
            <pc:docMk/>
            <pc:sldMk cId="3500952973" sldId="260"/>
            <ac:spMk id="12" creationId="{09BFBB97-0A84-4ADB-9B28-666B1FA512E8}"/>
          </ac:spMkLst>
        </pc:spChg>
        <pc:spChg chg="add mod">
          <ac:chgData name="Donny T McMahon" userId="bd2fc4ff-ee78-433f-bbcf-a9ef66e065cd" providerId="ADAL" clId="{F3EF6023-80C1-42BF-B4AC-F833482B1BB6}" dt="2023-05-04T01:20:49.063" v="3798" actId="1076"/>
          <ac:spMkLst>
            <pc:docMk/>
            <pc:sldMk cId="3500952973" sldId="260"/>
            <ac:spMk id="13" creationId="{721D25C4-F06F-7F88-013F-5F1DC30941B3}"/>
          </ac:spMkLst>
        </pc:spChg>
        <pc:spChg chg="add del mod">
          <ac:chgData name="Donny T McMahon" userId="bd2fc4ff-ee78-433f-bbcf-a9ef66e065cd" providerId="ADAL" clId="{F3EF6023-80C1-42BF-B4AC-F833482B1BB6}" dt="2023-05-04T01:20:32.970" v="3790"/>
          <ac:spMkLst>
            <pc:docMk/>
            <pc:sldMk cId="3500952973" sldId="260"/>
            <ac:spMk id="14" creationId="{E5DCED93-FB37-DB09-1640-B6BFD4006EB7}"/>
          </ac:spMkLst>
        </pc:spChg>
        <pc:spChg chg="add del mod">
          <ac:chgData name="Donny T McMahon" userId="bd2fc4ff-ee78-433f-bbcf-a9ef66e065cd" providerId="ADAL" clId="{F3EF6023-80C1-42BF-B4AC-F833482B1BB6}" dt="2023-05-04T01:20:32.970" v="3790"/>
          <ac:spMkLst>
            <pc:docMk/>
            <pc:sldMk cId="3500952973" sldId="260"/>
            <ac:spMk id="15" creationId="{6571FFFD-DDD3-42FC-C664-3927AB646915}"/>
          </ac:spMkLst>
        </pc:spChg>
        <pc:spChg chg="add del mod">
          <ac:chgData name="Donny T McMahon" userId="bd2fc4ff-ee78-433f-bbcf-a9ef66e065cd" providerId="ADAL" clId="{F3EF6023-80C1-42BF-B4AC-F833482B1BB6}" dt="2023-05-04T01:20:32.970" v="3790"/>
          <ac:spMkLst>
            <pc:docMk/>
            <pc:sldMk cId="3500952973" sldId="260"/>
            <ac:spMk id="16" creationId="{3EBCEF15-6DD8-5394-FFC6-92EA541942EC}"/>
          </ac:spMkLst>
        </pc:spChg>
        <pc:spChg chg="add del mod">
          <ac:chgData name="Donny T McMahon" userId="bd2fc4ff-ee78-433f-bbcf-a9ef66e065cd" providerId="ADAL" clId="{F3EF6023-80C1-42BF-B4AC-F833482B1BB6}" dt="2023-05-04T01:20:32.970" v="3790"/>
          <ac:spMkLst>
            <pc:docMk/>
            <pc:sldMk cId="3500952973" sldId="260"/>
            <ac:spMk id="17" creationId="{42ABD0FA-72D7-E948-9B0D-E4AE0C451104}"/>
          </ac:spMkLst>
        </pc:spChg>
        <pc:spChg chg="add del mod">
          <ac:chgData name="Donny T McMahon" userId="bd2fc4ff-ee78-433f-bbcf-a9ef66e065cd" providerId="ADAL" clId="{F3EF6023-80C1-42BF-B4AC-F833482B1BB6}" dt="2023-05-04T01:20:32.970" v="3790"/>
          <ac:spMkLst>
            <pc:docMk/>
            <pc:sldMk cId="3500952973" sldId="260"/>
            <ac:spMk id="18" creationId="{4CF4C0F8-20ED-7596-A96A-9E90531D632E}"/>
          </ac:spMkLst>
        </pc:spChg>
        <pc:spChg chg="add del mod">
          <ac:chgData name="Donny T McMahon" userId="bd2fc4ff-ee78-433f-bbcf-a9ef66e065cd" providerId="ADAL" clId="{F3EF6023-80C1-42BF-B4AC-F833482B1BB6}" dt="2023-05-04T01:20:32.970" v="3790"/>
          <ac:spMkLst>
            <pc:docMk/>
            <pc:sldMk cId="3500952973" sldId="260"/>
            <ac:spMk id="19" creationId="{15FC4D6F-01AE-F8A2-DB33-9DFF2C3F00FC}"/>
          </ac:spMkLst>
        </pc:spChg>
        <pc:spChg chg="add del mod">
          <ac:chgData name="Donny T McMahon" userId="bd2fc4ff-ee78-433f-bbcf-a9ef66e065cd" providerId="ADAL" clId="{F3EF6023-80C1-42BF-B4AC-F833482B1BB6}" dt="2023-05-04T01:20:35.263" v="3792"/>
          <ac:spMkLst>
            <pc:docMk/>
            <pc:sldMk cId="3500952973" sldId="260"/>
            <ac:spMk id="20" creationId="{F6A9BB25-FC28-6C1B-0F82-6BA78BB6429A}"/>
          </ac:spMkLst>
        </pc:spChg>
        <pc:spChg chg="add del mod">
          <ac:chgData name="Donny T McMahon" userId="bd2fc4ff-ee78-433f-bbcf-a9ef66e065cd" providerId="ADAL" clId="{F3EF6023-80C1-42BF-B4AC-F833482B1BB6}" dt="2023-05-04T01:20:35.263" v="3792"/>
          <ac:spMkLst>
            <pc:docMk/>
            <pc:sldMk cId="3500952973" sldId="260"/>
            <ac:spMk id="21" creationId="{3D05FCD8-8373-4FEB-BF5B-8896E32E65B1}"/>
          </ac:spMkLst>
        </pc:spChg>
        <pc:spChg chg="add del mod">
          <ac:chgData name="Donny T McMahon" userId="bd2fc4ff-ee78-433f-bbcf-a9ef66e065cd" providerId="ADAL" clId="{F3EF6023-80C1-42BF-B4AC-F833482B1BB6}" dt="2023-05-04T01:20:35.263" v="3792"/>
          <ac:spMkLst>
            <pc:docMk/>
            <pc:sldMk cId="3500952973" sldId="260"/>
            <ac:spMk id="22" creationId="{0CAFE82C-1E5A-678E-7781-4AF1436FDA27}"/>
          </ac:spMkLst>
        </pc:spChg>
        <pc:spChg chg="add del mod">
          <ac:chgData name="Donny T McMahon" userId="bd2fc4ff-ee78-433f-bbcf-a9ef66e065cd" providerId="ADAL" clId="{F3EF6023-80C1-42BF-B4AC-F833482B1BB6}" dt="2023-05-04T01:20:35.263" v="3792"/>
          <ac:spMkLst>
            <pc:docMk/>
            <pc:sldMk cId="3500952973" sldId="260"/>
            <ac:spMk id="23" creationId="{600DB153-F360-1462-00DF-F32C3086D574}"/>
          </ac:spMkLst>
        </pc:spChg>
        <pc:spChg chg="add del mod">
          <ac:chgData name="Donny T McMahon" userId="bd2fc4ff-ee78-433f-bbcf-a9ef66e065cd" providerId="ADAL" clId="{F3EF6023-80C1-42BF-B4AC-F833482B1BB6}" dt="2023-05-04T01:20:35.263" v="3792"/>
          <ac:spMkLst>
            <pc:docMk/>
            <pc:sldMk cId="3500952973" sldId="260"/>
            <ac:spMk id="24" creationId="{1AF4ADC2-114E-EB43-3622-FF8D3DD34262}"/>
          </ac:spMkLst>
        </pc:spChg>
        <pc:spChg chg="add del mod">
          <ac:chgData name="Donny T McMahon" userId="bd2fc4ff-ee78-433f-bbcf-a9ef66e065cd" providerId="ADAL" clId="{F3EF6023-80C1-42BF-B4AC-F833482B1BB6}" dt="2023-05-04T01:20:35.263" v="3792"/>
          <ac:spMkLst>
            <pc:docMk/>
            <pc:sldMk cId="3500952973" sldId="260"/>
            <ac:spMk id="25" creationId="{E745E88F-2BB5-AF2E-69BF-79837C21747F}"/>
          </ac:spMkLst>
        </pc:spChg>
        <pc:spChg chg="add mod">
          <ac:chgData name="Donny T McMahon" userId="bd2fc4ff-ee78-433f-bbcf-a9ef66e065cd" providerId="ADAL" clId="{F3EF6023-80C1-42BF-B4AC-F833482B1BB6}" dt="2023-05-04T01:21:11.847" v="3801" actId="1076"/>
          <ac:spMkLst>
            <pc:docMk/>
            <pc:sldMk cId="3500952973" sldId="260"/>
            <ac:spMk id="27" creationId="{78A117B0-457F-F6EA-8804-86DB421CB242}"/>
          </ac:spMkLst>
        </pc:spChg>
        <pc:spChg chg="add mod">
          <ac:chgData name="Donny T McMahon" userId="bd2fc4ff-ee78-433f-bbcf-a9ef66e065cd" providerId="ADAL" clId="{F3EF6023-80C1-42BF-B4AC-F833482B1BB6}" dt="2023-05-04T01:22:41.298" v="3924" actId="1076"/>
          <ac:spMkLst>
            <pc:docMk/>
            <pc:sldMk cId="3500952973" sldId="260"/>
            <ac:spMk id="29" creationId="{E0462445-D303-EE55-D017-85E50F8D6ACB}"/>
          </ac:spMkLst>
        </pc:spChg>
        <pc:picChg chg="add mod">
          <ac:chgData name="Donny T McMahon" userId="bd2fc4ff-ee78-433f-bbcf-a9ef66e065cd" providerId="ADAL" clId="{F3EF6023-80C1-42BF-B4AC-F833482B1BB6}" dt="2023-05-04T01:20:51.178" v="3799" actId="1076"/>
          <ac:picMkLst>
            <pc:docMk/>
            <pc:sldMk cId="3500952973" sldId="260"/>
            <ac:picMk id="26" creationId="{1CE7A618-87D5-A381-ADBE-BD38E57D9497}"/>
          </ac:picMkLst>
        </pc:picChg>
        <pc:picChg chg="add mod">
          <ac:chgData name="Donny T McMahon" userId="bd2fc4ff-ee78-433f-bbcf-a9ef66e065cd" providerId="ADAL" clId="{F3EF6023-80C1-42BF-B4AC-F833482B1BB6}" dt="2023-05-04T01:21:31.120" v="3804" actId="1076"/>
          <ac:picMkLst>
            <pc:docMk/>
            <pc:sldMk cId="3500952973" sldId="260"/>
            <ac:picMk id="28" creationId="{9D21F3C0-49C7-647A-DCD2-901521DFC9D9}"/>
          </ac:picMkLst>
        </pc:picChg>
      </pc:sldChg>
      <pc:sldChg chg="modSp new mod">
        <pc:chgData name="Donny T McMahon" userId="bd2fc4ff-ee78-433f-bbcf-a9ef66e065cd" providerId="ADAL" clId="{F3EF6023-80C1-42BF-B4AC-F833482B1BB6}" dt="2023-05-04T01:40:06.118" v="5329" actId="20577"/>
        <pc:sldMkLst>
          <pc:docMk/>
          <pc:sldMk cId="2903061224" sldId="261"/>
        </pc:sldMkLst>
        <pc:spChg chg="mod">
          <ac:chgData name="Donny T McMahon" userId="bd2fc4ff-ee78-433f-bbcf-a9ef66e065cd" providerId="ADAL" clId="{F3EF6023-80C1-42BF-B4AC-F833482B1BB6}" dt="2023-05-04T01:25:07.116" v="3964" actId="20577"/>
          <ac:spMkLst>
            <pc:docMk/>
            <pc:sldMk cId="2903061224" sldId="261"/>
            <ac:spMk id="2" creationId="{928717A3-F844-9C5E-9DF0-392DEB904D1C}"/>
          </ac:spMkLst>
        </pc:spChg>
        <pc:spChg chg="mod">
          <ac:chgData name="Donny T McMahon" userId="bd2fc4ff-ee78-433f-bbcf-a9ef66e065cd" providerId="ADAL" clId="{F3EF6023-80C1-42BF-B4AC-F833482B1BB6}" dt="2023-05-04T01:40:06.118" v="5329" actId="20577"/>
          <ac:spMkLst>
            <pc:docMk/>
            <pc:sldMk cId="2903061224" sldId="261"/>
            <ac:spMk id="3" creationId="{83797D70-0525-A5C5-CD71-1BADF224D441}"/>
          </ac:spMkLst>
        </pc:spChg>
      </pc:sldChg>
      <pc:sldChg chg="addSp delSp modSp new mod modAnim">
        <pc:chgData name="Donny T McMahon" userId="bd2fc4ff-ee78-433f-bbcf-a9ef66e065cd" providerId="ADAL" clId="{F3EF6023-80C1-42BF-B4AC-F833482B1BB6}" dt="2023-05-04T01:51:26.392" v="5860"/>
        <pc:sldMkLst>
          <pc:docMk/>
          <pc:sldMk cId="4162917385" sldId="262"/>
        </pc:sldMkLst>
        <pc:spChg chg="mod">
          <ac:chgData name="Donny T McMahon" userId="bd2fc4ff-ee78-433f-bbcf-a9ef66e065cd" providerId="ADAL" clId="{F3EF6023-80C1-42BF-B4AC-F833482B1BB6}" dt="2023-05-04T01:33:13.981" v="4980" actId="20577"/>
          <ac:spMkLst>
            <pc:docMk/>
            <pc:sldMk cId="4162917385" sldId="262"/>
            <ac:spMk id="2" creationId="{999E0F94-3040-81D7-F615-DE88DBB7CC9E}"/>
          </ac:spMkLst>
        </pc:spChg>
        <pc:spChg chg="mod">
          <ac:chgData name="Donny T McMahon" userId="bd2fc4ff-ee78-433f-bbcf-a9ef66e065cd" providerId="ADAL" clId="{F3EF6023-80C1-42BF-B4AC-F833482B1BB6}" dt="2023-05-04T01:48:45.414" v="5838" actId="20577"/>
          <ac:spMkLst>
            <pc:docMk/>
            <pc:sldMk cId="4162917385" sldId="262"/>
            <ac:spMk id="3" creationId="{153AC8CB-A6B6-5CED-E688-460B0F68F47C}"/>
          </ac:spMkLst>
        </pc:spChg>
        <pc:spChg chg="add mod">
          <ac:chgData name="Donny T McMahon" userId="bd2fc4ff-ee78-433f-bbcf-a9ef66e065cd" providerId="ADAL" clId="{F3EF6023-80C1-42BF-B4AC-F833482B1BB6}" dt="2023-05-04T01:44:27.909" v="5594" actId="1076"/>
          <ac:spMkLst>
            <pc:docMk/>
            <pc:sldMk cId="4162917385" sldId="262"/>
            <ac:spMk id="8" creationId="{12794658-EA7D-ECD4-820D-4232C3AAE5A0}"/>
          </ac:spMkLst>
        </pc:spChg>
        <pc:picChg chg="add del mod">
          <ac:chgData name="Donny T McMahon" userId="bd2fc4ff-ee78-433f-bbcf-a9ef66e065cd" providerId="ADAL" clId="{F3EF6023-80C1-42BF-B4AC-F833482B1BB6}" dt="2023-05-04T01:41:57.432" v="5402" actId="22"/>
          <ac:picMkLst>
            <pc:docMk/>
            <pc:sldMk cId="4162917385" sldId="262"/>
            <ac:picMk id="5" creationId="{9250D993-F60C-2806-6DD5-41F5948FB0DE}"/>
          </ac:picMkLst>
        </pc:picChg>
        <pc:picChg chg="add mod">
          <ac:chgData name="Donny T McMahon" userId="bd2fc4ff-ee78-433f-bbcf-a9ef66e065cd" providerId="ADAL" clId="{F3EF6023-80C1-42BF-B4AC-F833482B1BB6}" dt="2023-05-04T01:42:27.407" v="5404" actId="1076"/>
          <ac:picMkLst>
            <pc:docMk/>
            <pc:sldMk cId="4162917385" sldId="262"/>
            <ac:picMk id="7" creationId="{D6FF2E15-8F1B-8694-82D6-1052DEC2C624}"/>
          </ac:picMkLst>
        </pc:picChg>
        <pc:picChg chg="add del">
          <ac:chgData name="Donny T McMahon" userId="bd2fc4ff-ee78-433f-bbcf-a9ef66e065cd" providerId="ADAL" clId="{F3EF6023-80C1-42BF-B4AC-F833482B1BB6}" dt="2023-05-04T01:48:02.097" v="5766" actId="22"/>
          <ac:picMkLst>
            <pc:docMk/>
            <pc:sldMk cId="4162917385" sldId="262"/>
            <ac:picMk id="10" creationId="{4E5CFC33-F69C-3E3D-BBB3-811C89862D6E}"/>
          </ac:picMkLst>
        </pc:picChg>
        <pc:picChg chg="add mod">
          <ac:chgData name="Donny T McMahon" userId="bd2fc4ff-ee78-433f-bbcf-a9ef66e065cd" providerId="ADAL" clId="{F3EF6023-80C1-42BF-B4AC-F833482B1BB6}" dt="2023-05-04T01:51:06.441" v="5858" actId="1076"/>
          <ac:picMkLst>
            <pc:docMk/>
            <pc:sldMk cId="4162917385" sldId="262"/>
            <ac:picMk id="12" creationId="{B1AB8AA1-CB05-9220-FA9F-5102B6DD93C4}"/>
          </ac:picMkLst>
        </pc:picChg>
      </pc:sldChg>
      <pc:sldChg chg="addSp modSp new mod modAnim">
        <pc:chgData name="Donny T McMahon" userId="bd2fc4ff-ee78-433f-bbcf-a9ef66e065cd" providerId="ADAL" clId="{F3EF6023-80C1-42BF-B4AC-F833482B1BB6}" dt="2023-05-04T02:20:34.401" v="7371"/>
        <pc:sldMkLst>
          <pc:docMk/>
          <pc:sldMk cId="3656556779" sldId="263"/>
        </pc:sldMkLst>
        <pc:spChg chg="mod">
          <ac:chgData name="Donny T McMahon" userId="bd2fc4ff-ee78-433f-bbcf-a9ef66e065cd" providerId="ADAL" clId="{F3EF6023-80C1-42BF-B4AC-F833482B1BB6}" dt="2023-05-04T01:51:56.985" v="5881" actId="20577"/>
          <ac:spMkLst>
            <pc:docMk/>
            <pc:sldMk cId="3656556779" sldId="263"/>
            <ac:spMk id="2" creationId="{3517F89B-7385-D180-BEEF-F5168B58F47D}"/>
          </ac:spMkLst>
        </pc:spChg>
        <pc:spChg chg="mod">
          <ac:chgData name="Donny T McMahon" userId="bd2fc4ff-ee78-433f-bbcf-a9ef66e065cd" providerId="ADAL" clId="{F3EF6023-80C1-42BF-B4AC-F833482B1BB6}" dt="2023-05-04T01:59:28.227" v="6563" actId="20577"/>
          <ac:spMkLst>
            <pc:docMk/>
            <pc:sldMk cId="3656556779" sldId="263"/>
            <ac:spMk id="3" creationId="{9A3850B7-628D-5A72-36C7-E214C8266494}"/>
          </ac:spMkLst>
        </pc:spChg>
        <pc:picChg chg="add mod modCrop">
          <ac:chgData name="Donny T McMahon" userId="bd2fc4ff-ee78-433f-bbcf-a9ef66e065cd" providerId="ADAL" clId="{F3EF6023-80C1-42BF-B4AC-F833482B1BB6}" dt="2023-05-04T02:20:18.148" v="7366" actId="1076"/>
          <ac:picMkLst>
            <pc:docMk/>
            <pc:sldMk cId="3656556779" sldId="263"/>
            <ac:picMk id="5" creationId="{FEF3500A-2D2D-8315-BEBB-6B06FA14CD21}"/>
          </ac:picMkLst>
        </pc:picChg>
        <pc:picChg chg="add mod">
          <ac:chgData name="Donny T McMahon" userId="bd2fc4ff-ee78-433f-bbcf-a9ef66e065cd" providerId="ADAL" clId="{F3EF6023-80C1-42BF-B4AC-F833482B1BB6}" dt="2023-05-04T01:59:58.257" v="6566" actId="1076"/>
          <ac:picMkLst>
            <pc:docMk/>
            <pc:sldMk cId="3656556779" sldId="263"/>
            <ac:picMk id="7" creationId="{1D6A240D-797B-5812-EF25-F7CD754C0319}"/>
          </ac:picMkLst>
        </pc:picChg>
      </pc:sldChg>
      <pc:sldChg chg="addSp delSp modSp new mod modAnim">
        <pc:chgData name="Donny T McMahon" userId="bd2fc4ff-ee78-433f-bbcf-a9ef66e065cd" providerId="ADAL" clId="{F3EF6023-80C1-42BF-B4AC-F833482B1BB6}" dt="2023-05-04T03:36:06.921" v="10100" actId="14429"/>
        <pc:sldMkLst>
          <pc:docMk/>
          <pc:sldMk cId="3180321163" sldId="264"/>
        </pc:sldMkLst>
        <pc:spChg chg="mod modVis">
          <ac:chgData name="Donny T McMahon" userId="bd2fc4ff-ee78-433f-bbcf-a9ef66e065cd" providerId="ADAL" clId="{F3EF6023-80C1-42BF-B4AC-F833482B1BB6}" dt="2023-05-04T03:26:50.690" v="10006" actId="14429"/>
          <ac:spMkLst>
            <pc:docMk/>
            <pc:sldMk cId="3180321163" sldId="264"/>
            <ac:spMk id="2" creationId="{328018C8-F2D3-9D30-C3EE-90F737B8EA93}"/>
          </ac:spMkLst>
        </pc:spChg>
        <pc:spChg chg="mod ord modVis">
          <ac:chgData name="Donny T McMahon" userId="bd2fc4ff-ee78-433f-bbcf-a9ef66e065cd" providerId="ADAL" clId="{F3EF6023-80C1-42BF-B4AC-F833482B1BB6}" dt="2023-05-04T03:36:06.921" v="10100" actId="14429"/>
          <ac:spMkLst>
            <pc:docMk/>
            <pc:sldMk cId="3180321163" sldId="264"/>
            <ac:spMk id="3" creationId="{E9B8700E-4AD5-DE46-7DFB-EB8948B13718}"/>
          </ac:spMkLst>
        </pc:spChg>
        <pc:spChg chg="add del mod ord modVis">
          <ac:chgData name="Donny T McMahon" userId="bd2fc4ff-ee78-433f-bbcf-a9ef66e065cd" providerId="ADAL" clId="{F3EF6023-80C1-42BF-B4AC-F833482B1BB6}" dt="2023-05-04T03:28:01.699" v="10037" actId="14100"/>
          <ac:spMkLst>
            <pc:docMk/>
            <pc:sldMk cId="3180321163" sldId="264"/>
            <ac:spMk id="14" creationId="{9E735755-519C-366E-EC91-3BD20CCCB49E}"/>
          </ac:spMkLst>
        </pc:spChg>
        <pc:spChg chg="add mod modVis">
          <ac:chgData name="Donny T McMahon" userId="bd2fc4ff-ee78-433f-bbcf-a9ef66e065cd" providerId="ADAL" clId="{F3EF6023-80C1-42BF-B4AC-F833482B1BB6}" dt="2023-05-04T03:26:58.522" v="10016" actId="14429"/>
          <ac:spMkLst>
            <pc:docMk/>
            <pc:sldMk cId="3180321163" sldId="264"/>
            <ac:spMk id="17" creationId="{357220CF-985F-0CDE-7BE7-02B9CD195FC8}"/>
          </ac:spMkLst>
        </pc:spChg>
        <pc:picChg chg="add mod modVis modCrop">
          <ac:chgData name="Donny T McMahon" userId="bd2fc4ff-ee78-433f-bbcf-a9ef66e065cd" providerId="ADAL" clId="{F3EF6023-80C1-42BF-B4AC-F833482B1BB6}" dt="2023-05-04T03:26:54.957" v="10010" actId="14429"/>
          <ac:picMkLst>
            <pc:docMk/>
            <pc:sldMk cId="3180321163" sldId="264"/>
            <ac:picMk id="5" creationId="{BCAD5F34-412E-E9AB-1C3B-A6A78DC2BBEC}"/>
          </ac:picMkLst>
        </pc:picChg>
        <pc:picChg chg="add mod modVis">
          <ac:chgData name="Donny T McMahon" userId="bd2fc4ff-ee78-433f-bbcf-a9ef66e065cd" providerId="ADAL" clId="{F3EF6023-80C1-42BF-B4AC-F833482B1BB6}" dt="2023-05-04T03:26:56.648" v="10012" actId="14429"/>
          <ac:picMkLst>
            <pc:docMk/>
            <pc:sldMk cId="3180321163" sldId="264"/>
            <ac:picMk id="7" creationId="{6BD0C4E6-7C8E-2110-96F1-867C888AF9F8}"/>
          </ac:picMkLst>
        </pc:picChg>
        <pc:picChg chg="add mod">
          <ac:chgData name="Donny T McMahon" userId="bd2fc4ff-ee78-433f-bbcf-a9ef66e065cd" providerId="ADAL" clId="{F3EF6023-80C1-42BF-B4AC-F833482B1BB6}" dt="2023-05-04T02:08:17.770" v="7092" actId="1076"/>
          <ac:picMkLst>
            <pc:docMk/>
            <pc:sldMk cId="3180321163" sldId="264"/>
            <ac:picMk id="9" creationId="{649EC4D8-2C15-145F-65FB-9E83AC57317B}"/>
          </ac:picMkLst>
        </pc:picChg>
        <pc:picChg chg="add del">
          <ac:chgData name="Donny T McMahon" userId="bd2fc4ff-ee78-433f-bbcf-a9ef66e065cd" providerId="ADAL" clId="{F3EF6023-80C1-42BF-B4AC-F833482B1BB6}" dt="2023-05-04T02:09:03.592" v="7094" actId="478"/>
          <ac:picMkLst>
            <pc:docMk/>
            <pc:sldMk cId="3180321163" sldId="264"/>
            <ac:picMk id="11" creationId="{691DBD4D-616C-6711-4A04-6E972048E019}"/>
          </ac:picMkLst>
        </pc:picChg>
        <pc:picChg chg="add del mod">
          <ac:chgData name="Donny T McMahon" userId="bd2fc4ff-ee78-433f-bbcf-a9ef66e065cd" providerId="ADAL" clId="{F3EF6023-80C1-42BF-B4AC-F833482B1BB6}" dt="2023-05-04T02:10:04.718" v="7104" actId="22"/>
          <ac:picMkLst>
            <pc:docMk/>
            <pc:sldMk cId="3180321163" sldId="264"/>
            <ac:picMk id="13" creationId="{027D034C-061B-97FD-3DE7-129D2E73E424}"/>
          </ac:picMkLst>
        </pc:picChg>
        <pc:picChg chg="add mod modVis">
          <ac:chgData name="Donny T McMahon" userId="bd2fc4ff-ee78-433f-bbcf-a9ef66e065cd" providerId="ADAL" clId="{F3EF6023-80C1-42BF-B4AC-F833482B1BB6}" dt="2023-05-04T03:26:57.504" v="10014" actId="14429"/>
          <ac:picMkLst>
            <pc:docMk/>
            <pc:sldMk cId="3180321163" sldId="264"/>
            <ac:picMk id="16" creationId="{A53E6561-4F96-ED7F-E6E6-DAF40B3E92A6}"/>
          </ac:picMkLst>
        </pc:picChg>
        <pc:picChg chg="add del">
          <ac:chgData name="Donny T McMahon" userId="bd2fc4ff-ee78-433f-bbcf-a9ef66e065cd" providerId="ADAL" clId="{F3EF6023-80C1-42BF-B4AC-F833482B1BB6}" dt="2023-05-04T02:14:33.683" v="7198" actId="22"/>
          <ac:picMkLst>
            <pc:docMk/>
            <pc:sldMk cId="3180321163" sldId="264"/>
            <ac:picMk id="19" creationId="{85048149-3561-D1DA-9D7E-00805642F8A7}"/>
          </ac:picMkLst>
        </pc:picChg>
        <pc:picChg chg="add mod modVis modCrop">
          <ac:chgData name="Donny T McMahon" userId="bd2fc4ff-ee78-433f-bbcf-a9ef66e065cd" providerId="ADAL" clId="{F3EF6023-80C1-42BF-B4AC-F833482B1BB6}" dt="2023-05-04T03:26:59.368" v="10018" actId="14429"/>
          <ac:picMkLst>
            <pc:docMk/>
            <pc:sldMk cId="3180321163" sldId="264"/>
            <ac:picMk id="21" creationId="{8EBBA8F4-25C8-6414-BBBF-2ABFBEC63E42}"/>
          </ac:picMkLst>
        </pc:picChg>
        <pc:picChg chg="add mod modVis">
          <ac:chgData name="Donny T McMahon" userId="bd2fc4ff-ee78-433f-bbcf-a9ef66e065cd" providerId="ADAL" clId="{F3EF6023-80C1-42BF-B4AC-F833482B1BB6}" dt="2023-05-04T03:27:02.936" v="10020" actId="14429"/>
          <ac:picMkLst>
            <pc:docMk/>
            <pc:sldMk cId="3180321163" sldId="264"/>
            <ac:picMk id="23" creationId="{D50D45F1-4DAA-2CF6-0B7F-31533D3DDD4D}"/>
          </ac:picMkLst>
        </pc:picChg>
      </pc:sldChg>
      <pc:sldChg chg="addSp delSp modSp new mod modAnim">
        <pc:chgData name="Donny T McMahon" userId="bd2fc4ff-ee78-433f-bbcf-a9ef66e065cd" providerId="ADAL" clId="{F3EF6023-80C1-42BF-B4AC-F833482B1BB6}" dt="2023-05-04T03:36:49.158" v="10106"/>
        <pc:sldMkLst>
          <pc:docMk/>
          <pc:sldMk cId="3481998792" sldId="265"/>
        </pc:sldMkLst>
        <pc:spChg chg="mod">
          <ac:chgData name="Donny T McMahon" userId="bd2fc4ff-ee78-433f-bbcf-a9ef66e065cd" providerId="ADAL" clId="{F3EF6023-80C1-42BF-B4AC-F833482B1BB6}" dt="2023-05-04T02:41:00.875" v="8090" actId="20577"/>
          <ac:spMkLst>
            <pc:docMk/>
            <pc:sldMk cId="3481998792" sldId="265"/>
            <ac:spMk id="2" creationId="{FD308000-EB6C-F029-BB1F-F4E9E7234834}"/>
          </ac:spMkLst>
        </pc:spChg>
        <pc:spChg chg="mod">
          <ac:chgData name="Donny T McMahon" userId="bd2fc4ff-ee78-433f-bbcf-a9ef66e065cd" providerId="ADAL" clId="{F3EF6023-80C1-42BF-B4AC-F833482B1BB6}" dt="2023-05-04T02:32:17.859" v="8076" actId="20577"/>
          <ac:spMkLst>
            <pc:docMk/>
            <pc:sldMk cId="3481998792" sldId="265"/>
            <ac:spMk id="3" creationId="{F82DA98F-0E26-BD5C-857F-BF57C4280A45}"/>
          </ac:spMkLst>
        </pc:spChg>
        <pc:picChg chg="add del mod">
          <ac:chgData name="Donny T McMahon" userId="bd2fc4ff-ee78-433f-bbcf-a9ef66e065cd" providerId="ADAL" clId="{F3EF6023-80C1-42BF-B4AC-F833482B1BB6}" dt="2023-05-04T02:23:21.619" v="7719" actId="1076"/>
          <ac:picMkLst>
            <pc:docMk/>
            <pc:sldMk cId="3481998792" sldId="265"/>
            <ac:picMk id="5" creationId="{EEC98E53-146A-6021-3107-096ED57C4DF1}"/>
          </ac:picMkLst>
        </pc:picChg>
        <pc:picChg chg="add mod">
          <ac:chgData name="Donny T McMahon" userId="bd2fc4ff-ee78-433f-bbcf-a9ef66e065cd" providerId="ADAL" clId="{F3EF6023-80C1-42BF-B4AC-F833482B1BB6}" dt="2023-05-04T02:40:55.116" v="8078" actId="1076"/>
          <ac:picMkLst>
            <pc:docMk/>
            <pc:sldMk cId="3481998792" sldId="265"/>
            <ac:picMk id="7" creationId="{E6B32B4A-F480-4245-0DC7-6CEF1EC19A6A}"/>
          </ac:picMkLst>
        </pc:picChg>
      </pc:sldChg>
      <pc:sldChg chg="addSp delSp modSp new mod modAnim">
        <pc:chgData name="Donny T McMahon" userId="bd2fc4ff-ee78-433f-bbcf-a9ef66e065cd" providerId="ADAL" clId="{F3EF6023-80C1-42BF-B4AC-F833482B1BB6}" dt="2023-05-04T03:37:40.004" v="10113"/>
        <pc:sldMkLst>
          <pc:docMk/>
          <pc:sldMk cId="1937530193" sldId="266"/>
        </pc:sldMkLst>
        <pc:spChg chg="mod">
          <ac:chgData name="Donny T McMahon" userId="bd2fc4ff-ee78-433f-bbcf-a9ef66e065cd" providerId="ADAL" clId="{F3EF6023-80C1-42BF-B4AC-F833482B1BB6}" dt="2023-05-04T02:41:10.661" v="8122" actId="20577"/>
          <ac:spMkLst>
            <pc:docMk/>
            <pc:sldMk cId="1937530193" sldId="266"/>
            <ac:spMk id="2" creationId="{A2AE55A9-EB25-03DE-44CD-4061B4B4A9B3}"/>
          </ac:spMkLst>
        </pc:spChg>
        <pc:spChg chg="mod">
          <ac:chgData name="Donny T McMahon" userId="bd2fc4ff-ee78-433f-bbcf-a9ef66e065cd" providerId="ADAL" clId="{F3EF6023-80C1-42BF-B4AC-F833482B1BB6}" dt="2023-05-04T02:47:28.067" v="8677" actId="20577"/>
          <ac:spMkLst>
            <pc:docMk/>
            <pc:sldMk cId="1937530193" sldId="266"/>
            <ac:spMk id="3" creationId="{BA342942-DBC9-DA7A-F3C0-002CE40E01B0}"/>
          </ac:spMkLst>
        </pc:spChg>
        <pc:picChg chg="add mod">
          <ac:chgData name="Donny T McMahon" userId="bd2fc4ff-ee78-433f-bbcf-a9ef66e065cd" providerId="ADAL" clId="{F3EF6023-80C1-42BF-B4AC-F833482B1BB6}" dt="2023-05-04T02:43:41.683" v="8244" actId="1076"/>
          <ac:picMkLst>
            <pc:docMk/>
            <pc:sldMk cId="1937530193" sldId="266"/>
            <ac:picMk id="5" creationId="{49F77DCD-9BD4-5A0E-A291-C6CBD5F90008}"/>
          </ac:picMkLst>
        </pc:picChg>
        <pc:picChg chg="add del">
          <ac:chgData name="Donny T McMahon" userId="bd2fc4ff-ee78-433f-bbcf-a9ef66e065cd" providerId="ADAL" clId="{F3EF6023-80C1-42BF-B4AC-F833482B1BB6}" dt="2023-05-04T02:43:53.950" v="8246" actId="22"/>
          <ac:picMkLst>
            <pc:docMk/>
            <pc:sldMk cId="1937530193" sldId="266"/>
            <ac:picMk id="7" creationId="{DF957320-B964-405A-147C-C334E317545F}"/>
          </ac:picMkLst>
        </pc:picChg>
        <pc:picChg chg="add mod">
          <ac:chgData name="Donny T McMahon" userId="bd2fc4ff-ee78-433f-bbcf-a9ef66e065cd" providerId="ADAL" clId="{F3EF6023-80C1-42BF-B4AC-F833482B1BB6}" dt="2023-05-04T02:44:15.449" v="8248" actId="1076"/>
          <ac:picMkLst>
            <pc:docMk/>
            <pc:sldMk cId="1937530193" sldId="266"/>
            <ac:picMk id="9" creationId="{5313461A-11E9-0BD3-F9CA-3FCEC4253095}"/>
          </ac:picMkLst>
        </pc:picChg>
        <pc:picChg chg="add mod">
          <ac:chgData name="Donny T McMahon" userId="bd2fc4ff-ee78-433f-bbcf-a9ef66e065cd" providerId="ADAL" clId="{F3EF6023-80C1-42BF-B4AC-F833482B1BB6}" dt="2023-05-04T02:47:15.163" v="8650" actId="1076"/>
          <ac:picMkLst>
            <pc:docMk/>
            <pc:sldMk cId="1937530193" sldId="266"/>
            <ac:picMk id="11" creationId="{46F91049-6B0C-ADB2-2124-A2557CF9537C}"/>
          </ac:picMkLst>
        </pc:picChg>
      </pc:sldChg>
      <pc:sldChg chg="addSp modSp new mod modAnim">
        <pc:chgData name="Donny T McMahon" userId="bd2fc4ff-ee78-433f-bbcf-a9ef66e065cd" providerId="ADAL" clId="{F3EF6023-80C1-42BF-B4AC-F833482B1BB6}" dt="2023-05-04T03:03:59.689" v="9283" actId="20577"/>
        <pc:sldMkLst>
          <pc:docMk/>
          <pc:sldMk cId="3960664486" sldId="267"/>
        </pc:sldMkLst>
        <pc:spChg chg="mod">
          <ac:chgData name="Donny T McMahon" userId="bd2fc4ff-ee78-433f-bbcf-a9ef66e065cd" providerId="ADAL" clId="{F3EF6023-80C1-42BF-B4AC-F833482B1BB6}" dt="2023-05-04T03:03:59.689" v="9283" actId="20577"/>
          <ac:spMkLst>
            <pc:docMk/>
            <pc:sldMk cId="3960664486" sldId="267"/>
            <ac:spMk id="2" creationId="{A4618F88-D58C-AFC8-F9D2-DFA8F04E2863}"/>
          </ac:spMkLst>
        </pc:spChg>
        <pc:spChg chg="mod">
          <ac:chgData name="Donny T McMahon" userId="bd2fc4ff-ee78-433f-bbcf-a9ef66e065cd" providerId="ADAL" clId="{F3EF6023-80C1-42BF-B4AC-F833482B1BB6}" dt="2023-05-04T03:02:45.664" v="9244" actId="27636"/>
          <ac:spMkLst>
            <pc:docMk/>
            <pc:sldMk cId="3960664486" sldId="267"/>
            <ac:spMk id="3" creationId="{BB76A142-E99D-E454-2848-B6A843187091}"/>
          </ac:spMkLst>
        </pc:spChg>
        <pc:picChg chg="add mod">
          <ac:chgData name="Donny T McMahon" userId="bd2fc4ff-ee78-433f-bbcf-a9ef66e065cd" providerId="ADAL" clId="{F3EF6023-80C1-42BF-B4AC-F833482B1BB6}" dt="2023-05-04T02:59:28.088" v="9136" actId="1076"/>
          <ac:picMkLst>
            <pc:docMk/>
            <pc:sldMk cId="3960664486" sldId="267"/>
            <ac:picMk id="5" creationId="{CDFEAFE7-F9DB-140D-46E5-A314F268A10B}"/>
          </ac:picMkLst>
        </pc:picChg>
        <pc:picChg chg="add mod">
          <ac:chgData name="Donny T McMahon" userId="bd2fc4ff-ee78-433f-bbcf-a9ef66e065cd" providerId="ADAL" clId="{F3EF6023-80C1-42BF-B4AC-F833482B1BB6}" dt="2023-05-04T02:59:56.142" v="9141" actId="1076"/>
          <ac:picMkLst>
            <pc:docMk/>
            <pc:sldMk cId="3960664486" sldId="267"/>
            <ac:picMk id="7" creationId="{A51052FD-0CD2-DF31-C85E-0D6E861215E8}"/>
          </ac:picMkLst>
        </pc:picChg>
        <pc:picChg chg="add mod">
          <ac:chgData name="Donny T McMahon" userId="bd2fc4ff-ee78-433f-bbcf-a9ef66e065cd" providerId="ADAL" clId="{F3EF6023-80C1-42BF-B4AC-F833482B1BB6}" dt="2023-05-04T03:00:20.796" v="9146" actId="1076"/>
          <ac:picMkLst>
            <pc:docMk/>
            <pc:sldMk cId="3960664486" sldId="267"/>
            <ac:picMk id="9" creationId="{86B4EF45-3ED4-4745-7AD6-F705C70FA019}"/>
          </ac:picMkLst>
        </pc:picChg>
        <pc:picChg chg="add mod">
          <ac:chgData name="Donny T McMahon" userId="bd2fc4ff-ee78-433f-bbcf-a9ef66e065cd" providerId="ADAL" clId="{F3EF6023-80C1-42BF-B4AC-F833482B1BB6}" dt="2023-05-04T03:00:36.666" v="9148" actId="1076"/>
          <ac:picMkLst>
            <pc:docMk/>
            <pc:sldMk cId="3960664486" sldId="267"/>
            <ac:picMk id="11" creationId="{E288BACA-7EFB-8F57-7D7F-4520B2965D84}"/>
          </ac:picMkLst>
        </pc:picChg>
        <pc:picChg chg="add mod">
          <ac:chgData name="Donny T McMahon" userId="bd2fc4ff-ee78-433f-bbcf-a9ef66e065cd" providerId="ADAL" clId="{F3EF6023-80C1-42BF-B4AC-F833482B1BB6}" dt="2023-05-04T03:03:05.240" v="9247" actId="1076"/>
          <ac:picMkLst>
            <pc:docMk/>
            <pc:sldMk cId="3960664486" sldId="267"/>
            <ac:picMk id="13" creationId="{F63B4D59-2346-AFD9-1641-4130AFB7DCAD}"/>
          </ac:picMkLst>
        </pc:picChg>
      </pc:sldChg>
      <pc:sldChg chg="addSp delSp modSp new mod modAnim">
        <pc:chgData name="Donny T McMahon" userId="bd2fc4ff-ee78-433f-bbcf-a9ef66e065cd" providerId="ADAL" clId="{F3EF6023-80C1-42BF-B4AC-F833482B1BB6}" dt="2023-05-04T03:25:35.914" v="9991"/>
        <pc:sldMkLst>
          <pc:docMk/>
          <pc:sldMk cId="184467800" sldId="268"/>
        </pc:sldMkLst>
        <pc:spChg chg="mod">
          <ac:chgData name="Donny T McMahon" userId="bd2fc4ff-ee78-433f-bbcf-a9ef66e065cd" providerId="ADAL" clId="{F3EF6023-80C1-42BF-B4AC-F833482B1BB6}" dt="2023-05-04T03:03:50.190" v="9266" actId="20577"/>
          <ac:spMkLst>
            <pc:docMk/>
            <pc:sldMk cId="184467800" sldId="268"/>
            <ac:spMk id="2" creationId="{3FD3A285-0D99-472C-5729-38887E737ECF}"/>
          </ac:spMkLst>
        </pc:spChg>
        <pc:spChg chg="del">
          <ac:chgData name="Donny T McMahon" userId="bd2fc4ff-ee78-433f-bbcf-a9ef66e065cd" providerId="ADAL" clId="{F3EF6023-80C1-42BF-B4AC-F833482B1BB6}" dt="2023-05-04T03:11:35.117" v="9284"/>
          <ac:spMkLst>
            <pc:docMk/>
            <pc:sldMk cId="184467800" sldId="268"/>
            <ac:spMk id="3" creationId="{2AE97E2C-06C2-E2AA-58D2-27C1E6D8FB03}"/>
          </ac:spMkLst>
        </pc:spChg>
        <pc:spChg chg="add del mod">
          <ac:chgData name="Donny T McMahon" userId="bd2fc4ff-ee78-433f-bbcf-a9ef66e065cd" providerId="ADAL" clId="{F3EF6023-80C1-42BF-B4AC-F833482B1BB6}" dt="2023-05-04T03:13:24.048" v="9349" actId="478"/>
          <ac:spMkLst>
            <pc:docMk/>
            <pc:sldMk cId="184467800" sldId="268"/>
            <ac:spMk id="10" creationId="{7F31CEF6-444B-97B2-C1D2-9ECE4F734065}"/>
          </ac:spMkLst>
        </pc:spChg>
        <pc:graphicFrameChg chg="add del mod modGraphic">
          <ac:chgData name="Donny T McMahon" userId="bd2fc4ff-ee78-433f-bbcf-a9ef66e065cd" providerId="ADAL" clId="{F3EF6023-80C1-42BF-B4AC-F833482B1BB6}" dt="2023-05-04T03:24:30.234" v="9974" actId="478"/>
          <ac:graphicFrameMkLst>
            <pc:docMk/>
            <pc:sldMk cId="184467800" sldId="268"/>
            <ac:graphicFrameMk id="11" creationId="{04902462-D7F2-AA43-3773-77135504DD2A}"/>
          </ac:graphicFrameMkLst>
        </pc:graphicFrameChg>
        <pc:graphicFrameChg chg="add del mod">
          <ac:chgData name="Donny T McMahon" userId="bd2fc4ff-ee78-433f-bbcf-a9ef66e065cd" providerId="ADAL" clId="{F3EF6023-80C1-42BF-B4AC-F833482B1BB6}" dt="2023-05-04T03:24:22.316" v="9971"/>
          <ac:graphicFrameMkLst>
            <pc:docMk/>
            <pc:sldMk cId="184467800" sldId="268"/>
            <ac:graphicFrameMk id="12" creationId="{50ECF5F9-0087-3BEA-02B2-8DA5EED4136E}"/>
          </ac:graphicFrameMkLst>
        </pc:graphicFrameChg>
        <pc:picChg chg="add mod">
          <ac:chgData name="Donny T McMahon" userId="bd2fc4ff-ee78-433f-bbcf-a9ef66e065cd" providerId="ADAL" clId="{F3EF6023-80C1-42BF-B4AC-F833482B1BB6}" dt="2023-05-04T03:16:16.222" v="9704" actId="1076"/>
          <ac:picMkLst>
            <pc:docMk/>
            <pc:sldMk cId="184467800" sldId="268"/>
            <ac:picMk id="5" creationId="{B8FE90BF-C46B-C27C-7C24-AAB606593D67}"/>
          </ac:picMkLst>
        </pc:picChg>
        <pc:picChg chg="add mod">
          <ac:chgData name="Donny T McMahon" userId="bd2fc4ff-ee78-433f-bbcf-a9ef66e065cd" providerId="ADAL" clId="{F3EF6023-80C1-42BF-B4AC-F833482B1BB6}" dt="2023-05-04T03:16:16.222" v="9704" actId="1076"/>
          <ac:picMkLst>
            <pc:docMk/>
            <pc:sldMk cId="184467800" sldId="268"/>
            <ac:picMk id="7" creationId="{6F11E635-F806-624A-AC41-E5A84439DAE0}"/>
          </ac:picMkLst>
        </pc:picChg>
        <pc:picChg chg="add mod">
          <ac:chgData name="Donny T McMahon" userId="bd2fc4ff-ee78-433f-bbcf-a9ef66e065cd" providerId="ADAL" clId="{F3EF6023-80C1-42BF-B4AC-F833482B1BB6}" dt="2023-05-04T03:16:16.222" v="9704" actId="1076"/>
          <ac:picMkLst>
            <pc:docMk/>
            <pc:sldMk cId="184467800" sldId="268"/>
            <ac:picMk id="9" creationId="{E3C244AF-E41E-ED52-7537-81325E0F9ABF}"/>
          </ac:picMkLst>
        </pc:picChg>
        <pc:picChg chg="add mod modCrop">
          <ac:chgData name="Donny T McMahon" userId="bd2fc4ff-ee78-433f-bbcf-a9ef66e065cd" providerId="ADAL" clId="{F3EF6023-80C1-42BF-B4AC-F833482B1BB6}" dt="2023-05-04T03:25:27.436" v="9987" actId="732"/>
          <ac:picMkLst>
            <pc:docMk/>
            <pc:sldMk cId="184467800" sldId="268"/>
            <ac:picMk id="13" creationId="{B20BD611-9EAD-5AC8-F561-55CEC7A8C79F}"/>
          </ac:picMkLst>
        </pc:picChg>
        <pc:picChg chg="add mod modCrop">
          <ac:chgData name="Donny T McMahon" userId="bd2fc4ff-ee78-433f-bbcf-a9ef66e065cd" providerId="ADAL" clId="{F3EF6023-80C1-42BF-B4AC-F833482B1BB6}" dt="2023-05-04T03:25:29.486" v="9989" actId="1076"/>
          <ac:picMkLst>
            <pc:docMk/>
            <pc:sldMk cId="184467800" sldId="268"/>
            <ac:picMk id="14" creationId="{02605627-042D-835A-1AC6-FD7C19811C99}"/>
          </ac:picMkLst>
        </pc:picChg>
        <pc:picChg chg="add mod modCrop">
          <ac:chgData name="Donny T McMahon" userId="bd2fc4ff-ee78-433f-bbcf-a9ef66e065cd" providerId="ADAL" clId="{F3EF6023-80C1-42BF-B4AC-F833482B1BB6}" dt="2023-05-04T03:25:21.002" v="9986" actId="1076"/>
          <ac:picMkLst>
            <pc:docMk/>
            <pc:sldMk cId="184467800" sldId="268"/>
            <ac:picMk id="15" creationId="{76464ECB-9C47-2AB6-594A-133F3BD37CE5}"/>
          </ac:picMkLst>
        </pc:picChg>
      </pc:sldChg>
      <pc:sldChg chg="addSp delSp modSp new del mod">
        <pc:chgData name="Donny T McMahon" userId="bd2fc4ff-ee78-433f-bbcf-a9ef66e065cd" providerId="ADAL" clId="{F3EF6023-80C1-42BF-B4AC-F833482B1BB6}" dt="2023-05-04T03:17:41.697" v="9752" actId="47"/>
        <pc:sldMkLst>
          <pc:docMk/>
          <pc:sldMk cId="480390886" sldId="269"/>
        </pc:sldMkLst>
        <pc:spChg chg="del mod">
          <ac:chgData name="Donny T McMahon" userId="bd2fc4ff-ee78-433f-bbcf-a9ef66e065cd" providerId="ADAL" clId="{F3EF6023-80C1-42BF-B4AC-F833482B1BB6}" dt="2023-05-04T03:17:16.612" v="9738" actId="478"/>
          <ac:spMkLst>
            <pc:docMk/>
            <pc:sldMk cId="480390886" sldId="269"/>
            <ac:spMk id="2" creationId="{D775B215-74A8-4A25-D555-D0C07272A25D}"/>
          </ac:spMkLst>
        </pc:spChg>
        <pc:spChg chg="del">
          <ac:chgData name="Donny T McMahon" userId="bd2fc4ff-ee78-433f-bbcf-a9ef66e065cd" providerId="ADAL" clId="{F3EF6023-80C1-42BF-B4AC-F833482B1BB6}" dt="2023-05-04T03:17:18.183" v="9739" actId="478"/>
          <ac:spMkLst>
            <pc:docMk/>
            <pc:sldMk cId="480390886" sldId="269"/>
            <ac:spMk id="3" creationId="{6062F7D7-F8D4-5868-C1F7-F791AA8F2725}"/>
          </ac:spMkLst>
        </pc:spChg>
        <pc:spChg chg="add del mod">
          <ac:chgData name="Donny T McMahon" userId="bd2fc4ff-ee78-433f-bbcf-a9ef66e065cd" providerId="ADAL" clId="{F3EF6023-80C1-42BF-B4AC-F833482B1BB6}" dt="2023-05-04T03:17:40.827" v="9751" actId="478"/>
          <ac:spMkLst>
            <pc:docMk/>
            <pc:sldMk cId="480390886" sldId="269"/>
            <ac:spMk id="4" creationId="{78550E87-E5EC-B9C7-B096-9471B3C69182}"/>
          </ac:spMkLst>
        </pc:spChg>
      </pc:sldChg>
      <pc:sldChg chg="addSp modSp new mod setBg modAnim">
        <pc:chgData name="Donny T McMahon" userId="bd2fc4ff-ee78-433f-bbcf-a9ef66e065cd" providerId="ADAL" clId="{F3EF6023-80C1-42BF-B4AC-F833482B1BB6}" dt="2023-05-04T03:24:13.902" v="9967"/>
        <pc:sldMkLst>
          <pc:docMk/>
          <pc:sldMk cId="3446790671" sldId="269"/>
        </pc:sldMkLst>
        <pc:spChg chg="mod">
          <ac:chgData name="Donny T McMahon" userId="bd2fc4ff-ee78-433f-bbcf-a9ef66e065cd" providerId="ADAL" clId="{F3EF6023-80C1-42BF-B4AC-F833482B1BB6}" dt="2023-05-04T03:22:34.103" v="9959" actId="1076"/>
          <ac:spMkLst>
            <pc:docMk/>
            <pc:sldMk cId="3446790671" sldId="269"/>
            <ac:spMk id="2" creationId="{4C55E69B-F6E1-AE65-C402-3E56D930018D}"/>
          </ac:spMkLst>
        </pc:spChg>
        <pc:spChg chg="mod">
          <ac:chgData name="Donny T McMahon" userId="bd2fc4ff-ee78-433f-bbcf-a9ef66e065cd" providerId="ADAL" clId="{F3EF6023-80C1-42BF-B4AC-F833482B1BB6}" dt="2023-05-04T03:22:23.685" v="9957" actId="207"/>
          <ac:spMkLst>
            <pc:docMk/>
            <pc:sldMk cId="3446790671" sldId="269"/>
            <ac:spMk id="3" creationId="{FA28C878-B673-3B9A-ECBB-CA18E2532A09}"/>
          </ac:spMkLst>
        </pc:spChg>
        <pc:spChg chg="add mod">
          <ac:chgData name="Donny T McMahon" userId="bd2fc4ff-ee78-433f-bbcf-a9ef66e065cd" providerId="ADAL" clId="{F3EF6023-80C1-42BF-B4AC-F833482B1BB6}" dt="2023-05-04T03:22:20.388" v="9956" actId="207"/>
          <ac:spMkLst>
            <pc:docMk/>
            <pc:sldMk cId="3446790671" sldId="269"/>
            <ac:spMk id="4" creationId="{49E5E672-F5CE-5881-3F3C-4FC8FC1CBD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7D15-FE9F-401F-85C2-677C1E9AC9F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DBBCF-AC9D-42D6-8417-3E1A2AB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544C-9FAB-EB62-2AE1-3601F3F07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CB23-B27D-51CB-C131-2F6C562B3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1FD4-7A87-6244-792F-152F5CD7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6DF8-5B07-6117-4B03-22DA471A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4154-D284-302D-799D-6CDFEC77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4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B9E2-CF17-C145-C35B-2562AEC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BC7E2-0F48-30BB-5DD8-B872E81A6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1E85-B6F6-B8C3-5BB3-498C41D6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CBF8-C5DC-EF6A-3837-C68BA5B2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E158-B1FC-AB85-ACC7-42DDCEB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F3BB4-7145-B36D-D091-084BEC678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16C02-5CE3-68D8-37BA-7B0EB6C85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558C-6E51-2A21-F9A5-031805BA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A40F-6C33-5F17-678A-331CD56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92DC-64FF-CFC5-9C50-16E2A3B5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3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44CD-66EB-4B1A-EBE9-6C372744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74E8-539D-4A55-42C4-5FA79269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72CF-5A85-0F6C-CA6B-A9CC6587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FEBA-8BDF-B3C6-FCC5-0F74361D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0088-D691-CA6E-8043-3B1A9B87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7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9A01-6E5C-33C1-047C-D2A7073A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1C509-0BAB-C8E7-A2A9-B9F650A92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FA81-A987-073C-0286-43CE79C2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14A9-36BD-7BCA-4F53-E1F6AAD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BE12-1599-1E18-24B6-D9FF8238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1965-AC19-BD93-DEE7-A93B078F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C4D8-1052-5767-C67F-DC1499A0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7A497-FB9A-7FA8-5282-102B950F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03F1C-DD66-9355-672E-F9352ED7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E3693-889E-9348-2129-C328E822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8A7B1-7582-6786-5C25-87F394BE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FA84-7CB5-4B42-96B5-35017478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3F721-9377-9E69-C528-C7C4E562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04530-922C-CE63-4E03-C9B50976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92E09-FC2C-B89A-0961-EE3593C5E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695B4-BF2D-66BC-8300-C91455734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CE486-41E6-F85D-1F3D-326CFCA4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02032-4494-90E9-C82B-4FAE9C32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F8EA1-FB21-E0D3-D867-6DA44EC4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0CEB-5F29-D0B6-A7F5-AE5D9392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9F63E-9901-6AA9-EFB4-94144767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3D016-B536-5F4C-0FDF-D759453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C2229-3460-0B98-3173-1569CAC3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D7C88-82ED-5263-5DB9-AA517116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206CF-7C1C-79AC-5E0C-1578A3DF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564F0-85ED-238C-365E-567FF0CF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9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40D-2550-9DAE-6A51-A2021DC9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6F93-5A98-8212-8435-8FEEA3E5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2F00-13C6-C022-5765-5E74A73E7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0571E-8809-7C2C-5ECF-E31B6466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ADA49-DCEA-A607-6B5E-F34156CC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2089-D17E-45D6-DB39-E7ADA85B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1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0A5D-CFE3-517A-E106-B31DFE32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5457-537E-304C-7EF1-8E86491D9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FFB0C-47DB-D838-A501-BC86E258B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43D18-4FE4-471F-7286-70C936DD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2670-ACC1-C8B6-3271-B6E7D5D6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74BFA-474A-FE6A-A21B-826625A8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2D810-3741-14A5-B4F0-8E8E1DC8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F57AF-B782-EED5-DB4C-2914ADFB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D1FE3-8FC9-08C2-BEA8-21A61FCD5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875C-F5B3-4758-8C5C-09B9BD05117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A30B-1EB5-957C-34E4-DE591BE56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D71C-60BD-002C-924F-CD04F4845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C38B-4177-486E-B495-1C542869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EC4-8968-D9D1-CE20-6CED95CDA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Python to Explore Binder Composition Effects on Stress HVOF-Sprayed Cermets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E645B-A1FB-4025-C063-5B6A39FC2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Donald McMahon</a:t>
            </a:r>
          </a:p>
        </p:txBody>
      </p:sp>
    </p:spTree>
    <p:extLst>
      <p:ext uri="{BB962C8B-B14F-4D97-AF65-F5344CB8AC3E}">
        <p14:creationId xmlns:p14="http://schemas.microsoft.com/office/powerpoint/2010/main" val="388824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8000-EB6C-F029-BB1F-F4E9E723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Line of 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A98F-0E26-BD5C-857F-BF57C428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what I could tell, there appeared to be a linear regression forming with some of the parameters.</a:t>
            </a:r>
          </a:p>
          <a:p>
            <a:pPr lvl="1"/>
            <a:r>
              <a:rPr lang="en-US" dirty="0"/>
              <a:t>So, I defined a linear regression for </a:t>
            </a:r>
            <a:r>
              <a:rPr lang="en-US" dirty="0" err="1"/>
              <a:t>scipy.optimize’s</a:t>
            </a:r>
            <a:r>
              <a:rPr lang="en-US" dirty="0"/>
              <a:t> </a:t>
            </a:r>
            <a:r>
              <a:rPr lang="en-US" dirty="0" err="1"/>
              <a:t>curve_fit</a:t>
            </a:r>
            <a:r>
              <a:rPr lang="en-US" dirty="0"/>
              <a:t>() function.</a:t>
            </a:r>
          </a:p>
          <a:p>
            <a:pPr lvl="2"/>
            <a:r>
              <a:rPr lang="en-US" dirty="0"/>
              <a:t>a is the slope, x is the parameter, and b is the intercept.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Variables “constants” and “</a:t>
            </a:r>
            <a:r>
              <a:rPr lang="en-US" dirty="0" err="1"/>
              <a:t>pcov</a:t>
            </a:r>
            <a:r>
              <a:rPr lang="en-US" dirty="0"/>
              <a:t>” was made to grab the output of </a:t>
            </a:r>
            <a:r>
              <a:rPr lang="en-US" dirty="0" err="1"/>
              <a:t>curve_fit</a:t>
            </a:r>
            <a:r>
              <a:rPr lang="en-US" dirty="0"/>
              <a:t>, which is two arrays. The first contains the desired constants, and the second is a 2-D array of the covariance of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98E53-146A-6021-3107-096ED57C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209" y="3429000"/>
            <a:ext cx="2019582" cy="49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32B4A-F480-4245-0DC7-6CEF1EC19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62" y="5408665"/>
            <a:ext cx="824027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55A9-EB25-03DE-44CD-4061B4B4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Line of 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2942-DBC9-DA7A-F3C0-002CE40E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1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Variables “</a:t>
            </a:r>
            <a:r>
              <a:rPr lang="en-US" sz="2400" dirty="0" err="1"/>
              <a:t>a_fit</a:t>
            </a:r>
            <a:r>
              <a:rPr lang="en-US" sz="2400" dirty="0"/>
              <a:t>” and “</a:t>
            </a:r>
            <a:r>
              <a:rPr lang="en-US" sz="2400" dirty="0" err="1"/>
              <a:t>b_fit</a:t>
            </a:r>
            <a:r>
              <a:rPr lang="en-US" sz="2400" dirty="0"/>
              <a:t>” were created to store the coefficients for the fit-line</a:t>
            </a:r>
          </a:p>
          <a:p>
            <a:r>
              <a:rPr lang="en-US" sz="2400" dirty="0"/>
              <a:t>Variable “t” stored the x values when the fit-line was graphed.</a:t>
            </a:r>
          </a:p>
          <a:p>
            <a:pPr lvl="1"/>
            <a:r>
              <a:rPr lang="en-US" sz="2000" dirty="0" err="1"/>
              <a:t>np.linspace</a:t>
            </a:r>
            <a:r>
              <a:rPr lang="en-US" sz="2000" dirty="0"/>
              <a:t> was used with limits of the minimum and maximum parameter value based on the indexed </a:t>
            </a:r>
            <a:r>
              <a:rPr lang="en-US" sz="2000" dirty="0" err="1"/>
              <a:t>dataframe</a:t>
            </a:r>
            <a:r>
              <a:rPr lang="en-US" sz="2000" dirty="0"/>
              <a:t> columns</a:t>
            </a:r>
          </a:p>
          <a:p>
            <a:r>
              <a:rPr lang="en-US" sz="2400" dirty="0"/>
              <a:t>An empty array called “fit” was created and appended with calculated values for each value of t using the created “linear” function.</a:t>
            </a:r>
          </a:p>
          <a:p>
            <a:r>
              <a:rPr lang="en-US" sz="2400" dirty="0"/>
              <a:t>Then the line was plotted.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77DCD-9BD4-5A0E-A291-C6CBD5F9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1825625"/>
            <a:ext cx="2267266" cy="51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3461A-11E9-0BD3-F9CA-3FCEC425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2474984"/>
            <a:ext cx="5048955" cy="485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91049-6B0C-ADB2-2124-A2557CF9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0" y="3095764"/>
            <a:ext cx="411537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8F88-D58C-AFC8-F9D2-DFA8F04E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and Displaying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A142-E99D-E454-2848-B6A84318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8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wanted to know the R</a:t>
            </a:r>
            <a:r>
              <a:rPr lang="en-US" baseline="30000" dirty="0"/>
              <a:t>2</a:t>
            </a:r>
            <a:r>
              <a:rPr lang="en-US" dirty="0"/>
              <a:t> value for each graph: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sum of residuals.</a:t>
            </a:r>
          </a:p>
          <a:p>
            <a:pPr marL="514350" indent="-514350">
              <a:buFont typeface="+mj-lt"/>
              <a:buAutoNum type="arabicPeriod"/>
            </a:pPr>
            <a:endParaRPr lang="en-US" sz="100" dirty="0"/>
          </a:p>
          <a:p>
            <a:pPr marL="514350" indent="-514350">
              <a:buFont typeface="+mj-lt"/>
              <a:buAutoNum type="arabicPeriod"/>
            </a:pPr>
            <a:endParaRPr lang="en-US" sz="1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residual sum of squares.</a:t>
            </a:r>
          </a:p>
          <a:p>
            <a:pPr marL="514350" indent="-514350">
              <a:buFont typeface="+mj-lt"/>
              <a:buAutoNum type="arabicPeriod"/>
            </a:pPr>
            <a:endParaRPr lang="en-US" sz="100" dirty="0"/>
          </a:p>
          <a:p>
            <a:pPr marL="514350" indent="-514350">
              <a:buFont typeface="+mj-lt"/>
              <a:buAutoNum type="arabicPeriod"/>
            </a:pPr>
            <a:endParaRPr lang="en-US" sz="1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total sum of squares.</a:t>
            </a:r>
          </a:p>
          <a:p>
            <a:pPr marL="514350" indent="-514350">
              <a:buFont typeface="+mj-lt"/>
              <a:buAutoNum type="arabicPeriod"/>
            </a:pPr>
            <a:endParaRPr lang="en-US" sz="100" dirty="0"/>
          </a:p>
          <a:p>
            <a:pPr marL="514350" indent="-514350">
              <a:buFont typeface="+mj-lt"/>
              <a:buAutoNum type="arabicPeriod"/>
            </a:pPr>
            <a:endParaRPr lang="en-US" sz="1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Then R</a:t>
            </a:r>
            <a:r>
              <a:rPr lang="en-US" baseline="30000" dirty="0"/>
              <a:t>2</a:t>
            </a:r>
            <a:r>
              <a:rPr lang="en-US" dirty="0"/>
              <a:t> and the equation of the line were added as text to the graph.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EAFE7-F9DB-140D-46E5-A314F268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2806684"/>
            <a:ext cx="7754432" cy="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052FD-0CD2-DF31-C85E-0D6E86121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3587700"/>
            <a:ext cx="3258005" cy="24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4EF45-3ED4-4745-7AD6-F705C70F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678" y="4387769"/>
            <a:ext cx="6382641" cy="219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8BACA-7EFB-8F57-7D7F-4520B2965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890" y="5272840"/>
            <a:ext cx="3696216" cy="238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3B4D59-2346-AFD9-1641-4130AFB7D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461" y="5976839"/>
            <a:ext cx="1005027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A285-0D99-472C-5729-38887E73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Graphs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8FE90BF-C46B-C27C-7C24-AAB606593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690688"/>
            <a:ext cx="3752850" cy="28122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F11E635-F806-624A-AC41-E5A84439D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6" y="1690688"/>
            <a:ext cx="3752850" cy="281223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3C244AF-E41E-ED52-7537-81325E0F9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52" y="1690690"/>
            <a:ext cx="3752848" cy="2812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0BD611-9EAD-5AC8-F561-55CEC7A8C7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458"/>
          <a:stretch/>
        </p:blipFill>
        <p:spPr>
          <a:xfrm>
            <a:off x="480318" y="3633682"/>
            <a:ext cx="3558282" cy="3889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605627-042D-835A-1AC6-FD7C19811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542" r="35284"/>
          <a:stretch/>
        </p:blipFill>
        <p:spPr>
          <a:xfrm>
            <a:off x="4038600" y="3633680"/>
            <a:ext cx="3981452" cy="38895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464ECB-9C47-2AB6-594A-133F3BD37C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716"/>
          <a:stretch/>
        </p:blipFill>
        <p:spPr>
          <a:xfrm>
            <a:off x="8020052" y="3633678"/>
            <a:ext cx="4110732" cy="3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E69B-F6E1-AE65-C402-3E56D930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450" y="2143125"/>
            <a:ext cx="4737100" cy="1325563"/>
          </a:xfrm>
          <a:solidFill>
            <a:srgbClr val="00B05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C878-B673-3B9A-ECBB-CA18E253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Donny McMahon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Executive Producer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Lead Writer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Director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E5E672-F5CE-5881-3F3C-4FC8FC1CBD38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Donald McMahon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Donald McMahon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Donald McMahon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Donald McMahon</a:t>
            </a:r>
          </a:p>
        </p:txBody>
      </p:sp>
    </p:spTree>
    <p:extLst>
      <p:ext uri="{BB962C8B-B14F-4D97-AF65-F5344CB8AC3E}">
        <p14:creationId xmlns:p14="http://schemas.microsoft.com/office/powerpoint/2010/main" val="34467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F986-2148-5E88-D1EC-1C47BC9F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Overview on Thermal Spray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118D1FC7-9590-593C-E64E-515CA83F0B96}"/>
              </a:ext>
            </a:extLst>
          </p:cNvPr>
          <p:cNvSpPr txBox="1"/>
          <p:nvPr/>
        </p:nvSpPr>
        <p:spPr>
          <a:xfrm>
            <a:off x="685217" y="3182644"/>
            <a:ext cx="261043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Depending on the process, feedstock starts as a wire or a powder.</a:t>
            </a:r>
          </a:p>
        </p:txBody>
      </p:sp>
      <p:pic>
        <p:nvPicPr>
          <p:cNvPr id="454" name="Picture 453">
            <a:extLst>
              <a:ext uri="{FF2B5EF4-FFF2-40B4-BE49-F238E27FC236}">
                <a16:creationId xmlns:a16="http://schemas.microsoft.com/office/drawing/2014/main" id="{C74738AE-AA2E-6A8C-E7B2-CD64743F4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43"/>
          <a:stretch/>
        </p:blipFill>
        <p:spPr>
          <a:xfrm>
            <a:off x="838200" y="4240497"/>
            <a:ext cx="2454194" cy="1810669"/>
          </a:xfrm>
          <a:prstGeom prst="rect">
            <a:avLst/>
          </a:prstGeom>
        </p:spPr>
      </p:pic>
      <p:sp>
        <p:nvSpPr>
          <p:cNvPr id="455" name="TextBox 454">
            <a:extLst>
              <a:ext uri="{FF2B5EF4-FFF2-40B4-BE49-F238E27FC236}">
                <a16:creationId xmlns:a16="http://schemas.microsoft.com/office/drawing/2014/main" id="{133B3F21-FE13-0068-4149-9ACFB165C1F8}"/>
              </a:ext>
            </a:extLst>
          </p:cNvPr>
          <p:cNvSpPr txBox="1"/>
          <p:nvPr/>
        </p:nvSpPr>
        <p:spPr>
          <a:xfrm>
            <a:off x="838199" y="153955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Spray</a:t>
            </a:r>
            <a:r>
              <a:rPr lang="en-US" sz="2400" dirty="0"/>
              <a:t>: A coating technique that heats up a material, known as feedstock, and then accelerates it at a substrate, generating a coating that is 10s to 100s of µm thick.</a:t>
            </a:r>
          </a:p>
        </p:txBody>
      </p:sp>
      <p:pic>
        <p:nvPicPr>
          <p:cNvPr id="456" name="Picture 455">
            <a:extLst>
              <a:ext uri="{FF2B5EF4-FFF2-40B4-BE49-F238E27FC236}">
                <a16:creationId xmlns:a16="http://schemas.microsoft.com/office/drawing/2014/main" id="{3B6AD0E7-E421-91CE-0EC5-F9B72BB2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614" y="4105974"/>
            <a:ext cx="1447413" cy="219338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9FB37773-56F3-575E-03A5-ABB5CB401CBD}"/>
              </a:ext>
            </a:extLst>
          </p:cNvPr>
          <p:cNvSpPr txBox="1"/>
          <p:nvPr/>
        </p:nvSpPr>
        <p:spPr>
          <a:xfrm>
            <a:off x="3292395" y="3182644"/>
            <a:ext cx="2078596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heat source melts (or partially melts) the feedstock.</a:t>
            </a:r>
          </a:p>
        </p:txBody>
      </p:sp>
      <p:pic>
        <p:nvPicPr>
          <p:cNvPr id="502" name="Picture 501">
            <a:extLst>
              <a:ext uri="{FF2B5EF4-FFF2-40B4-BE49-F238E27FC236}">
                <a16:creationId xmlns:a16="http://schemas.microsoft.com/office/drawing/2014/main" id="{6ED3C78D-3DB3-A971-B6BF-0C2A3A015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811" y="4194190"/>
            <a:ext cx="1177385" cy="2248518"/>
          </a:xfrm>
          <a:prstGeom prst="rect">
            <a:avLst/>
          </a:prstGeom>
        </p:spPr>
      </p:pic>
      <p:sp>
        <p:nvSpPr>
          <p:cNvPr id="503" name="TextBox 502">
            <a:extLst>
              <a:ext uri="{FF2B5EF4-FFF2-40B4-BE49-F238E27FC236}">
                <a16:creationId xmlns:a16="http://schemas.microsoft.com/office/drawing/2014/main" id="{DFA1E891-DBCF-74E4-AA7B-D1CDF608D924}"/>
              </a:ext>
            </a:extLst>
          </p:cNvPr>
          <p:cNvSpPr txBox="1"/>
          <p:nvPr/>
        </p:nvSpPr>
        <p:spPr>
          <a:xfrm>
            <a:off x="5370990" y="3182644"/>
            <a:ext cx="2175029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Molten particles are accelerated toward a roughened substrate.</a:t>
            </a:r>
          </a:p>
        </p:txBody>
      </p:sp>
      <p:pic>
        <p:nvPicPr>
          <p:cNvPr id="548" name="Picture 547">
            <a:extLst>
              <a:ext uri="{FF2B5EF4-FFF2-40B4-BE49-F238E27FC236}">
                <a16:creationId xmlns:a16="http://schemas.microsoft.com/office/drawing/2014/main" id="{20CDCD44-93D1-D7AE-107E-5F91E59A3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880" y="4194190"/>
            <a:ext cx="330242" cy="2248519"/>
          </a:xfrm>
          <a:prstGeom prst="rect">
            <a:avLst/>
          </a:prstGeom>
        </p:spPr>
      </p:pic>
      <p:sp>
        <p:nvSpPr>
          <p:cNvPr id="549" name="TextBox 548">
            <a:extLst>
              <a:ext uri="{FF2B5EF4-FFF2-40B4-BE49-F238E27FC236}">
                <a16:creationId xmlns:a16="http://schemas.microsoft.com/office/drawing/2014/main" id="{F8AF9C19-3835-31F3-0B54-37C6591F2848}"/>
              </a:ext>
            </a:extLst>
          </p:cNvPr>
          <p:cNvSpPr txBox="1"/>
          <p:nvPr/>
        </p:nvSpPr>
        <p:spPr>
          <a:xfrm>
            <a:off x="7546019" y="3182644"/>
            <a:ext cx="1961965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Particle impacts substrate and forms a </a:t>
            </a:r>
            <a:r>
              <a:rPr lang="en-US" i="1" dirty="0">
                <a:solidFill>
                  <a:schemeClr val="bg1"/>
                </a:solidFill>
              </a:rPr>
              <a:t>splat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99" name="Picture 598">
            <a:extLst>
              <a:ext uri="{FF2B5EF4-FFF2-40B4-BE49-F238E27FC236}">
                <a16:creationId xmlns:a16="http://schemas.microsoft.com/office/drawing/2014/main" id="{8A25BF72-BAE2-2852-03EB-C461208BF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8221" y="4194189"/>
            <a:ext cx="447981" cy="2248519"/>
          </a:xfrm>
          <a:prstGeom prst="rect">
            <a:avLst/>
          </a:prstGeom>
        </p:spPr>
      </p:pic>
      <p:sp>
        <p:nvSpPr>
          <p:cNvPr id="600" name="TextBox 599">
            <a:extLst>
              <a:ext uri="{FF2B5EF4-FFF2-40B4-BE49-F238E27FC236}">
                <a16:creationId xmlns:a16="http://schemas.microsoft.com/office/drawing/2014/main" id="{0AA32E87-AEAC-E5BF-C117-95B11E78F370}"/>
              </a:ext>
            </a:extLst>
          </p:cNvPr>
          <p:cNvSpPr txBox="1"/>
          <p:nvPr/>
        </p:nvSpPr>
        <p:spPr>
          <a:xfrm>
            <a:off x="9507984" y="3182644"/>
            <a:ext cx="1961965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Multiple layers of splats form a coating.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0"/>
      <p:bldP spid="457" grpId="0" animBg="1"/>
      <p:bldP spid="503" grpId="0" animBg="1"/>
      <p:bldP spid="549" grpId="0" animBg="1"/>
      <p:bldP spid="6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1B07-9A85-91B7-3ACC-82BD99AF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Velocity Oxy Fuel (HVOF)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902564-B3D7-0EC9-FD76-7D4D8FC8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0" y="3880786"/>
            <a:ext cx="9876376" cy="2786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200C79-B122-7D36-B80D-163502441741}"/>
              </a:ext>
            </a:extLst>
          </p:cNvPr>
          <p:cNvSpPr txBox="1"/>
          <p:nvPr/>
        </p:nvSpPr>
        <p:spPr>
          <a:xfrm>
            <a:off x="1015753" y="2436722"/>
            <a:ext cx="2597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Oxygen and some type of fuel (I use kerosene) are input into the gun.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E56819-907C-E048-2590-7A9AFD8F5748}"/>
              </a:ext>
            </a:extLst>
          </p:cNvPr>
          <p:cNvSpPr txBox="1"/>
          <p:nvPr/>
        </p:nvSpPr>
        <p:spPr>
          <a:xfrm>
            <a:off x="838199" y="1506022"/>
            <a:ext cx="8492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high –velocity, relatively low temperature technique used for thermal spray.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CD9FC5-59A4-C872-4419-488B9991238D}"/>
              </a:ext>
            </a:extLst>
          </p:cNvPr>
          <p:cNvSpPr txBox="1"/>
          <p:nvPr/>
        </p:nvSpPr>
        <p:spPr>
          <a:xfrm>
            <a:off x="1589104" y="4554245"/>
            <a:ext cx="105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Oxygen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B324B2-6737-F19F-6586-317253E733CD}"/>
              </a:ext>
            </a:extLst>
          </p:cNvPr>
          <p:cNvSpPr txBox="1"/>
          <p:nvPr/>
        </p:nvSpPr>
        <p:spPr>
          <a:xfrm>
            <a:off x="1589104" y="5875198"/>
            <a:ext cx="105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Oxygen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B93A32-662B-2241-6D58-A7CB56A4E0DD}"/>
              </a:ext>
            </a:extLst>
          </p:cNvPr>
          <p:cNvSpPr txBox="1"/>
          <p:nvPr/>
        </p:nvSpPr>
        <p:spPr>
          <a:xfrm>
            <a:off x="1157810" y="5536644"/>
            <a:ext cx="105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Kerosene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71CD4B-BDFC-38FD-E1C9-EEAAD90F9739}"/>
              </a:ext>
            </a:extLst>
          </p:cNvPr>
          <p:cNvSpPr txBox="1"/>
          <p:nvPr/>
        </p:nvSpPr>
        <p:spPr>
          <a:xfrm>
            <a:off x="1157810" y="4826898"/>
            <a:ext cx="105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Kerosene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5E684BF-35F5-84BB-3B57-6CE68132D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07" b="97970" l="10000" r="90000">
                        <a14:foregroundMark x1="36538" y1="84264" x2="36538" y2="84264"/>
                        <a14:foregroundMark x1="38846" y1="95685" x2="38846" y2="95685"/>
                        <a14:foregroundMark x1="42692" y1="98223" x2="42692" y2="98223"/>
                        <a14:foregroundMark x1="38846" y1="8376" x2="38846" y2="8376"/>
                        <a14:foregroundMark x1="32692" y1="3807" x2="32692" y2="38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744" y="5177769"/>
            <a:ext cx="317241" cy="48074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148321F-E8A4-A91E-A7F4-D43109502824}"/>
              </a:ext>
            </a:extLst>
          </p:cNvPr>
          <p:cNvSpPr txBox="1"/>
          <p:nvPr/>
        </p:nvSpPr>
        <p:spPr>
          <a:xfrm>
            <a:off x="3613212" y="2441448"/>
            <a:ext cx="2597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fuel and oxygen are ignited in the combustion chamber, forcing hot gas out through the barrel.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C78ED51-1401-B8D0-D3D6-4F4A6F611CC3}"/>
              </a:ext>
            </a:extLst>
          </p:cNvPr>
          <p:cNvSpPr/>
          <p:nvPr/>
        </p:nvSpPr>
        <p:spPr>
          <a:xfrm>
            <a:off x="4036985" y="5297654"/>
            <a:ext cx="554114" cy="1676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3021AC-F880-5F46-A2D9-264BBC3EAA51}"/>
              </a:ext>
            </a:extLst>
          </p:cNvPr>
          <p:cNvSpPr txBox="1"/>
          <p:nvPr/>
        </p:nvSpPr>
        <p:spPr>
          <a:xfrm>
            <a:off x="6210671" y="2436722"/>
            <a:ext cx="2368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Powder is inserted after the combustion chamber and carried at high velocity through the barrel toward the substrate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4CC920-F884-8192-D3E2-9DE306B575E6}"/>
              </a:ext>
            </a:extLst>
          </p:cNvPr>
          <p:cNvSpPr/>
          <p:nvPr/>
        </p:nvSpPr>
        <p:spPr>
          <a:xfrm>
            <a:off x="4893653" y="4780280"/>
            <a:ext cx="18288" cy="18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5B4D61-753B-0526-A7EF-A6E2A18CBC09}"/>
              </a:ext>
            </a:extLst>
          </p:cNvPr>
          <p:cNvSpPr/>
          <p:nvPr/>
        </p:nvSpPr>
        <p:spPr>
          <a:xfrm>
            <a:off x="4911941" y="4557654"/>
            <a:ext cx="18288" cy="18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906F11-E6E3-3BF9-A03C-962123E47712}"/>
              </a:ext>
            </a:extLst>
          </p:cNvPr>
          <p:cNvSpPr/>
          <p:nvPr/>
        </p:nvSpPr>
        <p:spPr>
          <a:xfrm>
            <a:off x="4813897" y="4789424"/>
            <a:ext cx="18288" cy="18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4D40015-B3D7-0FE2-92B0-89C1F1EBA95C}"/>
              </a:ext>
            </a:extLst>
          </p:cNvPr>
          <p:cNvSpPr/>
          <p:nvPr/>
        </p:nvSpPr>
        <p:spPr>
          <a:xfrm>
            <a:off x="4823041" y="4511596"/>
            <a:ext cx="18288" cy="18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4FCBBD5-C378-7E80-DE1F-52831E05CE7D}"/>
              </a:ext>
            </a:extLst>
          </p:cNvPr>
          <p:cNvSpPr/>
          <p:nvPr/>
        </p:nvSpPr>
        <p:spPr>
          <a:xfrm>
            <a:off x="4804753" y="4640580"/>
            <a:ext cx="18288" cy="18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CD2EF05-CDE4-84C5-8803-9827A60C1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079487" y="5212302"/>
            <a:ext cx="128027" cy="29873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328267A-D0D3-EE12-B710-AF3D3039D4A1}"/>
              </a:ext>
            </a:extLst>
          </p:cNvPr>
          <p:cNvSpPr txBox="1"/>
          <p:nvPr/>
        </p:nvSpPr>
        <p:spPr>
          <a:xfrm>
            <a:off x="8578790" y="2436722"/>
            <a:ext cx="236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Molten particles hit the substrate and generate a coating.</a:t>
            </a:r>
          </a:p>
        </p:txBody>
      </p:sp>
    </p:spTree>
    <p:extLst>
      <p:ext uri="{BB962C8B-B14F-4D97-AF65-F5344CB8AC3E}">
        <p14:creationId xmlns:p14="http://schemas.microsoft.com/office/powerpoint/2010/main" val="42579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3.33333E-6 0.0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4.16667E-6 0.1067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2.91667E-6 0.0729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4.16667E-6 0.1238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0.1189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3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6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7" grpId="0"/>
      <p:bldP spid="48" grpId="0"/>
      <p:bldP spid="49" grpId="0"/>
      <p:bldP spid="50" grpId="0"/>
      <p:bldP spid="52" grpId="0"/>
      <p:bldP spid="53" grpId="0" animBg="1"/>
      <p:bldP spid="53" grpId="1" animBg="1"/>
      <p:bldP spid="54" grpId="0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A55D845-03D9-D2EA-B157-DCC40A080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6"/>
          <a:stretch/>
        </p:blipFill>
        <p:spPr bwMode="auto">
          <a:xfrm>
            <a:off x="8377338" y="1825625"/>
            <a:ext cx="3519388" cy="21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EC642-0D8F-8DCB-1E32-42C45B9D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thing: Cermets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8663-32FC-DE33-346E-9B6CC85A8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802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cermet is a ceramic-metal (hence the name) composite where ceramic particles are sintered to a metal matrix, or binder.</a:t>
            </a:r>
          </a:p>
          <a:p>
            <a:pPr algn="just"/>
            <a:r>
              <a:rPr lang="en-US" sz="2400" dirty="0"/>
              <a:t>These materials combine the hardness, wear resistance, and thermal resistance of hard materials like tungsten carbide (WC) and chromium carbide (Cr</a:t>
            </a:r>
            <a:r>
              <a:rPr lang="en-US" sz="2400" baseline="-25000" dirty="0"/>
              <a:t>3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) with the flexibility of the metal matrix, which is typically nickel, cobalt, chromium, or a combination of the three.</a:t>
            </a:r>
          </a:p>
          <a:p>
            <a:pPr algn="just"/>
            <a:r>
              <a:rPr lang="en-US" sz="2400" dirty="0"/>
              <a:t>Matrix usually make up between 9 and 25 mass% of a single cermet particle.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62142-482C-12F4-A27C-5958EC983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8" b="8707"/>
          <a:stretch/>
        </p:blipFill>
        <p:spPr bwMode="auto">
          <a:xfrm>
            <a:off x="8377338" y="3968749"/>
            <a:ext cx="3519388" cy="21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F34402-A6BE-0B65-EFF6-C0E8288DAAA3}"/>
              </a:ext>
            </a:extLst>
          </p:cNvPr>
          <p:cNvSpPr txBox="1"/>
          <p:nvPr/>
        </p:nvSpPr>
        <p:spPr>
          <a:xfrm>
            <a:off x="3041573" y="1776365"/>
            <a:ext cx="13972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WC Particles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F92EC3-F736-734A-8F01-10B90E19F327}"/>
              </a:ext>
            </a:extLst>
          </p:cNvPr>
          <p:cNvCxnSpPr/>
          <p:nvPr/>
        </p:nvCxnSpPr>
        <p:spPr>
          <a:xfrm>
            <a:off x="4296792" y="2032986"/>
            <a:ext cx="1038688" cy="683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A129A7-D8AF-C7B1-51F7-5CA9DAAD2467}"/>
              </a:ext>
            </a:extLst>
          </p:cNvPr>
          <p:cNvCxnSpPr>
            <a:cxnSpLocks/>
          </p:cNvCxnSpPr>
          <p:nvPr/>
        </p:nvCxnSpPr>
        <p:spPr>
          <a:xfrm>
            <a:off x="3815679" y="2089342"/>
            <a:ext cx="1146938" cy="1227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1B70ED-179E-E9DD-0552-FD3C7D8EF7AD}"/>
              </a:ext>
            </a:extLst>
          </p:cNvPr>
          <p:cNvSpPr txBox="1"/>
          <p:nvPr/>
        </p:nvSpPr>
        <p:spPr>
          <a:xfrm>
            <a:off x="6546041" y="1775145"/>
            <a:ext cx="1483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Cobalt Matrix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D3A17D-C9A6-8971-5467-3FF264BECA3F}"/>
              </a:ext>
            </a:extLst>
          </p:cNvPr>
          <p:cNvCxnSpPr>
            <a:cxnSpLocks/>
          </p:cNvCxnSpPr>
          <p:nvPr/>
        </p:nvCxnSpPr>
        <p:spPr>
          <a:xfrm flipH="1">
            <a:off x="5199863" y="2034134"/>
            <a:ext cx="1964906" cy="45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75344B-050E-36D8-DBD8-F362442E4095}"/>
              </a:ext>
            </a:extLst>
          </p:cNvPr>
          <p:cNvCxnSpPr>
            <a:cxnSpLocks/>
          </p:cNvCxnSpPr>
          <p:nvPr/>
        </p:nvCxnSpPr>
        <p:spPr>
          <a:xfrm flipH="1">
            <a:off x="5972175" y="2068277"/>
            <a:ext cx="1300033" cy="935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F9E692-1C52-7171-9F2C-CAD49230B5A8}"/>
              </a:ext>
            </a:extLst>
          </p:cNvPr>
          <p:cNvSpPr txBox="1"/>
          <p:nvPr/>
        </p:nvSpPr>
        <p:spPr>
          <a:xfrm>
            <a:off x="3442816" y="4181475"/>
            <a:ext cx="55773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powder is Tungsten Carbide with a 12% Cobalt 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11F626-22CD-4187-6D94-5794BCD8C2F6}"/>
              </a:ext>
            </a:extLst>
          </p:cNvPr>
          <p:cNvSpPr txBox="1"/>
          <p:nvPr/>
        </p:nvSpPr>
        <p:spPr>
          <a:xfrm>
            <a:off x="8377338" y="6022389"/>
            <a:ext cx="351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SEM image of Metco 5143 particles (top) and cross-section (bottom),</a:t>
            </a:r>
          </a:p>
          <a:p>
            <a:r>
              <a:rPr lang="en-US" sz="1600" dirty="0"/>
              <a:t>credit Oerlikon Metco</a:t>
            </a:r>
          </a:p>
        </p:txBody>
      </p:sp>
    </p:spTree>
    <p:extLst>
      <p:ext uri="{BB962C8B-B14F-4D97-AF65-F5344CB8AC3E}">
        <p14:creationId xmlns:p14="http://schemas.microsoft.com/office/powerpoint/2010/main" val="404336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0.33138 -0.23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76" y="-11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73300" y="1733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7CF7-A31A-CAC0-C448-7E66E945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HVOF is Perfect for Coating Carbides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4647-7CD9-351A-ED69-DC6E0AA7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8425"/>
            <a:ext cx="10515600" cy="4351338"/>
          </a:xfrm>
        </p:spPr>
        <p:txBody>
          <a:bodyPr/>
          <a:lstStyle/>
          <a:p>
            <a:r>
              <a:rPr lang="en-US" dirty="0"/>
              <a:t>Carbides have extremely high melting temperatures (1900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°C for Cr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2900°C for WC) and will commonly sublimate or decarburize when you approach these temperatures anyway.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However, an HVOF torch provides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just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enough thermal energy to melt the matrix of a cermet particle and generates high enough velocities that these particles deform and adhere to the substrate.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C34ECF-30AD-75B5-20F2-FEE409F41BF9}"/>
              </a:ext>
            </a:extLst>
          </p:cNvPr>
          <p:cNvSpPr/>
          <p:nvPr/>
        </p:nvSpPr>
        <p:spPr>
          <a:xfrm>
            <a:off x="3009900" y="3886198"/>
            <a:ext cx="400050" cy="17240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053BF8-696C-A35D-ACA6-3DDA30536EE6}"/>
              </a:ext>
            </a:extLst>
          </p:cNvPr>
          <p:cNvSpPr/>
          <p:nvPr/>
        </p:nvSpPr>
        <p:spPr>
          <a:xfrm>
            <a:off x="1005841" y="4600574"/>
            <a:ext cx="295275" cy="2952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8F60E-E993-34DF-3778-55679B86B5E8}"/>
              </a:ext>
            </a:extLst>
          </p:cNvPr>
          <p:cNvSpPr txBox="1"/>
          <p:nvPr/>
        </p:nvSpPr>
        <p:spPr>
          <a:xfrm>
            <a:off x="723900" y="5629869"/>
            <a:ext cx="287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the matrix, </a:t>
            </a:r>
            <a:r>
              <a:rPr lang="en-US" dirty="0" err="1"/>
              <a:t>unmelted</a:t>
            </a:r>
            <a:r>
              <a:rPr lang="en-US" dirty="0"/>
              <a:t> carbide particles bounce off substrate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D25C4-F06F-7F88-013F-5F1DC30941B3}"/>
              </a:ext>
            </a:extLst>
          </p:cNvPr>
          <p:cNvSpPr txBox="1"/>
          <p:nvPr/>
        </p:nvSpPr>
        <p:spPr>
          <a:xfrm>
            <a:off x="4000499" y="5629869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is sintered onto carbide particles, which melts and is able to adhere to substrate, capturing carbide particles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E7A618-87D5-A381-ADBE-BD38E57D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39" y="4001294"/>
            <a:ext cx="1371719" cy="137171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8A117B0-457F-F6EA-8804-86DB421CB242}"/>
              </a:ext>
            </a:extLst>
          </p:cNvPr>
          <p:cNvSpPr/>
          <p:nvPr/>
        </p:nvSpPr>
        <p:spPr>
          <a:xfrm>
            <a:off x="10786109" y="3886198"/>
            <a:ext cx="400050" cy="17240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D21F3C0-49C7-647A-DCD2-901521DF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96" y="4540849"/>
            <a:ext cx="292608" cy="2926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0462445-D303-EE55-D017-85E50F8D6ACB}"/>
              </a:ext>
            </a:extLst>
          </p:cNvPr>
          <p:cNvSpPr txBox="1"/>
          <p:nvPr/>
        </p:nvSpPr>
        <p:spPr>
          <a:xfrm>
            <a:off x="8591548" y="5629869"/>
            <a:ext cx="2965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the addition of the matrix, the particle partially melts and is able to adhere.</a:t>
            </a:r>
          </a:p>
        </p:txBody>
      </p:sp>
    </p:spTree>
    <p:extLst>
      <p:ext uri="{BB962C8B-B14F-4D97-AF65-F5344CB8AC3E}">
        <p14:creationId xmlns:p14="http://schemas.microsoft.com/office/powerpoint/2010/main" val="350095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16 L 0.00156 -0.00116 C 0.00339 -0.00162 0.00521 -0.00208 0.00716 -0.00231 C 0.00833 -0.00278 0.00964 -0.00347 0.01094 -0.00347 L 0.13529 -0.00231 C 0.13737 -0.00208 0.13945 -0.00116 0.14154 -0.00116 C 0.14401 -0.00116 0.14649 -0.00208 0.14896 -0.00231 C 0.14987 -0.00255 0.15065 -0.00231 0.15156 -0.00231 L 0.07526 -0.00463 " pathEditMode="relative" ptsTypes="AAA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13152 -3.33333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/>
      <p:bldP spid="13" grpId="0"/>
      <p:bldP spid="27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17A3-F844-9C5E-9DF0-392DEB90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Comes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7D70-0525-A5C5-CD71-1BADF224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want to understand how changing the matrix of a cermet particle and the particle’s momentum affect the stresses that it generates when it hits a substrate.</a:t>
            </a:r>
          </a:p>
          <a:p>
            <a:r>
              <a:rPr lang="en-US" dirty="0"/>
              <a:t>Stress is calculated during a spray using an In-situ Coating Property sensor (ICP) that uses a laser to measure displacement of a beam.</a:t>
            </a:r>
          </a:p>
          <a:p>
            <a:r>
              <a:rPr lang="en-US" dirty="0"/>
              <a:t>The stress values I am interested in are those that are deposited while a part is being sprayed, known as </a:t>
            </a:r>
            <a:r>
              <a:rPr lang="en-US" i="1" dirty="0"/>
              <a:t>evolving stress</a:t>
            </a:r>
            <a:r>
              <a:rPr lang="en-US" dirty="0"/>
              <a:t>, </a:t>
            </a:r>
            <a:r>
              <a:rPr lang="el-GR" i="1" dirty="0"/>
              <a:t>σ</a:t>
            </a:r>
            <a:r>
              <a:rPr lang="en-US" i="1" baseline="-25000" dirty="0"/>
              <a:t>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3 Different sprays were done for each powder that resulted in 3 different particle velocities.</a:t>
            </a:r>
          </a:p>
          <a:p>
            <a:r>
              <a:rPr lang="en-US" dirty="0"/>
              <a:t>My goal is to create a code that will graph evolving stress values against a parameter that I create and then tell me how good the correlation is.</a:t>
            </a:r>
          </a:p>
        </p:txBody>
      </p:sp>
    </p:spTree>
    <p:extLst>
      <p:ext uri="{BB962C8B-B14F-4D97-AF65-F5344CB8AC3E}">
        <p14:creationId xmlns:p14="http://schemas.microsoft.com/office/powerpoint/2010/main" val="290306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0F94-3040-81D7-F615-DE88DBB7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C8CB-A6B6-5CED-E688-460B0F68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13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created a .csv file that contained each HVOF spray for all my powders in order of powder chemistry and matrix composition.</a:t>
            </a:r>
          </a:p>
          <a:p>
            <a:pPr lvl="1"/>
            <a:r>
              <a:rPr lang="en-US" dirty="0"/>
              <a:t>A column entitled “Matrix Group” was created to differentiate between the type of matrix metal, i.e. WC-Co powders were put together, then the two WC-Ni powders, then WC-CoCr and Cr</a:t>
            </a:r>
            <a:r>
              <a:rPr lang="en-US" baseline="-25000" dirty="0"/>
              <a:t>3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.csv was first read using pandas and turned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Each relevant column in the .csv was made into a variable.</a:t>
            </a:r>
          </a:p>
          <a:p>
            <a:pPr lvl="1"/>
            <a:r>
              <a:rPr lang="en-US" dirty="0"/>
              <a:t>Columns with numerical values were converted to a </a:t>
            </a:r>
            <a:r>
              <a:rPr lang="en-US" dirty="0" err="1"/>
              <a:t>numpy</a:t>
            </a:r>
            <a:r>
              <a:rPr lang="en-US" dirty="0"/>
              <a:t> array.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F2E15-8F1B-8694-82D6-1052DEC2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532" y="365125"/>
            <a:ext cx="3534268" cy="63064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94658-EA7D-ECD4-820D-4232C3AAE5A0}"/>
              </a:ext>
            </a:extLst>
          </p:cNvPr>
          <p:cNvSpPr/>
          <p:nvPr/>
        </p:nvSpPr>
        <p:spPr>
          <a:xfrm>
            <a:off x="10027920" y="365125"/>
            <a:ext cx="1325880" cy="6306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AB8AA1-CB05-9220-FA9F-5102B6DD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690688"/>
            <a:ext cx="5021789" cy="34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F89B-7385-D180-BEEF-F5168B58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50B7-628D-5A72-36C7-E214C826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 graph was to be made for each powder, each graph would need to be formatted with different colors.</a:t>
            </a:r>
          </a:p>
          <a:p>
            <a:pPr lvl="1"/>
            <a:r>
              <a:rPr lang="en-US" dirty="0"/>
              <a:t>To remedy this, an array was created for the markers and colors to be used by each different powder.</a:t>
            </a:r>
          </a:p>
          <a:p>
            <a:r>
              <a:rPr lang="en-US" dirty="0"/>
              <a:t>An array was also created to dynamically append units to the axis titles of the graphs.</a:t>
            </a:r>
          </a:p>
          <a:p>
            <a:pPr lvl="1"/>
            <a:r>
              <a:rPr lang="en-US" dirty="0"/>
              <a:t>A blank array with size = # columns – 4 was created. Then a new array was created for the 4 columns that needed units. Velocity was column 14, so index 14 in the unit array was changed to “m/s”.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3500A-2D2D-8315-BEBB-6B06FA14C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99"/>
          <a:stretch/>
        </p:blipFill>
        <p:spPr>
          <a:xfrm>
            <a:off x="733425" y="3429000"/>
            <a:ext cx="10725150" cy="383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A240D-797B-5812-EF25-F7CD754C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180" y="5415831"/>
            <a:ext cx="51156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735755-519C-366E-EC91-3BD20CCCB4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2644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Variable “</a:t>
            </a:r>
            <a:r>
              <a:rPr lang="en-US" sz="2400" dirty="0" err="1"/>
              <a:t>i</a:t>
            </a:r>
            <a:r>
              <a:rPr lang="en-US" sz="2400" dirty="0"/>
              <a:t>” was used to call individual rows in the .csv file.</a:t>
            </a:r>
          </a:p>
          <a:p>
            <a:pPr lvl="1"/>
            <a:r>
              <a:rPr lang="en-US" sz="2000" dirty="0"/>
              <a:t>WC-Co was contained in rows 0 through 8, so a </a:t>
            </a:r>
            <a:r>
              <a:rPr lang="en-US" sz="2000" b="1" dirty="0"/>
              <a:t>while </a:t>
            </a:r>
            <a:r>
              <a:rPr lang="en-US" sz="2000" dirty="0"/>
              <a:t>loop was used to graph just this matrix group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018C8-F2D3-9D30-C3EE-90F737B8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Loop-the-Loop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D5F34-412E-E9AB-1C3B-A6A78DC2B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28"/>
          <a:stretch/>
        </p:blipFill>
        <p:spPr>
          <a:xfrm>
            <a:off x="8276716" y="2176426"/>
            <a:ext cx="3648584" cy="300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0C4E6-7C8E-2110-96F1-867C888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716" y="2635174"/>
            <a:ext cx="2267266" cy="2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EC4D8-2C15-145F-65FB-9E83AC57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716" y="3070112"/>
            <a:ext cx="609685" cy="228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3E6561-4F96-ED7F-E6E6-DAF40B3E9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448" y="3428868"/>
            <a:ext cx="7182852" cy="952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7220CF-985F-0CDE-7BE7-02B9CD195FC8}"/>
              </a:ext>
            </a:extLst>
          </p:cNvPr>
          <p:cNvSpPr txBox="1"/>
          <p:nvPr/>
        </p:nvSpPr>
        <p:spPr>
          <a:xfrm>
            <a:off x="838200" y="3184428"/>
            <a:ext cx="3904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 + 3 because there were three different velocities for each powder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same was done for every other matrix group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BBA8F4-25C8-6414-BBBF-2ABFBEC63E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59"/>
          <a:stretch/>
        </p:blipFill>
        <p:spPr>
          <a:xfrm>
            <a:off x="4742448" y="4498335"/>
            <a:ext cx="7182852" cy="9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0D45F1-4DAA-2CF6-0B7F-31533D3DD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448" y="5546457"/>
            <a:ext cx="7220958" cy="9716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00E-4AD5-DE46-7DFB-EB8948B1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4400" cy="4351338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The parameters that I wanted to graph were in columns 14 and 24 through 28. So an array was created to loop through the columns that I needed in the graphs.</a:t>
            </a:r>
          </a:p>
          <a:p>
            <a:r>
              <a:rPr lang="en-US" sz="2400" dirty="0"/>
              <a:t>Then I created a </a:t>
            </a:r>
            <a:r>
              <a:rPr lang="en-US" sz="2400" b="1" dirty="0"/>
              <a:t>for </a:t>
            </a:r>
            <a:r>
              <a:rPr lang="en-US" sz="2400" dirty="0"/>
              <a:t>loop to loop through the y-axis values I wanted.</a:t>
            </a:r>
          </a:p>
        </p:txBody>
      </p:sp>
    </p:spTree>
    <p:extLst>
      <p:ext uri="{BB962C8B-B14F-4D97-AF65-F5344CB8AC3E}">
        <p14:creationId xmlns:p14="http://schemas.microsoft.com/office/powerpoint/2010/main" val="318032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1161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Python to Explore Binder Composition Effects on Stress HVOF-Sprayed Cermets</vt:lpstr>
      <vt:lpstr>A Quick Overview on Thermal Spray</vt:lpstr>
      <vt:lpstr>High Velocity Oxy Fuel (HVOF)</vt:lpstr>
      <vt:lpstr>One last thing: Cermets</vt:lpstr>
      <vt:lpstr>HVOF is Perfect for Coating Carbides</vt:lpstr>
      <vt:lpstr>Here Comes the Code</vt:lpstr>
      <vt:lpstr>The Beginning</vt:lpstr>
      <vt:lpstr>Preparing the Graphs</vt:lpstr>
      <vt:lpstr>Loop-the-Loop</vt:lpstr>
      <vt:lpstr>Calculating Line of Best Fit</vt:lpstr>
      <vt:lpstr>Graphing Line of Best Fit</vt:lpstr>
      <vt:lpstr>Calculating and Displaying Variance</vt:lpstr>
      <vt:lpstr>Finished Graphs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to Explore Binder Composition Effects on Stress HVOF-Sprayed Cermets</dc:title>
  <dc:creator>Donny T McMahon</dc:creator>
  <cp:lastModifiedBy>Donny T McMahon</cp:lastModifiedBy>
  <cp:revision>1</cp:revision>
  <dcterms:created xsi:type="dcterms:W3CDTF">2023-05-03T23:33:25Z</dcterms:created>
  <dcterms:modified xsi:type="dcterms:W3CDTF">2023-05-04T03:37:44Z</dcterms:modified>
</cp:coreProperties>
</file>