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oreProject4withTableau_16811680098010/Q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F535828-C939-443E-B8F6-3D7139233E0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(Core) Project 4 with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36C8C19-BF91-4702-B69F-6A29647268A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6/23/2023 4:51:14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10" name="slide10">
            <a:extLst>
              <a:ext uri="{FF2B5EF4-FFF2-40B4-BE49-F238E27FC236}">
                <a16:creationId xmlns:a16="http://schemas.microsoft.com/office/drawing/2014/main" id="{C430A056-60B4-4148-A55A-349CA02A9CE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11" name="slide11">
            <a:extLst>
              <a:ext uri="{FF2B5EF4-FFF2-40B4-BE49-F238E27FC236}">
                <a16:creationId xmlns:a16="http://schemas.microsoft.com/office/drawing/2014/main" id="{88B29E6D-C04F-4E64-8A4E-36D2ECB9689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12" name="slide12">
            <a:extLst>
              <a:ext uri="{FF2B5EF4-FFF2-40B4-BE49-F238E27FC236}">
                <a16:creationId xmlns:a16="http://schemas.microsoft.com/office/drawing/2014/main" id="{BD15F294-C002-4B2D-BD57-F8B0757D81C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13" name="slide13">
            <a:extLst>
              <a:ext uri="{FF2B5EF4-FFF2-40B4-BE49-F238E27FC236}">
                <a16:creationId xmlns:a16="http://schemas.microsoft.com/office/drawing/2014/main" id="{875CA675-F05F-44DE-82B4-8EA368AEC10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14" name="slide14">
            <a:extLst>
              <a:ext uri="{FF2B5EF4-FFF2-40B4-BE49-F238E27FC236}">
                <a16:creationId xmlns:a16="http://schemas.microsoft.com/office/drawing/2014/main" id="{EA5D69B2-EC30-4FBF-81D1-C585D211502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15" name="slide15">
            <a:extLst>
              <a:ext uri="{FF2B5EF4-FFF2-40B4-BE49-F238E27FC236}">
                <a16:creationId xmlns:a16="http://schemas.microsoft.com/office/drawing/2014/main" id="{88F7E226-2D74-4322-98F6-3F7D8901A51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1" id="2" name="slide2">
            <a:extLst>
              <a:ext uri="{FF2B5EF4-FFF2-40B4-BE49-F238E27FC236}">
                <a16:creationId xmlns:a16="http://schemas.microsoft.com/office/drawing/2014/main" id="{3DEEE000-044F-4CB9-957D-45603A2C89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6" y="0"/>
            <a:ext cx="11659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2" id="3" name="slide3">
            <a:extLst>
              <a:ext uri="{FF2B5EF4-FFF2-40B4-BE49-F238E27FC236}">
                <a16:creationId xmlns:a16="http://schemas.microsoft.com/office/drawing/2014/main" id="{53666CD7-EDD0-4404-9B8A-CF46AA4C4C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662" y="0"/>
            <a:ext cx="9584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3" id="4" name="slide4">
            <a:extLst>
              <a:ext uri="{FF2B5EF4-FFF2-40B4-BE49-F238E27FC236}">
                <a16:creationId xmlns:a16="http://schemas.microsoft.com/office/drawing/2014/main" id="{B445E103-DF2D-4C29-ADB2-65620EB3E4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538" y="0"/>
            <a:ext cx="4012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4" id="5" name="slide5">
            <a:extLst>
              <a:ext uri="{FF2B5EF4-FFF2-40B4-BE49-F238E27FC236}">
                <a16:creationId xmlns:a16="http://schemas.microsoft.com/office/drawing/2014/main" id="{E9FB0F3F-3A03-418F-B138-0AF316C524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433" y="0"/>
            <a:ext cx="51891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5" id="6" name="slide6">
            <a:extLst>
              <a:ext uri="{FF2B5EF4-FFF2-40B4-BE49-F238E27FC236}">
                <a16:creationId xmlns:a16="http://schemas.microsoft.com/office/drawing/2014/main" id="{6226D3ED-F5B3-46BD-B9B7-C5AC1A5A566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22" y="0"/>
            <a:ext cx="1162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6" id="7" name="slide7">
            <a:extLst>
              <a:ext uri="{FF2B5EF4-FFF2-40B4-BE49-F238E27FC236}">
                <a16:creationId xmlns:a16="http://schemas.microsoft.com/office/drawing/2014/main" id="{41AC8D2B-B065-4586-9802-93DEA7EC2E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7" y="0"/>
            <a:ext cx="115271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7" id="8" name="slide8">
            <a:extLst>
              <a:ext uri="{FF2B5EF4-FFF2-40B4-BE49-F238E27FC236}">
                <a16:creationId xmlns:a16="http://schemas.microsoft.com/office/drawing/2014/main" id="{58E9C159-EFDA-415C-BBA8-56DAA6A274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37" y="0"/>
            <a:ext cx="37783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9" name="slide9">
            <a:extLst>
              <a:ext uri="{FF2B5EF4-FFF2-40B4-BE49-F238E27FC236}">
                <a16:creationId xmlns:a16="http://schemas.microsoft.com/office/drawing/2014/main" id="{032E4121-C984-4880-AA8F-37F7DDD070B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2023-06-23T04:51:19Z</dcterms:created>
  <dcterms:modified xsi:type="dcterms:W3CDTF">2023-06-23T04:51:19Z</dcterms:modified>
</cp:coreProperties>
</file>