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cb3fde78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cb3fde78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b3fde783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cb3fde783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bbfc414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cbbfc414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cb3fde783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cb3fde783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a4f2d77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a4f2d7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ca4f2d7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ca4f2d7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heres the dealio, the mail exchange server isn’t up and running but this sort of the jist of how it would work. Also passwords will need to be hashed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a4f2d7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a4f2d7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ca4f2d7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ca4f2d7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ca4f2d7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ca4f2d7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ca4f2d77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ca4f2d77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a4f2d77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a4f2d77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cb3fde78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cb3fde78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1/22 Sprint Presentation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“Capstone Defense”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to be completed in next sprint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 a user, I want to check my personal high score in the game.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 a user, I want to be able to view the leaderboard for all the high scores that exist.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As a user, I want to change the username affiliated with my user account.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As a user, I want to be able to unlock my account if it was locked for security reasons.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UI/UX for the next sprint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proper interfaces for the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Health Bar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Faded Movement Controls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Optional Buttons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Overhaul of the website to increase readability and usability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Landing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Placeholder</a:t>
            </a:r>
            <a:r>
              <a:rPr lang="en"/>
              <a:t> for leaderboards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about the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Possibly a link to a wiki on the game or helpful information on the game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4" y="0"/>
            <a:ext cx="85582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87900" y="222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Demo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(Sprint 1)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a user, I want to create a new user account for the game.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a user, I want to set up/change the password for my user account.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a user, I want a way to verify my email address.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a user, I want to log into my account using the website.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a developer, I want to lock user accounts if they are trying to be compromised.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 Creation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003325" y="1374800"/>
            <a:ext cx="3709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user is able to register an account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is sent an email verification to activate account*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creation, an account will be ‘locked’ then set to ‘default’ once email is verified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13339" l="0" r="0" t="20264"/>
          <a:stretch/>
        </p:blipFill>
        <p:spPr>
          <a:xfrm>
            <a:off x="127500" y="3536850"/>
            <a:ext cx="4746126" cy="13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00" y="1422725"/>
            <a:ext cx="1851475" cy="201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/>
          <p:nvPr/>
        </p:nvCxnSpPr>
        <p:spPr>
          <a:xfrm>
            <a:off x="2094000" y="2419650"/>
            <a:ext cx="1260600" cy="1117200"/>
          </a:xfrm>
          <a:prstGeom prst="bentConnector3">
            <a:avLst>
              <a:gd fmla="val 99250" name="adj1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2261975" y="2067338"/>
            <a:ext cx="12606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PHP to SQL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064000" y="1393950"/>
            <a:ext cx="47352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User creation and </a:t>
            </a:r>
            <a:r>
              <a:rPr lang="en"/>
              <a:t>verification</a:t>
            </a:r>
            <a:r>
              <a:rPr lang="en"/>
              <a:t>,  a user is able to log in and a session is started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Failure to verify, outputs </a:t>
            </a:r>
            <a:r>
              <a:rPr i="1" lang="en"/>
              <a:t>‘please verify email’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Mismatch username or password yields ‘</a:t>
            </a:r>
            <a:r>
              <a:rPr i="1" lang="en"/>
              <a:t>Incorrect Username/Password</a:t>
            </a:r>
            <a:r>
              <a:rPr lang="en"/>
              <a:t>’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393950"/>
            <a:ext cx="168792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300" y="1393950"/>
            <a:ext cx="18917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Management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7900" y="1489825"/>
            <a:ext cx="2851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Role: </a:t>
            </a:r>
            <a:r>
              <a:rPr b="1" lang="en" sz="1600"/>
              <a:t>Admin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Rights: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Lock and unlock accounts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Same rights as Default</a:t>
            </a:r>
            <a:br>
              <a:rPr lang="en" sz="1600"/>
            </a:br>
            <a:endParaRPr sz="16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387025" y="1489825"/>
            <a:ext cx="2851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Role: </a:t>
            </a:r>
            <a:r>
              <a:rPr b="1" lang="en" sz="1600"/>
              <a:t>Default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Rights: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Update Profile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Update password for account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View highscores </a:t>
            </a:r>
            <a:br>
              <a:rPr lang="en" sz="1600"/>
            </a:br>
            <a:endParaRPr sz="16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150" y="1489825"/>
            <a:ext cx="2058175" cy="27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Verification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99542"/>
            <a:ext cx="9144000" cy="164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0613" y="458025"/>
            <a:ext cx="18954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UI/UX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00" y="1348325"/>
            <a:ext cx="2744098" cy="154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899" y="1348325"/>
            <a:ext cx="2561783" cy="15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9675" y="1348325"/>
            <a:ext cx="3334914" cy="15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3748" y="2893675"/>
            <a:ext cx="3048383" cy="194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2125" y="2893675"/>
            <a:ext cx="3474500" cy="194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Tests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87900" y="1300650"/>
            <a:ext cx="396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 website functionality: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Website on following platforms: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Chrome – Fully functional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Firefox – Fully functional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Microsoft Edge – Fully functional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Safari – Fully functional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Chrome – Fully functional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Firefox – Fully functional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3884900" y="1891525"/>
            <a:ext cx="50637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Android</a:t>
            </a:r>
            <a:endParaRPr sz="11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·</a:t>
            </a: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100">
                <a:solidFill>
                  <a:srgbClr val="FFFFFF"/>
                </a:solidFill>
              </a:rPr>
              <a:t>Chrome – Top navbar does not show up properly otherwise functional</a:t>
            </a:r>
            <a:endParaRPr sz="11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·</a:t>
            </a: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100">
                <a:solidFill>
                  <a:srgbClr val="FFFFFF"/>
                </a:solidFill>
              </a:rPr>
              <a:t>Samsung Internet app –  Top navbar does not show up properly otherwise functional</a:t>
            </a:r>
            <a:endParaRPr sz="11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IOS</a:t>
            </a:r>
            <a:endParaRPr sz="11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·</a:t>
            </a: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100">
                <a:solidFill>
                  <a:srgbClr val="FFFFFF"/>
                </a:solidFill>
              </a:rPr>
              <a:t>Chrome – Top navbar does not show up properly otherwise functional</a:t>
            </a:r>
            <a:endParaRPr sz="11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·</a:t>
            </a: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100">
                <a:solidFill>
                  <a:srgbClr val="FFFFFF"/>
                </a:solidFill>
              </a:rPr>
              <a:t>Safari – Top navbar does not show up properly otherwise functional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Tests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 user account creation: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Desktop Web Browsers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account creations are successful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log in is successful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Mobile Web Browsers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account creations are successful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log in is successful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