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7b14a80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7b14a80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2987a9e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2987a9e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2987a9e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2987a9e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113b04e027340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113b04e027340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2987a9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2987a9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2987a9e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2987a9e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2987a9e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2987a9e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2987a9e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2987a9e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7b14a80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7b14a80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2987a9e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2987a9e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2987a9e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2987a9e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3rd Sprint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Defense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Generation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Types of enemies can spawn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Spawn points are currently set to castle’s that spawn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possible for a map to spawn without castles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Enemy AI is currently at its “Easiest” difficulty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000" y="1017725"/>
            <a:ext cx="4023249" cy="368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Testing for Sprint 2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bars still not visible </a:t>
            </a:r>
            <a:r>
              <a:rPr lang="en"/>
              <a:t>on iOS or Android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web pages function the same as the </a:t>
            </a:r>
            <a:r>
              <a:rPr lang="en"/>
              <a:t>original</a:t>
            </a:r>
            <a:r>
              <a:rPr lang="en"/>
              <a:t> pages from last sprint.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implement Google authentication, we had to temporarily break standard username/password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Hope to resolve this next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Inserting hyperlinks where appropriate, especially on the main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testing of controls are working as intended.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 updating testing will be conducted once new authentication has been fully implemented and tested.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testing on the game was done within the editor for this sprint, for future sprints testing will be conducted through the intended platforms.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overs from Sprint 1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862100"/>
            <a:ext cx="4260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</a:t>
            </a:r>
            <a:r>
              <a:rPr lang="en"/>
              <a:t>ixing email verification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Added link to verify email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Added unique hash to email for verification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Separated</a:t>
            </a:r>
            <a:r>
              <a:rPr lang="en"/>
              <a:t> role field from lock field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688" y="1456363"/>
            <a:ext cx="4527601" cy="2230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(Sprint 2)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play the game without distractions.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be able to move my character using movement controls.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check my personal high score in the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be able to view the leaderboard for all the high scores.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be able to change my username after creating the account.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be able to change my password anytime.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set a limit on how long I want to play the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be reminded to take a break when I’ve been playing for too long.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be able to log into my account using Google authentication.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Updating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102350" y="1152475"/>
            <a:ext cx="47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is able to update their first name, last name, and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is an important field which we believe shouldn’t be modifiable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Username is </a:t>
            </a:r>
            <a:r>
              <a:rPr lang="en"/>
              <a:t>debatable</a:t>
            </a:r>
            <a:r>
              <a:rPr lang="en"/>
              <a:t> because some users wish to </a:t>
            </a:r>
            <a:r>
              <a:rPr lang="en"/>
              <a:t>change</a:t>
            </a:r>
            <a:r>
              <a:rPr lang="en"/>
              <a:t> username for </a:t>
            </a:r>
            <a:r>
              <a:rPr lang="en"/>
              <a:t>high score</a:t>
            </a:r>
            <a:r>
              <a:rPr lang="en"/>
              <a:t> table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2650"/>
            <a:ext cx="346475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925000" y="2937350"/>
            <a:ext cx="49074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Leaderboard will be ordered from highest score to lowest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sprint: calculate scores for full </a:t>
            </a:r>
            <a:r>
              <a:rPr lang="en"/>
              <a:t>functionality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53474" cy="16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Controls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Focused on Mobile Movement Controls first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Added left and right joysticks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Plans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Left Joystick is movement and rotation of camera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Right Joystick is construction wheel for towers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Possibly adding abilities with the ability to switch between on a click of the right joystick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is our top priority to polish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0" y="259825"/>
            <a:ext cx="8798401" cy="452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“Take a break” Reminder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Ethical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not know how long players plan on playing but we want the reminder for people to take a break from gaming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0" y="3164600"/>
            <a:ext cx="85248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Generation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level is dynamically created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zone is set to 100x100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 block wall keeping everything in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the upcoming sprints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Different assets and color pallets can be generated when you start the level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cohesive levels</a:t>
            </a:r>
            <a:endParaRPr sz="16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600" y="1017725"/>
            <a:ext cx="38660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