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dc577cb0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dc577cb0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dc577cb0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dc577cb0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c577cb0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c577cb0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dcd8bc4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dcd8bc4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daeeb50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daeeb50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dc577cb0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dc577cb0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c577cb0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c577cb0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c577cb0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c577cb0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c577cb0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c577cb0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dc577cb0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dc577cb0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dc577cb0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dc577cb0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c577cb0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c577cb0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c577cb0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c577cb0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dc577cb0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dc577cb0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17th Sprint Presentation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Defence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Screen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400"/>
            <a:ext cx="9144000" cy="43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In-game Menu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0" y="2571750"/>
            <a:ext cx="88323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Serialization/persistent memory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775" y="1027125"/>
            <a:ext cx="6840475" cy="15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Testing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WEBSITE FUNCTIONALITY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testing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8288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■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IOS and Android have functional navbars now.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8288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■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Unity demo functional across all browsers.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Account Creation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8288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■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Needs confirm password for extra security when creating accounts.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8288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■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 verification with link and security code fully functional on desktop web browsers. Tested on chrome, firefox, safari and edge.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8288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■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 verification to confirm login status on the top of the page.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8288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■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Currently there is no way to verify if a user is currently logged in to their account on the website.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8288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■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 to redirect users to the main playable game page when logged in successfully.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GAME FUNCTIONALITY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Old build still functioning properly on the demo page of the website.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2" marL="18288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■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 issues include collision on objects are not working properly but collision is working properly within the editor.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 a break reminder pops up as intended but does not disappear currently and sits at the top of the game.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Building towers and placing them on the map is functioning as intended.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Scoring still needs to be implemented and tested.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Testing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UI FUNCTIONALITY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 to build a health bar that is easily seen by players indicating health of home base structure.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Resource management bar is implemented, needs to be tested further based on progression through the game.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Gear icon implemented in the UI which brings up the paused menu, working as intended.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Considering adding enemy health bars to help with identifying how much damage is being done by the player.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 TESTING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ORM layer code installed.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Firebase installed to pull data from unity to populate the leaderboard database.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game controls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landing menu fully functional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fields to account creation page (confirm password field,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that the user is logged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“take a break” reminder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continuation after pausing (need to implement ourselves)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Continued design tweaks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5" name="Google Shape;165;p2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for Sprint 3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849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gamer, I want to view my scores on a publicly visible leaderboard.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gamer, I want to be able to use Google authentication to log into my account.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gamer, I want to view a new high score on the leaderboard if I exceed my previous high score.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gamer, I want to view the health status of my character.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gamer, I want the towers in the user interface to be functional.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gamer, I want to control my player using real-time physics.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gamer, I want to be able to choose different worlds to play in.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gamer, I want to be able to activate a menu to play the game.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gamer, I want to be able to activate a menu to access settings.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gamer, I want an easy way to quit the game in the middle of playing it.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gamer, I want to be able to access an in-game menu.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 Setup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485875" y="1266325"/>
            <a:ext cx="5346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lang="en"/>
              <a:t>decided</a:t>
            </a:r>
            <a:r>
              <a:rPr lang="en"/>
              <a:t> on using python as an orm for our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query handled in php has been ported to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neat in the sense of logic handling for the website and adding in a layer of security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600" y="2047681"/>
            <a:ext cx="1456876" cy="145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 Base &amp; Google Authentication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4223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is a NoSQL database and for our current configuration we are using a relational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Authentication is a good to have feature, but at the moment isn’t a </a:t>
            </a:r>
            <a:r>
              <a:rPr lang="en"/>
              <a:t>necessity.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325" y="1266325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725" y="2980825"/>
            <a:ext cx="1374250" cy="140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6"/>
          <p:cNvCxnSpPr/>
          <p:nvPr/>
        </p:nvCxnSpPr>
        <p:spPr>
          <a:xfrm>
            <a:off x="6837825" y="2123575"/>
            <a:ext cx="858600" cy="71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 rot="10800000">
            <a:off x="6119525" y="3037750"/>
            <a:ext cx="946200" cy="76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Database to Website Leaderboard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3710400" cy="3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moment, scoring has not been implemented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dummy table is being used to display data that is linked to SQL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handling the logic behind implementing the leaderboard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leaderboards on profile page, home, and leaderboards page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150" y="1266325"/>
            <a:ext cx="4374650" cy="33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Health Systems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Tower’s Health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 Currently doesn’t target towers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Working on better world generation so that we can have a target other than the player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AI’s Health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Anytime a Enemy goes into a tower’s target range it will be targeted by any cannon that currently doesn’t have a target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550" y="1312775"/>
            <a:ext cx="26955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550" y="1882700"/>
            <a:ext cx="273367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Functionality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Tower’s Spawn with full functionality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Health System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Damage </a:t>
            </a:r>
            <a:r>
              <a:rPr lang="en" sz="1800"/>
              <a:t>modifiers</a:t>
            </a:r>
            <a:r>
              <a:rPr lang="en" sz="1800"/>
              <a:t> are allowed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Targets Enemies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Uses proper animations and pivoting</a:t>
            </a:r>
            <a:endParaRPr sz="18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427" y="705163"/>
            <a:ext cx="4034600" cy="42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Outputting Leaderboard Score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66325"/>
            <a:ext cx="3866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Currently tracking two scores to be output to the leaderboard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Wave Number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Resource Amount</a:t>
            </a:r>
            <a:endParaRPr sz="18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500" y="1304825"/>
            <a:ext cx="4023821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500" y="3219350"/>
            <a:ext cx="43338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Generation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is being done for better procedural generation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Conflicts came in place with storing everything how we </a:t>
            </a:r>
            <a:r>
              <a:rPr lang="en"/>
              <a:t>envisioned it.</a:t>
            </a:r>
            <a:r>
              <a:rPr lang="en"/>
              <a:t> 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475" y="738188"/>
            <a:ext cx="28289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