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cb440a5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cb440a5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ea3bdea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ea3bdea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cb440a5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cb440a5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cb440a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cb440a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cb440a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cb440a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cb440a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cb440a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cb440a5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cb440a5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cb440a5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cb440a5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cb440a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cb440a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cb440a5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cb440a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e0d09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e0d09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2nd Sprint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Defence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5 (Game)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settings and quit buttons on pause screen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various sounds to the game to give it “Life”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Making health system more visible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UI around to our new UI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on better collision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more “Skins” for the terrain (Winter and Dungeon)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Finish the code cleanup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5 (Website)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Various website usability updates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Making login button a drop down to show logout button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a forgot password link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tracking of leaderboard scores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API so client (Unity Player) can send REQUESTS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Cleaning up UI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images/fixing formatting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over remaining PHP logic to python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Sprint 4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be shown that I’m logged in.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see the score I’m accumulating.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my score to be posted on the leaderboard after the game has ended.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the resume functionality to work after I pause the game.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view the circumference of the cannons to help me with the game.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the world to spawn with different assets.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gamer, I want to be able to play in different worlds with different scenery and characteristics.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Status After Logging In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indication that a user is logged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was also added to see if a user has a session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the button again will take the user to their user profile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23175"/>
            <a:ext cx="4333349" cy="1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500475"/>
            <a:ext cx="4333351" cy="22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Algorithm and Accumulation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745675"/>
            <a:ext cx="8520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Remaining was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Waves was moved to 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issues with spawning more mobs than Enemies Remaining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1133725"/>
            <a:ext cx="8484477" cy="1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 Functionality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370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 API is ready to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Leaderboards are pulling information from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Homepage displays top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displays top 5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Leaderboards displays 50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to unity game is almost complete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75" y="921425"/>
            <a:ext cx="4016891" cy="16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175" y="2615700"/>
            <a:ext cx="4004001" cy="200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and Resume Functionality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Landing page no longer has resume button.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Menu when accessed from in game does have resume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generated when scene is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lists are saved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lists can be used to instantiate objects to recreate the scene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store object positions because we can </a:t>
            </a:r>
            <a:r>
              <a:rPr lang="en"/>
              <a:t>derive</a:t>
            </a:r>
            <a:r>
              <a:rPr lang="en"/>
              <a:t> them from index, so long as there are dummy values where there are no objects.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(X,Y,Z)(i) = (2*Floor(i/50)+1, Y(obj), 2((i-1)%49)+2)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Spawning / World Generation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world Generation is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Wider range of assets spawn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different ground coloration for enemy spawners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800"/>
            <a:ext cx="214832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Testing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WEBSITE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testing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IOS and Android now have a functional website with appropriate navbar. Issue from Sprint 3 is resolved.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Unity demo functional across all browsers.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login location on upper right corner of webpages function properly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button on top right corner of the page successfully redirects user to their own user profile pages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Account Creation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verification email to an iCloud email account sends a invalid link. Testing with Gmail email address works properly. This is because on emails other than Gmail, there is no period before .org, resulting in an invalid link.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login location on upper right corner of webpages function properly.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button on top right corner of the page successfully redirects user to their own user profile pages.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Website Design Issues: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Clicking “login” or “register” should be hyperlinked to their corresponding webpages. This needs to be done before project completion.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out option needs to be more visible for users and not buried in the user account page.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Leaderboard needs to be connected and updated properly with new scores.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to give users a way to change email addresses linked to the account.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email addresses in the user profile page needs to send out a new email verification code.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game new world generation is functional, new maps, asset locations and collisions are all working as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Tower projectile animation and function are working as intended, sound still needs to be decided 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Enemy health showing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Tower and main structure health needs to be more visually noticeable by the player.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Enemy animations are working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Tower tracking animations working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ossibly need to have visual indicator of tower placements and effective tower range so that the players have a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understanding of how the towers effective ranges.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eed to finalize and implement wave functionality.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UI/UX functionality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Gear icon implemented in the UI which brings up the paused menu, working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 management bar is being updated as intended using intended resources on every newly generated map.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Clicking “new game” starts a scene and a sound plays. This is working as intended.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Settings gear icon presents landing screen. This is functional.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 works properly.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Quit button on the landing screen is not functional.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Settings button is not functional.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