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922c11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922c11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2922c119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2922c119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922c119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922c119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27b1709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27b1709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922c119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922c119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922c119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922c119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922c119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922c119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922c119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922c119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30th Sprint Presentation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Defence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(Sprint 6)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know the HP of the enemies while playing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know the HP of my character at any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see how many enemies that are spawned.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chop down more trees.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more enemies to be spawned to make the game more fun to play.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HP Implementation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Enemies have unique health bars above their heads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bars are modular and can be increased, Allow for </a:t>
            </a:r>
            <a:r>
              <a:rPr lang="en"/>
              <a:t>modifiers</a:t>
            </a:r>
            <a:r>
              <a:rPr lang="en"/>
              <a:t> and Attack Damage and rate are similar.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350" y="2867777"/>
            <a:ext cx="6481300" cy="18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Defence Structure HP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Defence structure has modular 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need be later on we can change the health of the structure and even allow defence and damage modifiers.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HP is properly being displayed above the defence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Yellow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52475"/>
            <a:ext cx="4267197" cy="216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 Ability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 Ability added to the game to allow you to point and click to do damage.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is unlimited but will only spawn on the ground.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AOE (Area of Effect) damage to all enemies in its radius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050" y="950188"/>
            <a:ext cx="31281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Update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issue where settings popup would be off-center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settings now carry over from Landing scene to Start Scene.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Theme slider will now effect which world type is generated (</a:t>
            </a:r>
            <a:r>
              <a:rPr lang="en"/>
              <a:t>forest</a:t>
            </a:r>
            <a:r>
              <a:rPr lang="en"/>
              <a:t> and desert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Re-added menu button to start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game-over scene when the hut is destroyed by monsters.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Testing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verification now works for all types of email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Enemy health bars are working as intended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Cannon functionality is working as intended for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Leaderboard changes are working properly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enemies spawning are 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AOE tap mechanic is working as intended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Enemies remaining counter working properly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counters updating properly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Before the Dry Run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intensive QA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little code tweaks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functionality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final build of game onto website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