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174578d8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174578d8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17f791a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17f791a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174578d8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174578d8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174578d8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174578d8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174578d8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174578d8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174578d8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174578d8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Mostly worked on user login this sprint…-jag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174578d8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174578d8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174578d8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174578d8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174578d8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174578d8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17504f23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17504f23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generation at the time of this slide can only generate forest and desert.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17504f23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17504f23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174578d8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174578d8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 16th Sprint Presentation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Defence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 Testing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●        WEBSITE FUNCTIONALITY</a:t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Mobile testing</a:t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 of 3/15,  IOS and Android now have a functional website with appropriate navbar.</a:t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Unity demo functional across all browsers.</a:t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 of 3/15, login/logout work properly.</a:t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 of 3/15, New button on top right corner of the page successfully redirects user to their own user profile pages</a:t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 Account Creation</a:t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 of 3/15, users are now able to confirm their password before officially creating the account. Issue from sprint 4 is resolved.</a:t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Email verification with link and security code still fully functional on desktop web browsers. Tested on chrome, firefox, safari and edge and mobile Safari.</a:t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Email verification works properly on Gmail accounts.</a:t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There is now an option to show that the user is logged in. However, it would be nice to click the username on the top right-hand corner which presents a drop-down menu showing to logout.</a:t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 of 3/15, logging in redirects users to the game. This is resolved from sprint 4.</a:t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Successful account creation message still appears properly.</a:t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13716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 of 3/15, receiving verification email to an iCloud email account sends a invalid link. Testing with Gmail email address works properly. This is because on emails other than Gmail, there is no period before .org, resulting in an invalid link.</a:t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 Testing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Leaderboard Functionality</a:t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New implementation of personalized scores are on all user profile pages now.</a:t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Terminology of the leaderboard page needs to be tweaked.</a:t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Need to consider hiding real names of the players and only use the alias, or consider it an “opt in” feature.</a:t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UI/UX functionality</a:t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Gear icon implemented in the UI which brings up the paused menu, working as intended.</a:t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Resource management bar is being updated as intended using intended resources on every newly generated map.</a:t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New UI graphics have been implemented across the board and is working as intended.</a:t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Clicking “new game” starts a scene and a sound plays. This is working as intended.</a:t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Sprint 6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 terrain from save (harder)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settings from game scene (easier)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than one tower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Moving game into website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 updating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Intensive QA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40" name="Google Shape;140;p25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for Sprint 5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gamer, I want to be shown that I’m logged into the website.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gamer, I want to be able to view my score on the leaderboard after it’s achieved.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gamer, I want to be able to play in different worlds.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gamer, I want to save my place in the game.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gamer, I want to be able to load my progress in the game when I return to it.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gamer, I want to be immersed in the game with various sounds.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gamer, I want to be able to play the game with lots of towers to use.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gamer, I want to be challenged while playing the game.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Login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login scene was created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login scene is connected to our API and is exchanging information with backend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buttons work; however, we are still in process of making “need account?” scene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150" y="1652775"/>
            <a:ext cx="3891474" cy="257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Leaderboard Functionality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Everything is ready in backend server side; however, we have not figured out how scores will be sent unity side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API is set to handle all post requests for scores via registered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Connectivity to unity is still in progress, but will be completed 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025" y="1489825"/>
            <a:ext cx="3860076" cy="9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Cleanup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5"/>
            <a:ext cx="6206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Cleaned up some older scripts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Cleaner code makes it easier for me to make important changes for upcoming sprints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Changed a few things around to implement with next sprint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Landing Screen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Customized new assets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Music added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Game still 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Quit button works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(android only not editor)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Settings button has a popup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350" y="1419550"/>
            <a:ext cx="371475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87900" y="1489825"/>
            <a:ext cx="4605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Music toggle turns music on and off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Volume slider changes music volume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Theme slider changes variable in static class that will be used to change how world is generated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 button closes settings pop up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713" y="1409375"/>
            <a:ext cx="3762375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System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values being tracked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Aesthetic preferences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settings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Wave number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etc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Tweaks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Broke a few things to implement the new UI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broken state but just needs “rewiring” to change to new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process of adding visual health indicators for enemies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going to rewrite how spawning enemies work to better implement the wave system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