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0A1F44"/>
                </a:solidFill>
              </a:defRPr>
            </a:pPr>
            <a:r>
              <a:t>Welcome to Exygy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solidFill>
                  <a:srgbClr val="707070"/>
                </a:solidFill>
              </a:defRPr>
            </a:pPr>
            <a:r>
              <a:t>Designing Technology for Social Impact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6B6D4"/>
                </a:solidFill>
              </a:defRPr>
            </a:pPr>
            <a:r>
              <a:t>Our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A1F44"/>
                </a:solidFill>
              </a:defRPr>
            </a:pPr>
            <a:r>
              <a:t>• Recognize Exclusion</a:t>
            </a:r>
          </a:p>
          <a:p>
            <a:r>
              <a:t>• Focus on the Margins</a:t>
            </a:r>
          </a:p>
          <a:p>
            <a:r>
              <a:t>• Co-create with People Who Have Lived Experience</a:t>
            </a:r>
          </a:p>
          <a:p>
            <a:r>
              <a:t>• Design for Users’ Cognitive and Emotional States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FF6B5C"/>
                </a:solidFill>
              </a:defRPr>
            </a:pPr>
            <a:r>
              <a:t>Visual Style Guide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FFD1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6B6D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914400"/>
            <a:ext cx="9144000" cy="457200"/>
          </a:xfrm>
          <a:prstGeom prst="rect">
            <a:avLst/>
          </a:prstGeom>
          <a:solidFill>
            <a:srgbClr val="FF6B5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