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36">
          <p15:clr>
            <a:srgbClr val="A4A3A4"/>
          </p15:clr>
        </p15:guide>
        <p15:guide id="2" pos="312">
          <p15:clr>
            <a:srgbClr val="A4A3A4"/>
          </p15:clr>
        </p15:guide>
      </p15:sldGuideLst>
    </p:ext>
    <p:ext uri="GoogleSlidesCustomDataVersion2">
      <go:slidesCustomData xmlns:go="http://customooxmlschemas.google.com/" r:id="rId19" roundtripDataSignature="AMtx7mi2zm1e+1XPX9K6qZ+ztzCi1U1Z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FB5B6E-F14B-453E-B1F4-716C0D1415C6}">
  <a:tblStyle styleId="{ABFB5B6E-F14B-453E-B1F4-716C0D1415C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36" orient="horz"/>
        <p:guide pos="312"/>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8" name="Google Shape;44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p:cSld name="Title Slide with Image">
    <p:bg>
      <p:bgPr>
        <a:solidFill>
          <a:schemeClr val="accent3">
            <a:alpha val="20000"/>
          </a:schemeClr>
        </a:solidFill>
      </p:bgPr>
    </p:bg>
    <p:spTree>
      <p:nvGrpSpPr>
        <p:cNvPr id="14" name="Shape 14"/>
        <p:cNvGrpSpPr/>
        <p:nvPr/>
      </p:nvGrpSpPr>
      <p:grpSpPr>
        <a:xfrm>
          <a:off x="0" y="0"/>
          <a:ext cx="0" cy="0"/>
          <a:chOff x="0" y="0"/>
          <a:chExt cx="0" cy="0"/>
        </a:xfrm>
      </p:grpSpPr>
      <p:sp>
        <p:nvSpPr>
          <p:cNvPr id="15" name="Google Shape;15;p14"/>
          <p:cNvSpPr txBox="1"/>
          <p:nvPr>
            <p:ph type="title"/>
          </p:nvPr>
        </p:nvSpPr>
        <p:spPr>
          <a:xfrm>
            <a:off x="1484764" y="1986926"/>
            <a:ext cx="5257793" cy="205744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 name="Google Shape;16;p14"/>
          <p:cNvCxnSpPr/>
          <p:nvPr/>
        </p:nvCxnSpPr>
        <p:spPr>
          <a:xfrm>
            <a:off x="1509005" y="4172084"/>
            <a:ext cx="0" cy="760288"/>
          </a:xfrm>
          <a:prstGeom prst="straightConnector1">
            <a:avLst/>
          </a:prstGeom>
          <a:noFill/>
          <a:ln cap="flat" cmpd="sng" w="19050">
            <a:solidFill>
              <a:srgbClr val="D84400"/>
            </a:solidFill>
            <a:prstDash val="solid"/>
            <a:miter lim="800000"/>
            <a:headEnd len="sm" w="sm" type="none"/>
            <a:tailEnd len="sm" w="sm" type="none"/>
          </a:ln>
        </p:spPr>
      </p:cxnSp>
      <p:sp>
        <p:nvSpPr>
          <p:cNvPr descr="Click icon to add picture" id="17" name="Google Shape;17;p14"/>
          <p:cNvSpPr txBox="1"/>
          <p:nvPr>
            <p:ph idx="1" type="body"/>
          </p:nvPr>
        </p:nvSpPr>
        <p:spPr>
          <a:xfrm>
            <a:off x="1601366" y="4172084"/>
            <a:ext cx="1570612" cy="7602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0"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4"/>
          <p:cNvSpPr/>
          <p:nvPr>
            <p:ph idx="2" type="pic"/>
          </p:nvPr>
        </p:nvSpPr>
        <p:spPr>
          <a:xfrm>
            <a:off x="6742557" y="821836"/>
            <a:ext cx="4405503" cy="5066346"/>
          </a:xfrm>
          <a:prstGeom prst="rect">
            <a:avLst/>
          </a:prstGeom>
          <a:noFill/>
          <a:ln>
            <a:noFill/>
          </a:ln>
        </p:spPr>
      </p:sp>
      <p:sp>
        <p:nvSpPr>
          <p:cNvPr id="19" name="Google Shape;19;p14"/>
          <p:cNvSpPr/>
          <p:nvPr/>
        </p:nvSpPr>
        <p:spPr>
          <a:xfrm>
            <a:off x="7441324" y="5568778"/>
            <a:ext cx="829927" cy="949454"/>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Tree>
  </p:cSld>
  <p:clrMapOvr>
    <a:masterClrMapping/>
  </p:clrMapOvr>
  <p:extLst>
    <p:ext uri="{DCECCB84-F9BA-43D5-87BE-67443E8EF086}">
      <p15:sldGuideLst>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33" name="Shape 133"/>
        <p:cNvGrpSpPr/>
        <p:nvPr/>
      </p:nvGrpSpPr>
      <p:grpSpPr>
        <a:xfrm>
          <a:off x="0" y="0"/>
          <a:ext cx="0" cy="0"/>
          <a:chOff x="0" y="0"/>
          <a:chExt cx="0" cy="0"/>
        </a:xfrm>
      </p:grpSpPr>
      <p:sp>
        <p:nvSpPr>
          <p:cNvPr id="134" name="Google Shape;134;p23"/>
          <p:cNvSpPr txBox="1"/>
          <p:nvPr>
            <p:ph type="title"/>
          </p:nvPr>
        </p:nvSpPr>
        <p:spPr>
          <a:xfrm>
            <a:off x="587829" y="507076"/>
            <a:ext cx="10515600" cy="111543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23"/>
          <p:cNvSpPr/>
          <p:nvPr>
            <p:ph idx="2" type="chart"/>
          </p:nvPr>
        </p:nvSpPr>
        <p:spPr>
          <a:xfrm>
            <a:off x="587829" y="1622510"/>
            <a:ext cx="10889796" cy="415575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1pPr>
            <a:lvl2pPr lvl="1"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2pPr>
            <a:lvl3pPr lvl="2"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3pPr>
            <a:lvl4pPr lvl="3"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4pPr>
            <a:lvl5pPr lvl="4"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6" name="Google Shape;136;p23"/>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3"/>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200">
                <a:solidFill>
                  <a:schemeClr val="accent6"/>
                </a:solidFill>
                <a:latin typeface="Arial"/>
                <a:ea typeface="Arial"/>
                <a:cs typeface="Arial"/>
                <a:sym typeface="Arial"/>
              </a:defRPr>
            </a:lvl1pPr>
            <a:lvl2pPr indent="0" lvl="1" marL="0" algn="ctr">
              <a:spcBef>
                <a:spcPts val="0"/>
              </a:spcBef>
              <a:buNone/>
              <a:defRPr sz="1200">
                <a:solidFill>
                  <a:schemeClr val="accent6"/>
                </a:solidFill>
                <a:latin typeface="Arial"/>
                <a:ea typeface="Arial"/>
                <a:cs typeface="Arial"/>
                <a:sym typeface="Arial"/>
              </a:defRPr>
            </a:lvl2pPr>
            <a:lvl3pPr indent="0" lvl="2" marL="0" algn="ctr">
              <a:spcBef>
                <a:spcPts val="0"/>
              </a:spcBef>
              <a:buNone/>
              <a:defRPr sz="1200">
                <a:solidFill>
                  <a:schemeClr val="accent6"/>
                </a:solidFill>
                <a:latin typeface="Arial"/>
                <a:ea typeface="Arial"/>
                <a:cs typeface="Arial"/>
                <a:sym typeface="Arial"/>
              </a:defRPr>
            </a:lvl3pPr>
            <a:lvl4pPr indent="0" lvl="3" marL="0" algn="ctr">
              <a:spcBef>
                <a:spcPts val="0"/>
              </a:spcBef>
              <a:buNone/>
              <a:defRPr sz="1200">
                <a:solidFill>
                  <a:schemeClr val="accent6"/>
                </a:solidFill>
                <a:latin typeface="Arial"/>
                <a:ea typeface="Arial"/>
                <a:cs typeface="Arial"/>
                <a:sym typeface="Arial"/>
              </a:defRPr>
            </a:lvl4pPr>
            <a:lvl5pPr indent="0" lvl="4" marL="0" algn="ctr">
              <a:spcBef>
                <a:spcPts val="0"/>
              </a:spcBef>
              <a:buNone/>
              <a:defRPr sz="1200">
                <a:solidFill>
                  <a:schemeClr val="accent6"/>
                </a:solidFill>
                <a:latin typeface="Arial"/>
                <a:ea typeface="Arial"/>
                <a:cs typeface="Arial"/>
                <a:sym typeface="Arial"/>
              </a:defRPr>
            </a:lvl5pPr>
            <a:lvl6pPr indent="0" lvl="5" marL="0" algn="ctr">
              <a:spcBef>
                <a:spcPts val="0"/>
              </a:spcBef>
              <a:buNone/>
              <a:defRPr sz="1200">
                <a:solidFill>
                  <a:schemeClr val="accent6"/>
                </a:solidFill>
                <a:latin typeface="Arial"/>
                <a:ea typeface="Arial"/>
                <a:cs typeface="Arial"/>
                <a:sym typeface="Arial"/>
              </a:defRPr>
            </a:lvl6pPr>
            <a:lvl7pPr indent="0" lvl="6" marL="0" algn="ctr">
              <a:spcBef>
                <a:spcPts val="0"/>
              </a:spcBef>
              <a:buNone/>
              <a:defRPr sz="1200">
                <a:solidFill>
                  <a:schemeClr val="accent6"/>
                </a:solidFill>
                <a:latin typeface="Arial"/>
                <a:ea typeface="Arial"/>
                <a:cs typeface="Arial"/>
                <a:sym typeface="Arial"/>
              </a:defRPr>
            </a:lvl7pPr>
            <a:lvl8pPr indent="0" lvl="7" marL="0" algn="ctr">
              <a:spcBef>
                <a:spcPts val="0"/>
              </a:spcBef>
              <a:buNone/>
              <a:defRPr sz="1200">
                <a:solidFill>
                  <a:schemeClr val="accent6"/>
                </a:solidFill>
                <a:latin typeface="Arial"/>
                <a:ea typeface="Arial"/>
                <a:cs typeface="Arial"/>
                <a:sym typeface="Arial"/>
              </a:defRPr>
            </a:lvl8pPr>
            <a:lvl9pPr indent="0" lvl="8" marL="0" algn="ctr">
              <a:spcBef>
                <a:spcPts val="0"/>
              </a:spcBef>
              <a:buNone/>
              <a:defRPr sz="1200">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design">
  <p:cSld name="Title and Content with design">
    <p:spTree>
      <p:nvGrpSpPr>
        <p:cNvPr id="138" name="Shape 138"/>
        <p:cNvGrpSpPr/>
        <p:nvPr/>
      </p:nvGrpSpPr>
      <p:grpSpPr>
        <a:xfrm>
          <a:off x="0" y="0"/>
          <a:ext cx="0" cy="0"/>
          <a:chOff x="0" y="0"/>
          <a:chExt cx="0" cy="0"/>
        </a:xfrm>
      </p:grpSpPr>
      <p:sp>
        <p:nvSpPr>
          <p:cNvPr id="139" name="Google Shape;139;p24"/>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24"/>
          <p:cNvSpPr/>
          <p:nvPr>
            <p:ph idx="2" type="tbl"/>
          </p:nvPr>
        </p:nvSpPr>
        <p:spPr>
          <a:xfrm>
            <a:off x="581709" y="1614198"/>
            <a:ext cx="10889796" cy="431785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accent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1" name="Google Shape;141;p24"/>
          <p:cNvSpPr/>
          <p:nvPr/>
        </p:nvSpPr>
        <p:spPr>
          <a:xfrm>
            <a:off x="10551278" y="4665388"/>
            <a:ext cx="603952" cy="681742"/>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142" name="Google Shape;142;p24"/>
          <p:cNvSpPr/>
          <p:nvPr/>
        </p:nvSpPr>
        <p:spPr>
          <a:xfrm>
            <a:off x="10524774" y="5146146"/>
            <a:ext cx="1667226" cy="1711855"/>
          </a:xfrm>
          <a:custGeom>
            <a:rect b="b" l="l" r="r" t="t"/>
            <a:pathLst>
              <a:path extrusionOk="0" h="1711855" w="1667226">
                <a:moveTo>
                  <a:pt x="998834" y="0"/>
                </a:moveTo>
                <a:lnTo>
                  <a:pt x="1667226" y="373790"/>
                </a:lnTo>
                <a:lnTo>
                  <a:pt x="1667226" y="1711855"/>
                </a:lnTo>
                <a:lnTo>
                  <a:pt x="48502" y="1711855"/>
                </a:lnTo>
                <a:lnTo>
                  <a:pt x="0" y="1684915"/>
                </a:lnTo>
                <a:lnTo>
                  <a:pt x="0" y="564300"/>
                </a:lnTo>
                <a:close/>
              </a:path>
            </a:pathLst>
          </a:cu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143" name="Google Shape;143;p24"/>
          <p:cNvSpPr/>
          <p:nvPr/>
        </p:nvSpPr>
        <p:spPr>
          <a:xfrm>
            <a:off x="10177285" y="5347130"/>
            <a:ext cx="748554" cy="856361"/>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0A27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44" name="Google Shape;144;p24"/>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4"/>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200">
                <a:solidFill>
                  <a:schemeClr val="accent6"/>
                </a:solidFill>
                <a:latin typeface="Arial"/>
                <a:ea typeface="Arial"/>
                <a:cs typeface="Arial"/>
                <a:sym typeface="Arial"/>
              </a:defRPr>
            </a:lvl1pPr>
            <a:lvl2pPr indent="0" lvl="1" marL="0" algn="ctr">
              <a:spcBef>
                <a:spcPts val="0"/>
              </a:spcBef>
              <a:buNone/>
              <a:defRPr sz="1200">
                <a:solidFill>
                  <a:schemeClr val="accent6"/>
                </a:solidFill>
                <a:latin typeface="Arial"/>
                <a:ea typeface="Arial"/>
                <a:cs typeface="Arial"/>
                <a:sym typeface="Arial"/>
              </a:defRPr>
            </a:lvl2pPr>
            <a:lvl3pPr indent="0" lvl="2" marL="0" algn="ctr">
              <a:spcBef>
                <a:spcPts val="0"/>
              </a:spcBef>
              <a:buNone/>
              <a:defRPr sz="1200">
                <a:solidFill>
                  <a:schemeClr val="accent6"/>
                </a:solidFill>
                <a:latin typeface="Arial"/>
                <a:ea typeface="Arial"/>
                <a:cs typeface="Arial"/>
                <a:sym typeface="Arial"/>
              </a:defRPr>
            </a:lvl3pPr>
            <a:lvl4pPr indent="0" lvl="3" marL="0" algn="ctr">
              <a:spcBef>
                <a:spcPts val="0"/>
              </a:spcBef>
              <a:buNone/>
              <a:defRPr sz="1200">
                <a:solidFill>
                  <a:schemeClr val="accent6"/>
                </a:solidFill>
                <a:latin typeface="Arial"/>
                <a:ea typeface="Arial"/>
                <a:cs typeface="Arial"/>
                <a:sym typeface="Arial"/>
              </a:defRPr>
            </a:lvl4pPr>
            <a:lvl5pPr indent="0" lvl="4" marL="0" algn="ctr">
              <a:spcBef>
                <a:spcPts val="0"/>
              </a:spcBef>
              <a:buNone/>
              <a:defRPr sz="1200">
                <a:solidFill>
                  <a:schemeClr val="accent6"/>
                </a:solidFill>
                <a:latin typeface="Arial"/>
                <a:ea typeface="Arial"/>
                <a:cs typeface="Arial"/>
                <a:sym typeface="Arial"/>
              </a:defRPr>
            </a:lvl5pPr>
            <a:lvl6pPr indent="0" lvl="5" marL="0" algn="ctr">
              <a:spcBef>
                <a:spcPts val="0"/>
              </a:spcBef>
              <a:buNone/>
              <a:defRPr sz="1200">
                <a:solidFill>
                  <a:schemeClr val="accent6"/>
                </a:solidFill>
                <a:latin typeface="Arial"/>
                <a:ea typeface="Arial"/>
                <a:cs typeface="Arial"/>
                <a:sym typeface="Arial"/>
              </a:defRPr>
            </a:lvl6pPr>
            <a:lvl7pPr indent="0" lvl="6" marL="0" algn="ctr">
              <a:spcBef>
                <a:spcPts val="0"/>
              </a:spcBef>
              <a:buNone/>
              <a:defRPr sz="1200">
                <a:solidFill>
                  <a:schemeClr val="accent6"/>
                </a:solidFill>
                <a:latin typeface="Arial"/>
                <a:ea typeface="Arial"/>
                <a:cs typeface="Arial"/>
                <a:sym typeface="Arial"/>
              </a:defRPr>
            </a:lvl7pPr>
            <a:lvl8pPr indent="0" lvl="7" marL="0" algn="ctr">
              <a:spcBef>
                <a:spcPts val="0"/>
              </a:spcBef>
              <a:buNone/>
              <a:defRPr sz="1200">
                <a:solidFill>
                  <a:schemeClr val="accent6"/>
                </a:solidFill>
                <a:latin typeface="Arial"/>
                <a:ea typeface="Arial"/>
                <a:cs typeface="Arial"/>
                <a:sym typeface="Arial"/>
              </a:defRPr>
            </a:lvl8pPr>
            <a:lvl9pPr indent="0" lvl="8" marL="0" algn="ctr">
              <a:spcBef>
                <a:spcPts val="0"/>
              </a:spcBef>
              <a:buNone/>
              <a:defRPr sz="1200">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p:cSld name="Quote ">
    <p:spTree>
      <p:nvGrpSpPr>
        <p:cNvPr id="146" name="Shape 146"/>
        <p:cNvGrpSpPr/>
        <p:nvPr/>
      </p:nvGrpSpPr>
      <p:grpSpPr>
        <a:xfrm>
          <a:off x="0" y="0"/>
          <a:ext cx="0" cy="0"/>
          <a:chOff x="0" y="0"/>
          <a:chExt cx="0" cy="0"/>
        </a:xfrm>
      </p:grpSpPr>
      <p:sp>
        <p:nvSpPr>
          <p:cNvPr id="147" name="Google Shape;147;p25"/>
          <p:cNvSpPr txBox="1"/>
          <p:nvPr>
            <p:ph type="title"/>
          </p:nvPr>
        </p:nvSpPr>
        <p:spPr>
          <a:xfrm>
            <a:off x="6099079" y="1856195"/>
            <a:ext cx="4518122" cy="168890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6"/>
              </a:buClr>
              <a:buSzPts val="2700"/>
              <a:buFont typeface="Arial"/>
              <a:buNone/>
              <a:defRPr sz="27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25"/>
          <p:cNvSpPr txBox="1"/>
          <p:nvPr>
            <p:ph idx="1" type="body"/>
          </p:nvPr>
        </p:nvSpPr>
        <p:spPr>
          <a:xfrm>
            <a:off x="6095999" y="3695015"/>
            <a:ext cx="4672693" cy="168890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4"/>
              </a:buClr>
              <a:buSzPts val="1500"/>
              <a:buNone/>
              <a:defRPr b="0" sz="1500">
                <a:solidFill>
                  <a:schemeClr val="accent4"/>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25"/>
          <p:cNvSpPr/>
          <p:nvPr/>
        </p:nvSpPr>
        <p:spPr>
          <a:xfrm>
            <a:off x="3843559" y="722518"/>
            <a:ext cx="1244907" cy="1405252"/>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1A29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0" name="Google Shape;150;p25"/>
          <p:cNvSpPr/>
          <p:nvPr/>
        </p:nvSpPr>
        <p:spPr>
          <a:xfrm>
            <a:off x="1223929" y="1436914"/>
            <a:ext cx="2857005" cy="326977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5C0A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1" name="Google Shape;151;p25"/>
          <p:cNvSpPr/>
          <p:nvPr/>
        </p:nvSpPr>
        <p:spPr>
          <a:xfrm>
            <a:off x="758702" y="3457554"/>
            <a:ext cx="1208037" cy="138175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2" name="Google Shape;152;p25"/>
          <p:cNvSpPr/>
          <p:nvPr/>
        </p:nvSpPr>
        <p:spPr>
          <a:xfrm>
            <a:off x="2917915" y="4662164"/>
            <a:ext cx="663381" cy="758922"/>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ADFC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53" name="Google Shape;153;p25"/>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5"/>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Members">
  <p:cSld name="4 Team Members">
    <p:spTree>
      <p:nvGrpSpPr>
        <p:cNvPr id="155" name="Shape 155"/>
        <p:cNvGrpSpPr/>
        <p:nvPr/>
      </p:nvGrpSpPr>
      <p:grpSpPr>
        <a:xfrm>
          <a:off x="0" y="0"/>
          <a:ext cx="0" cy="0"/>
          <a:chOff x="0" y="0"/>
          <a:chExt cx="0" cy="0"/>
        </a:xfrm>
      </p:grpSpPr>
      <p:sp>
        <p:nvSpPr>
          <p:cNvPr id="156" name="Google Shape;15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26"/>
          <p:cNvSpPr/>
          <p:nvPr>
            <p:ph idx="2" type="pic"/>
          </p:nvPr>
        </p:nvSpPr>
        <p:spPr>
          <a:xfrm>
            <a:off x="1114798" y="2560353"/>
            <a:ext cx="2368061" cy="2102177"/>
          </a:xfrm>
          <a:prstGeom prst="hexagon">
            <a:avLst>
              <a:gd fmla="val 28349" name="adj"/>
              <a:gd fmla="val 115470" name="vf"/>
            </a:avLst>
          </a:prstGeom>
          <a:noFill/>
          <a:ln>
            <a:noFill/>
          </a:ln>
        </p:spPr>
      </p:sp>
      <p:sp>
        <p:nvSpPr>
          <p:cNvPr descr="Click icon to add picture" id="158" name="Google Shape;158;p26"/>
          <p:cNvSpPr txBox="1"/>
          <p:nvPr>
            <p:ph idx="1" type="body"/>
          </p:nvPr>
        </p:nvSpPr>
        <p:spPr>
          <a:xfrm>
            <a:off x="1214003" y="4764289"/>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26"/>
          <p:cNvSpPr txBox="1"/>
          <p:nvPr>
            <p:ph idx="3" type="body"/>
          </p:nvPr>
        </p:nvSpPr>
        <p:spPr>
          <a:xfrm>
            <a:off x="1214003" y="5295180"/>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26"/>
          <p:cNvSpPr/>
          <p:nvPr>
            <p:ph idx="4" type="pic"/>
          </p:nvPr>
        </p:nvSpPr>
        <p:spPr>
          <a:xfrm>
            <a:off x="3623536" y="1840730"/>
            <a:ext cx="2368061" cy="2102177"/>
          </a:xfrm>
          <a:prstGeom prst="hexagon">
            <a:avLst>
              <a:gd fmla="val 28349" name="adj"/>
              <a:gd fmla="val 115470" name="vf"/>
            </a:avLst>
          </a:prstGeom>
          <a:noFill/>
          <a:ln>
            <a:noFill/>
          </a:ln>
        </p:spPr>
      </p:sp>
      <p:sp>
        <p:nvSpPr>
          <p:cNvPr descr="Click icon to add picture" id="161" name="Google Shape;161;p26"/>
          <p:cNvSpPr txBox="1"/>
          <p:nvPr>
            <p:ph idx="5" type="body"/>
          </p:nvPr>
        </p:nvSpPr>
        <p:spPr>
          <a:xfrm>
            <a:off x="3720440" y="4045832"/>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26"/>
          <p:cNvSpPr txBox="1"/>
          <p:nvPr>
            <p:ph idx="6" type="body"/>
          </p:nvPr>
        </p:nvSpPr>
        <p:spPr>
          <a:xfrm>
            <a:off x="3720440" y="4576723"/>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26"/>
          <p:cNvSpPr/>
          <p:nvPr>
            <p:ph idx="7" type="pic"/>
          </p:nvPr>
        </p:nvSpPr>
        <p:spPr>
          <a:xfrm>
            <a:off x="6113401" y="2560353"/>
            <a:ext cx="2368061" cy="2102177"/>
          </a:xfrm>
          <a:prstGeom prst="hexagon">
            <a:avLst>
              <a:gd fmla="val 28349" name="adj"/>
              <a:gd fmla="val 115470" name="vf"/>
            </a:avLst>
          </a:prstGeom>
          <a:noFill/>
          <a:ln>
            <a:noFill/>
          </a:ln>
        </p:spPr>
      </p:sp>
      <p:sp>
        <p:nvSpPr>
          <p:cNvPr descr="Click icon to add picture" id="164" name="Google Shape;164;p26"/>
          <p:cNvSpPr txBox="1"/>
          <p:nvPr>
            <p:ph idx="8" type="body"/>
          </p:nvPr>
        </p:nvSpPr>
        <p:spPr>
          <a:xfrm>
            <a:off x="6218710" y="4764289"/>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26"/>
          <p:cNvSpPr txBox="1"/>
          <p:nvPr>
            <p:ph idx="9" type="body"/>
          </p:nvPr>
        </p:nvSpPr>
        <p:spPr>
          <a:xfrm>
            <a:off x="6218710" y="5295180"/>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26"/>
          <p:cNvSpPr/>
          <p:nvPr>
            <p:ph idx="13" type="pic"/>
          </p:nvPr>
        </p:nvSpPr>
        <p:spPr>
          <a:xfrm>
            <a:off x="8500328" y="1836331"/>
            <a:ext cx="2368061" cy="2102177"/>
          </a:xfrm>
          <a:prstGeom prst="hexagon">
            <a:avLst>
              <a:gd fmla="val 28349" name="adj"/>
              <a:gd fmla="val 115470" name="vf"/>
            </a:avLst>
          </a:prstGeom>
          <a:noFill/>
          <a:ln>
            <a:noFill/>
          </a:ln>
        </p:spPr>
      </p:sp>
      <p:sp>
        <p:nvSpPr>
          <p:cNvPr descr="Click icon to add picture" id="167" name="Google Shape;167;p26"/>
          <p:cNvSpPr txBox="1"/>
          <p:nvPr>
            <p:ph idx="14" type="body"/>
          </p:nvPr>
        </p:nvSpPr>
        <p:spPr>
          <a:xfrm>
            <a:off x="8635340" y="4045832"/>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26"/>
          <p:cNvSpPr txBox="1"/>
          <p:nvPr>
            <p:ph idx="15" type="body"/>
          </p:nvPr>
        </p:nvSpPr>
        <p:spPr>
          <a:xfrm>
            <a:off x="8635340" y="4576723"/>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p26"/>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6"/>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200">
                <a:solidFill>
                  <a:schemeClr val="accent6"/>
                </a:solidFill>
                <a:latin typeface="Arial"/>
                <a:ea typeface="Arial"/>
                <a:cs typeface="Arial"/>
                <a:sym typeface="Arial"/>
              </a:defRPr>
            </a:lvl1pPr>
            <a:lvl2pPr indent="0" lvl="1" marL="0" algn="ctr">
              <a:spcBef>
                <a:spcPts val="0"/>
              </a:spcBef>
              <a:buNone/>
              <a:defRPr sz="1200">
                <a:solidFill>
                  <a:schemeClr val="accent6"/>
                </a:solidFill>
                <a:latin typeface="Arial"/>
                <a:ea typeface="Arial"/>
                <a:cs typeface="Arial"/>
                <a:sym typeface="Arial"/>
              </a:defRPr>
            </a:lvl2pPr>
            <a:lvl3pPr indent="0" lvl="2" marL="0" algn="ctr">
              <a:spcBef>
                <a:spcPts val="0"/>
              </a:spcBef>
              <a:buNone/>
              <a:defRPr sz="1200">
                <a:solidFill>
                  <a:schemeClr val="accent6"/>
                </a:solidFill>
                <a:latin typeface="Arial"/>
                <a:ea typeface="Arial"/>
                <a:cs typeface="Arial"/>
                <a:sym typeface="Arial"/>
              </a:defRPr>
            </a:lvl3pPr>
            <a:lvl4pPr indent="0" lvl="3" marL="0" algn="ctr">
              <a:spcBef>
                <a:spcPts val="0"/>
              </a:spcBef>
              <a:buNone/>
              <a:defRPr sz="1200">
                <a:solidFill>
                  <a:schemeClr val="accent6"/>
                </a:solidFill>
                <a:latin typeface="Arial"/>
                <a:ea typeface="Arial"/>
                <a:cs typeface="Arial"/>
                <a:sym typeface="Arial"/>
              </a:defRPr>
            </a:lvl4pPr>
            <a:lvl5pPr indent="0" lvl="4" marL="0" algn="ctr">
              <a:spcBef>
                <a:spcPts val="0"/>
              </a:spcBef>
              <a:buNone/>
              <a:defRPr sz="1200">
                <a:solidFill>
                  <a:schemeClr val="accent6"/>
                </a:solidFill>
                <a:latin typeface="Arial"/>
                <a:ea typeface="Arial"/>
                <a:cs typeface="Arial"/>
                <a:sym typeface="Arial"/>
              </a:defRPr>
            </a:lvl5pPr>
            <a:lvl6pPr indent="0" lvl="5" marL="0" algn="ctr">
              <a:spcBef>
                <a:spcPts val="0"/>
              </a:spcBef>
              <a:buNone/>
              <a:defRPr sz="1200">
                <a:solidFill>
                  <a:schemeClr val="accent6"/>
                </a:solidFill>
                <a:latin typeface="Arial"/>
                <a:ea typeface="Arial"/>
                <a:cs typeface="Arial"/>
                <a:sym typeface="Arial"/>
              </a:defRPr>
            </a:lvl6pPr>
            <a:lvl7pPr indent="0" lvl="6" marL="0" algn="ctr">
              <a:spcBef>
                <a:spcPts val="0"/>
              </a:spcBef>
              <a:buNone/>
              <a:defRPr sz="1200">
                <a:solidFill>
                  <a:schemeClr val="accent6"/>
                </a:solidFill>
                <a:latin typeface="Arial"/>
                <a:ea typeface="Arial"/>
                <a:cs typeface="Arial"/>
                <a:sym typeface="Arial"/>
              </a:defRPr>
            </a:lvl7pPr>
            <a:lvl8pPr indent="0" lvl="7" marL="0" algn="ctr">
              <a:spcBef>
                <a:spcPts val="0"/>
              </a:spcBef>
              <a:buNone/>
              <a:defRPr sz="1200">
                <a:solidFill>
                  <a:schemeClr val="accent6"/>
                </a:solidFill>
                <a:latin typeface="Arial"/>
                <a:ea typeface="Arial"/>
                <a:cs typeface="Arial"/>
                <a:sym typeface="Arial"/>
              </a:defRPr>
            </a:lvl8pPr>
            <a:lvl9pPr indent="0" lvl="8" marL="0" algn="ctr">
              <a:spcBef>
                <a:spcPts val="0"/>
              </a:spcBef>
              <a:buNone/>
              <a:defRPr sz="1200">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Team Members">
  <p:cSld name="8 Team Members">
    <p:spTree>
      <p:nvGrpSpPr>
        <p:cNvPr id="171" name="Shape 171"/>
        <p:cNvGrpSpPr/>
        <p:nvPr/>
      </p:nvGrpSpPr>
      <p:grpSpPr>
        <a:xfrm>
          <a:off x="0" y="0"/>
          <a:ext cx="0" cy="0"/>
          <a:chOff x="0" y="0"/>
          <a:chExt cx="0" cy="0"/>
        </a:xfrm>
      </p:grpSpPr>
      <p:sp>
        <p:nvSpPr>
          <p:cNvPr id="172" name="Google Shape;172;p27"/>
          <p:cNvSpPr txBox="1"/>
          <p:nvPr>
            <p:ph type="title"/>
          </p:nvPr>
        </p:nvSpPr>
        <p:spPr>
          <a:xfrm>
            <a:off x="509574" y="2367293"/>
            <a:ext cx="3909993" cy="362970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27"/>
          <p:cNvSpPr/>
          <p:nvPr>
            <p:ph idx="2" type="pic"/>
          </p:nvPr>
        </p:nvSpPr>
        <p:spPr>
          <a:xfrm>
            <a:off x="4269796" y="436455"/>
            <a:ext cx="1173264" cy="1357920"/>
          </a:xfrm>
          <a:prstGeom prst="rect">
            <a:avLst/>
          </a:prstGeom>
          <a:noFill/>
          <a:ln>
            <a:noFill/>
          </a:ln>
        </p:spPr>
      </p:sp>
      <p:sp>
        <p:nvSpPr>
          <p:cNvPr descr="Click icon to add picture" id="174" name="Google Shape;174;p27"/>
          <p:cNvSpPr txBox="1"/>
          <p:nvPr>
            <p:ph idx="1" type="body"/>
          </p:nvPr>
        </p:nvSpPr>
        <p:spPr>
          <a:xfrm>
            <a:off x="5520210" y="522515"/>
            <a:ext cx="2289842" cy="626551"/>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27"/>
          <p:cNvSpPr txBox="1"/>
          <p:nvPr>
            <p:ph idx="3" type="body"/>
          </p:nvPr>
        </p:nvSpPr>
        <p:spPr>
          <a:xfrm>
            <a:off x="5520211" y="1165881"/>
            <a:ext cx="2289842" cy="50639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p27"/>
          <p:cNvSpPr/>
          <p:nvPr>
            <p:ph idx="4" type="pic"/>
          </p:nvPr>
        </p:nvSpPr>
        <p:spPr>
          <a:xfrm>
            <a:off x="8059916" y="436455"/>
            <a:ext cx="1173264" cy="1357920"/>
          </a:xfrm>
          <a:prstGeom prst="rect">
            <a:avLst/>
          </a:prstGeom>
          <a:noFill/>
          <a:ln>
            <a:noFill/>
          </a:ln>
        </p:spPr>
      </p:sp>
      <p:sp>
        <p:nvSpPr>
          <p:cNvPr descr="Click icon to add picture" id="177" name="Google Shape;177;p27"/>
          <p:cNvSpPr txBox="1"/>
          <p:nvPr>
            <p:ph idx="5" type="body"/>
          </p:nvPr>
        </p:nvSpPr>
        <p:spPr>
          <a:xfrm>
            <a:off x="9309889" y="642667"/>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27"/>
          <p:cNvSpPr txBox="1"/>
          <p:nvPr>
            <p:ph idx="6" type="body"/>
          </p:nvPr>
        </p:nvSpPr>
        <p:spPr>
          <a:xfrm>
            <a:off x="9309891" y="1165881"/>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9" name="Google Shape;179;p27"/>
          <p:cNvSpPr/>
          <p:nvPr>
            <p:ph idx="7" type="pic"/>
          </p:nvPr>
        </p:nvSpPr>
        <p:spPr>
          <a:xfrm>
            <a:off x="4269796" y="2004222"/>
            <a:ext cx="1173264" cy="1357920"/>
          </a:xfrm>
          <a:prstGeom prst="rect">
            <a:avLst/>
          </a:prstGeom>
          <a:noFill/>
          <a:ln>
            <a:noFill/>
          </a:ln>
        </p:spPr>
      </p:sp>
      <p:sp>
        <p:nvSpPr>
          <p:cNvPr descr="Click icon to add picture" id="180" name="Google Shape;180;p27"/>
          <p:cNvSpPr txBox="1"/>
          <p:nvPr>
            <p:ph idx="8" type="body"/>
          </p:nvPr>
        </p:nvSpPr>
        <p:spPr>
          <a:xfrm>
            <a:off x="5520210" y="2105171"/>
            <a:ext cx="2193021" cy="6174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27"/>
          <p:cNvSpPr txBox="1"/>
          <p:nvPr>
            <p:ph idx="9" type="body"/>
          </p:nvPr>
        </p:nvSpPr>
        <p:spPr>
          <a:xfrm>
            <a:off x="5520212" y="2739721"/>
            <a:ext cx="2193021"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27"/>
          <p:cNvSpPr/>
          <p:nvPr>
            <p:ph idx="13" type="pic"/>
          </p:nvPr>
        </p:nvSpPr>
        <p:spPr>
          <a:xfrm>
            <a:off x="8059916" y="2004222"/>
            <a:ext cx="1173264" cy="1357920"/>
          </a:xfrm>
          <a:prstGeom prst="rect">
            <a:avLst/>
          </a:prstGeom>
          <a:noFill/>
          <a:ln>
            <a:noFill/>
          </a:ln>
        </p:spPr>
      </p:sp>
      <p:sp>
        <p:nvSpPr>
          <p:cNvPr descr="Click icon to add picture" id="183" name="Google Shape;183;p27"/>
          <p:cNvSpPr txBox="1"/>
          <p:nvPr>
            <p:ph idx="14" type="body"/>
          </p:nvPr>
        </p:nvSpPr>
        <p:spPr>
          <a:xfrm>
            <a:off x="9309890" y="2032203"/>
            <a:ext cx="2098039" cy="70114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27"/>
          <p:cNvSpPr txBox="1"/>
          <p:nvPr>
            <p:ph idx="15" type="body"/>
          </p:nvPr>
        </p:nvSpPr>
        <p:spPr>
          <a:xfrm>
            <a:off x="9309890" y="274640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27"/>
          <p:cNvSpPr/>
          <p:nvPr>
            <p:ph idx="16" type="pic"/>
          </p:nvPr>
        </p:nvSpPr>
        <p:spPr>
          <a:xfrm>
            <a:off x="4269796" y="3571991"/>
            <a:ext cx="1173264" cy="1357920"/>
          </a:xfrm>
          <a:prstGeom prst="rect">
            <a:avLst/>
          </a:prstGeom>
          <a:noFill/>
          <a:ln>
            <a:noFill/>
          </a:ln>
        </p:spPr>
      </p:sp>
      <p:sp>
        <p:nvSpPr>
          <p:cNvPr descr="Click icon to add picture" id="186" name="Google Shape;186;p27"/>
          <p:cNvSpPr txBox="1"/>
          <p:nvPr>
            <p:ph idx="17" type="body"/>
          </p:nvPr>
        </p:nvSpPr>
        <p:spPr>
          <a:xfrm>
            <a:off x="5520210" y="3775516"/>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7" name="Google Shape;187;p27"/>
          <p:cNvSpPr txBox="1"/>
          <p:nvPr>
            <p:ph idx="18" type="body"/>
          </p:nvPr>
        </p:nvSpPr>
        <p:spPr>
          <a:xfrm>
            <a:off x="5520211" y="431207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8" name="Google Shape;188;p27"/>
          <p:cNvSpPr/>
          <p:nvPr>
            <p:ph idx="19" type="pic"/>
          </p:nvPr>
        </p:nvSpPr>
        <p:spPr>
          <a:xfrm>
            <a:off x="8059916" y="3571991"/>
            <a:ext cx="1173264" cy="1357920"/>
          </a:xfrm>
          <a:prstGeom prst="rect">
            <a:avLst/>
          </a:prstGeom>
          <a:noFill/>
          <a:ln>
            <a:noFill/>
          </a:ln>
        </p:spPr>
      </p:sp>
      <p:sp>
        <p:nvSpPr>
          <p:cNvPr descr="Click icon to add picture" id="189" name="Google Shape;189;p27"/>
          <p:cNvSpPr txBox="1"/>
          <p:nvPr>
            <p:ph idx="20" type="body"/>
          </p:nvPr>
        </p:nvSpPr>
        <p:spPr>
          <a:xfrm>
            <a:off x="9309889" y="3775516"/>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 name="Google Shape;190;p27"/>
          <p:cNvSpPr txBox="1"/>
          <p:nvPr>
            <p:ph idx="21" type="body"/>
          </p:nvPr>
        </p:nvSpPr>
        <p:spPr>
          <a:xfrm>
            <a:off x="9309891" y="431207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1" name="Google Shape;191;p27"/>
          <p:cNvSpPr/>
          <p:nvPr>
            <p:ph idx="22" type="pic"/>
          </p:nvPr>
        </p:nvSpPr>
        <p:spPr>
          <a:xfrm>
            <a:off x="4269796" y="5153614"/>
            <a:ext cx="1173264" cy="1357920"/>
          </a:xfrm>
          <a:prstGeom prst="rect">
            <a:avLst/>
          </a:prstGeom>
          <a:noFill/>
          <a:ln>
            <a:noFill/>
          </a:ln>
        </p:spPr>
      </p:sp>
      <p:sp>
        <p:nvSpPr>
          <p:cNvPr descr="Click icon to add picture" id="192" name="Google Shape;192;p27"/>
          <p:cNvSpPr txBox="1"/>
          <p:nvPr>
            <p:ph idx="23" type="body"/>
          </p:nvPr>
        </p:nvSpPr>
        <p:spPr>
          <a:xfrm>
            <a:off x="5520210" y="5369449"/>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3" name="Google Shape;193;p27"/>
          <p:cNvSpPr txBox="1"/>
          <p:nvPr>
            <p:ph idx="24" type="body"/>
          </p:nvPr>
        </p:nvSpPr>
        <p:spPr>
          <a:xfrm>
            <a:off x="5520211" y="5901594"/>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4" name="Google Shape;194;p27"/>
          <p:cNvSpPr/>
          <p:nvPr>
            <p:ph idx="25" type="pic"/>
          </p:nvPr>
        </p:nvSpPr>
        <p:spPr>
          <a:xfrm>
            <a:off x="8059916" y="5153614"/>
            <a:ext cx="1173264" cy="1357920"/>
          </a:xfrm>
          <a:prstGeom prst="rect">
            <a:avLst/>
          </a:prstGeom>
          <a:noFill/>
          <a:ln>
            <a:noFill/>
          </a:ln>
        </p:spPr>
      </p:sp>
      <p:sp>
        <p:nvSpPr>
          <p:cNvPr descr="Click icon to add picture" id="195" name="Google Shape;195;p27"/>
          <p:cNvSpPr txBox="1"/>
          <p:nvPr>
            <p:ph idx="26" type="body"/>
          </p:nvPr>
        </p:nvSpPr>
        <p:spPr>
          <a:xfrm>
            <a:off x="9313612" y="5369449"/>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6" name="Google Shape;196;p27"/>
          <p:cNvSpPr txBox="1"/>
          <p:nvPr>
            <p:ph idx="27" type="body"/>
          </p:nvPr>
        </p:nvSpPr>
        <p:spPr>
          <a:xfrm>
            <a:off x="9309891" y="5901594"/>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7" name="Google Shape;197;p27"/>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27"/>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sz="1200">
                <a:solidFill>
                  <a:schemeClr val="accent6"/>
                </a:solidFill>
                <a:latin typeface="Arial"/>
                <a:ea typeface="Arial"/>
                <a:cs typeface="Arial"/>
                <a:sym typeface="Arial"/>
              </a:defRPr>
            </a:lvl1pPr>
            <a:lvl2pPr indent="0" lvl="1" marL="0" algn="ctr">
              <a:spcBef>
                <a:spcPts val="0"/>
              </a:spcBef>
              <a:buNone/>
              <a:defRPr b="0" sz="1200">
                <a:solidFill>
                  <a:schemeClr val="accent6"/>
                </a:solidFill>
                <a:latin typeface="Arial"/>
                <a:ea typeface="Arial"/>
                <a:cs typeface="Arial"/>
                <a:sym typeface="Arial"/>
              </a:defRPr>
            </a:lvl2pPr>
            <a:lvl3pPr indent="0" lvl="2" marL="0" algn="ctr">
              <a:spcBef>
                <a:spcPts val="0"/>
              </a:spcBef>
              <a:buNone/>
              <a:defRPr b="0" sz="1200">
                <a:solidFill>
                  <a:schemeClr val="accent6"/>
                </a:solidFill>
                <a:latin typeface="Arial"/>
                <a:ea typeface="Arial"/>
                <a:cs typeface="Arial"/>
                <a:sym typeface="Arial"/>
              </a:defRPr>
            </a:lvl3pPr>
            <a:lvl4pPr indent="0" lvl="3" marL="0" algn="ctr">
              <a:spcBef>
                <a:spcPts val="0"/>
              </a:spcBef>
              <a:buNone/>
              <a:defRPr b="0" sz="1200">
                <a:solidFill>
                  <a:schemeClr val="accent6"/>
                </a:solidFill>
                <a:latin typeface="Arial"/>
                <a:ea typeface="Arial"/>
                <a:cs typeface="Arial"/>
                <a:sym typeface="Arial"/>
              </a:defRPr>
            </a:lvl4pPr>
            <a:lvl5pPr indent="0" lvl="4" marL="0" algn="ctr">
              <a:spcBef>
                <a:spcPts val="0"/>
              </a:spcBef>
              <a:buNone/>
              <a:defRPr b="0" sz="1200">
                <a:solidFill>
                  <a:schemeClr val="accent6"/>
                </a:solidFill>
                <a:latin typeface="Arial"/>
                <a:ea typeface="Arial"/>
                <a:cs typeface="Arial"/>
                <a:sym typeface="Arial"/>
              </a:defRPr>
            </a:lvl5pPr>
            <a:lvl6pPr indent="0" lvl="5" marL="0" algn="ctr">
              <a:spcBef>
                <a:spcPts val="0"/>
              </a:spcBef>
              <a:buNone/>
              <a:defRPr b="0" sz="1200">
                <a:solidFill>
                  <a:schemeClr val="accent6"/>
                </a:solidFill>
                <a:latin typeface="Arial"/>
                <a:ea typeface="Arial"/>
                <a:cs typeface="Arial"/>
                <a:sym typeface="Arial"/>
              </a:defRPr>
            </a:lvl6pPr>
            <a:lvl7pPr indent="0" lvl="6" marL="0" algn="ctr">
              <a:spcBef>
                <a:spcPts val="0"/>
              </a:spcBef>
              <a:buNone/>
              <a:defRPr b="0" sz="1200">
                <a:solidFill>
                  <a:schemeClr val="accent6"/>
                </a:solidFill>
                <a:latin typeface="Arial"/>
                <a:ea typeface="Arial"/>
                <a:cs typeface="Arial"/>
                <a:sym typeface="Arial"/>
              </a:defRPr>
            </a:lvl7pPr>
            <a:lvl8pPr indent="0" lvl="7" marL="0" algn="ctr">
              <a:spcBef>
                <a:spcPts val="0"/>
              </a:spcBef>
              <a:buNone/>
              <a:defRPr b="0" sz="1200">
                <a:solidFill>
                  <a:schemeClr val="accent6"/>
                </a:solidFill>
                <a:latin typeface="Arial"/>
                <a:ea typeface="Arial"/>
                <a:cs typeface="Arial"/>
                <a:sym typeface="Arial"/>
              </a:defRPr>
            </a:lvl8pPr>
            <a:lvl9pPr indent="0" lvl="8" marL="0" algn="ctr">
              <a:spcBef>
                <a:spcPts val="0"/>
              </a:spcBef>
              <a:buNone/>
              <a:defRPr b="0" sz="1200">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199" name="Shape 199"/>
        <p:cNvGrpSpPr/>
        <p:nvPr/>
      </p:nvGrpSpPr>
      <p:grpSpPr>
        <a:xfrm>
          <a:off x="0" y="0"/>
          <a:ext cx="0" cy="0"/>
          <a:chOff x="0" y="0"/>
          <a:chExt cx="0" cy="0"/>
        </a:xfrm>
      </p:grpSpPr>
      <p:sp>
        <p:nvSpPr>
          <p:cNvPr id="200" name="Google Shape;200;p28"/>
          <p:cNvSpPr/>
          <p:nvPr/>
        </p:nvSpPr>
        <p:spPr>
          <a:xfrm>
            <a:off x="1295508" y="3039919"/>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201" name="Google Shape;201;p28"/>
          <p:cNvSpPr/>
          <p:nvPr/>
        </p:nvSpPr>
        <p:spPr>
          <a:xfrm>
            <a:off x="3670763" y="1677046"/>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202" name="Google Shape;202;p28"/>
          <p:cNvSpPr/>
          <p:nvPr/>
        </p:nvSpPr>
        <p:spPr>
          <a:xfrm>
            <a:off x="4865676" y="3722308"/>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203" name="Google Shape;203;p28"/>
          <p:cNvSpPr/>
          <p:nvPr/>
        </p:nvSpPr>
        <p:spPr>
          <a:xfrm>
            <a:off x="7245668" y="3725411"/>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204" name="Google Shape;204;p28"/>
          <p:cNvSpPr/>
          <p:nvPr/>
        </p:nvSpPr>
        <p:spPr>
          <a:xfrm>
            <a:off x="8440729" y="1677046"/>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205" name="Google Shape;205;p28"/>
          <p:cNvSpPr/>
          <p:nvPr/>
        </p:nvSpPr>
        <p:spPr>
          <a:xfrm>
            <a:off x="1274779" y="1667026"/>
            <a:ext cx="7152768" cy="2736950"/>
          </a:xfrm>
          <a:custGeom>
            <a:rect b="b" l="l" r="r" t="t"/>
            <a:pathLst>
              <a:path extrusionOk="0" h="2736950" w="7152768">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cap="flat" cmpd="sng" w="38100">
            <a:solidFill>
              <a:srgbClr val="F4F3E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206" name="Google Shape;206;p28"/>
          <p:cNvSpPr/>
          <p:nvPr/>
        </p:nvSpPr>
        <p:spPr>
          <a:xfrm>
            <a:off x="8440979" y="1677475"/>
            <a:ext cx="2373549" cy="2062264"/>
          </a:xfrm>
          <a:custGeom>
            <a:rect b="b" l="l" r="r" t="t"/>
            <a:pathLst>
              <a:path extrusionOk="0" h="2062264" w="2373549">
                <a:moveTo>
                  <a:pt x="2373549" y="680936"/>
                </a:moveTo>
                <a:lnTo>
                  <a:pt x="1186774" y="0"/>
                </a:lnTo>
                <a:lnTo>
                  <a:pt x="0" y="690664"/>
                </a:lnTo>
                <a:lnTo>
                  <a:pt x="0" y="2062264"/>
                </a:lnTo>
              </a:path>
            </a:pathLst>
          </a:custGeom>
          <a:noFill/>
          <a:ln cap="flat" cmpd="sng" w="38100">
            <a:solidFill>
              <a:srgbClr val="F4F3E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207" name="Google Shape;207;p28"/>
          <p:cNvSpPr/>
          <p:nvPr/>
        </p:nvSpPr>
        <p:spPr>
          <a:xfrm flipH="1">
            <a:off x="10715501" y="2243467"/>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4F3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208" name="Google Shape;208;p28"/>
          <p:cNvSpPr/>
          <p:nvPr/>
        </p:nvSpPr>
        <p:spPr>
          <a:xfrm flipH="1">
            <a:off x="9534557" y="1571099"/>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4F3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209" name="Google Shape;209;p28"/>
          <p:cNvSpPr/>
          <p:nvPr/>
        </p:nvSpPr>
        <p:spPr>
          <a:xfrm flipH="1">
            <a:off x="8328171" y="2258376"/>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4F3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210" name="Google Shape;210;p28"/>
          <p:cNvSpPr/>
          <p:nvPr/>
        </p:nvSpPr>
        <p:spPr>
          <a:xfrm flipH="1">
            <a:off x="8333460" y="3610854"/>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4F3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211" name="Google Shape;211;p28"/>
          <p:cNvSpPr/>
          <p:nvPr/>
        </p:nvSpPr>
        <p:spPr>
          <a:xfrm flipH="1">
            <a:off x="7146016" y="429086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4F3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212" name="Google Shape;212;p28"/>
          <p:cNvSpPr/>
          <p:nvPr/>
        </p:nvSpPr>
        <p:spPr>
          <a:xfrm flipH="1">
            <a:off x="5937847" y="361339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4F3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213" name="Google Shape;213;p28"/>
          <p:cNvSpPr/>
          <p:nvPr/>
        </p:nvSpPr>
        <p:spPr>
          <a:xfrm flipH="1">
            <a:off x="5951993" y="225130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4F3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214" name="Google Shape;214;p28"/>
          <p:cNvSpPr/>
          <p:nvPr/>
        </p:nvSpPr>
        <p:spPr>
          <a:xfrm flipH="1">
            <a:off x="4778156" y="1565771"/>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4F3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215" name="Google Shape;215;p28"/>
          <p:cNvSpPr/>
          <p:nvPr/>
        </p:nvSpPr>
        <p:spPr>
          <a:xfrm flipH="1">
            <a:off x="3565843" y="2247823"/>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4F3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216" name="Google Shape;216;p28"/>
          <p:cNvSpPr/>
          <p:nvPr/>
        </p:nvSpPr>
        <p:spPr>
          <a:xfrm flipH="1">
            <a:off x="3565952" y="361339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4F3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217" name="Google Shape;217;p28"/>
          <p:cNvSpPr/>
          <p:nvPr/>
        </p:nvSpPr>
        <p:spPr>
          <a:xfrm flipH="1">
            <a:off x="2386318" y="2962784"/>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4F3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218" name="Google Shape;218;p28"/>
          <p:cNvSpPr/>
          <p:nvPr/>
        </p:nvSpPr>
        <p:spPr>
          <a:xfrm flipH="1">
            <a:off x="1190302" y="361221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4F3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descr="Click icon to add picture" id="219" name="Google Shape;219;p28"/>
          <p:cNvSpPr txBox="1"/>
          <p:nvPr>
            <p:ph idx="1" type="body"/>
          </p:nvPr>
        </p:nvSpPr>
        <p:spPr>
          <a:xfrm>
            <a:off x="1507136" y="386500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0" name="Google Shape;220;p28"/>
          <p:cNvSpPr txBox="1"/>
          <p:nvPr>
            <p:ph idx="2" type="body"/>
          </p:nvPr>
        </p:nvSpPr>
        <p:spPr>
          <a:xfrm>
            <a:off x="1507136" y="444707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21" name="Google Shape;221;p28"/>
          <p:cNvSpPr txBox="1"/>
          <p:nvPr>
            <p:ph idx="3" type="body"/>
          </p:nvPr>
        </p:nvSpPr>
        <p:spPr>
          <a:xfrm>
            <a:off x="3889942" y="235564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2" name="Google Shape;222;p28"/>
          <p:cNvSpPr txBox="1"/>
          <p:nvPr>
            <p:ph idx="4" type="body"/>
          </p:nvPr>
        </p:nvSpPr>
        <p:spPr>
          <a:xfrm>
            <a:off x="3889942" y="293771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23" name="Google Shape;223;p28"/>
          <p:cNvSpPr txBox="1"/>
          <p:nvPr>
            <p:ph idx="5" type="body"/>
          </p:nvPr>
        </p:nvSpPr>
        <p:spPr>
          <a:xfrm>
            <a:off x="5107230" y="4469081"/>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4" name="Google Shape;224;p28"/>
          <p:cNvSpPr txBox="1"/>
          <p:nvPr>
            <p:ph idx="6" type="body"/>
          </p:nvPr>
        </p:nvSpPr>
        <p:spPr>
          <a:xfrm>
            <a:off x="5107230" y="5051157"/>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25" name="Google Shape;225;p28"/>
          <p:cNvSpPr txBox="1"/>
          <p:nvPr>
            <p:ph idx="7" type="body"/>
          </p:nvPr>
        </p:nvSpPr>
        <p:spPr>
          <a:xfrm>
            <a:off x="7501941" y="4469081"/>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6" name="Google Shape;226;p28"/>
          <p:cNvSpPr txBox="1"/>
          <p:nvPr>
            <p:ph idx="8" type="body"/>
          </p:nvPr>
        </p:nvSpPr>
        <p:spPr>
          <a:xfrm>
            <a:off x="7501941" y="5051157"/>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27" name="Google Shape;227;p28"/>
          <p:cNvSpPr txBox="1"/>
          <p:nvPr>
            <p:ph idx="9" type="body"/>
          </p:nvPr>
        </p:nvSpPr>
        <p:spPr>
          <a:xfrm>
            <a:off x="8734718" y="235564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8" name="Google Shape;228;p28"/>
          <p:cNvSpPr txBox="1"/>
          <p:nvPr>
            <p:ph idx="13" type="body"/>
          </p:nvPr>
        </p:nvSpPr>
        <p:spPr>
          <a:xfrm>
            <a:off x="8734718" y="293771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9" name="Google Shape;229;p28"/>
          <p:cNvSpPr txBox="1"/>
          <p:nvPr>
            <p:ph type="title"/>
          </p:nvPr>
        </p:nvSpPr>
        <p:spPr>
          <a:xfrm>
            <a:off x="578914" y="726705"/>
            <a:ext cx="10515600" cy="120505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0" name="Google Shape;230;p28"/>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28"/>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200">
                <a:solidFill>
                  <a:schemeClr val="accent6"/>
                </a:solidFill>
                <a:latin typeface="Arial"/>
                <a:ea typeface="Arial"/>
                <a:cs typeface="Arial"/>
                <a:sym typeface="Arial"/>
              </a:defRPr>
            </a:lvl1pPr>
            <a:lvl2pPr indent="0" lvl="1" marL="0" algn="ctr">
              <a:spcBef>
                <a:spcPts val="0"/>
              </a:spcBef>
              <a:buNone/>
              <a:defRPr sz="1200">
                <a:solidFill>
                  <a:schemeClr val="accent6"/>
                </a:solidFill>
                <a:latin typeface="Arial"/>
                <a:ea typeface="Arial"/>
                <a:cs typeface="Arial"/>
                <a:sym typeface="Arial"/>
              </a:defRPr>
            </a:lvl2pPr>
            <a:lvl3pPr indent="0" lvl="2" marL="0" algn="ctr">
              <a:spcBef>
                <a:spcPts val="0"/>
              </a:spcBef>
              <a:buNone/>
              <a:defRPr sz="1200">
                <a:solidFill>
                  <a:schemeClr val="accent6"/>
                </a:solidFill>
                <a:latin typeface="Arial"/>
                <a:ea typeface="Arial"/>
                <a:cs typeface="Arial"/>
                <a:sym typeface="Arial"/>
              </a:defRPr>
            </a:lvl3pPr>
            <a:lvl4pPr indent="0" lvl="3" marL="0" algn="ctr">
              <a:spcBef>
                <a:spcPts val="0"/>
              </a:spcBef>
              <a:buNone/>
              <a:defRPr sz="1200">
                <a:solidFill>
                  <a:schemeClr val="accent6"/>
                </a:solidFill>
                <a:latin typeface="Arial"/>
                <a:ea typeface="Arial"/>
                <a:cs typeface="Arial"/>
                <a:sym typeface="Arial"/>
              </a:defRPr>
            </a:lvl4pPr>
            <a:lvl5pPr indent="0" lvl="4" marL="0" algn="ctr">
              <a:spcBef>
                <a:spcPts val="0"/>
              </a:spcBef>
              <a:buNone/>
              <a:defRPr sz="1200">
                <a:solidFill>
                  <a:schemeClr val="accent6"/>
                </a:solidFill>
                <a:latin typeface="Arial"/>
                <a:ea typeface="Arial"/>
                <a:cs typeface="Arial"/>
                <a:sym typeface="Arial"/>
              </a:defRPr>
            </a:lvl5pPr>
            <a:lvl6pPr indent="0" lvl="5" marL="0" algn="ctr">
              <a:spcBef>
                <a:spcPts val="0"/>
              </a:spcBef>
              <a:buNone/>
              <a:defRPr sz="1200">
                <a:solidFill>
                  <a:schemeClr val="accent6"/>
                </a:solidFill>
                <a:latin typeface="Arial"/>
                <a:ea typeface="Arial"/>
                <a:cs typeface="Arial"/>
                <a:sym typeface="Arial"/>
              </a:defRPr>
            </a:lvl6pPr>
            <a:lvl7pPr indent="0" lvl="6" marL="0" algn="ctr">
              <a:spcBef>
                <a:spcPts val="0"/>
              </a:spcBef>
              <a:buNone/>
              <a:defRPr sz="1200">
                <a:solidFill>
                  <a:schemeClr val="accent6"/>
                </a:solidFill>
                <a:latin typeface="Arial"/>
                <a:ea typeface="Arial"/>
                <a:cs typeface="Arial"/>
                <a:sym typeface="Arial"/>
              </a:defRPr>
            </a:lvl7pPr>
            <a:lvl8pPr indent="0" lvl="7" marL="0" algn="ctr">
              <a:spcBef>
                <a:spcPts val="0"/>
              </a:spcBef>
              <a:buNone/>
              <a:defRPr sz="1200">
                <a:solidFill>
                  <a:schemeClr val="accent6"/>
                </a:solidFill>
                <a:latin typeface="Arial"/>
                <a:ea typeface="Arial"/>
                <a:cs typeface="Arial"/>
                <a:sym typeface="Arial"/>
              </a:defRPr>
            </a:lvl8pPr>
            <a:lvl9pPr indent="0" lvl="8" marL="0" algn="ctr">
              <a:spcBef>
                <a:spcPts val="0"/>
              </a:spcBef>
              <a:buNone/>
              <a:defRPr sz="1200">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232" name="Shape 232"/>
        <p:cNvGrpSpPr/>
        <p:nvPr/>
      </p:nvGrpSpPr>
      <p:grpSpPr>
        <a:xfrm>
          <a:off x="0" y="0"/>
          <a:ext cx="0" cy="0"/>
          <a:chOff x="0" y="0"/>
          <a:chExt cx="0" cy="0"/>
        </a:xfrm>
      </p:grpSpPr>
      <p:sp>
        <p:nvSpPr>
          <p:cNvPr id="233" name="Google Shape;233;p29"/>
          <p:cNvSpPr/>
          <p:nvPr>
            <p:ph idx="2" type="pic"/>
          </p:nvPr>
        </p:nvSpPr>
        <p:spPr>
          <a:xfrm>
            <a:off x="7493157" y="529148"/>
            <a:ext cx="4248873" cy="4731130"/>
          </a:xfrm>
          <a:prstGeom prst="rect">
            <a:avLst/>
          </a:prstGeom>
          <a:noFill/>
          <a:ln>
            <a:noFill/>
          </a:ln>
        </p:spPr>
      </p:sp>
      <p:sp>
        <p:nvSpPr>
          <p:cNvPr id="234" name="Google Shape;234;p29"/>
          <p:cNvSpPr txBox="1"/>
          <p:nvPr>
            <p:ph idx="1" type="body"/>
          </p:nvPr>
        </p:nvSpPr>
        <p:spPr>
          <a:xfrm>
            <a:off x="517427" y="3253120"/>
            <a:ext cx="4959822" cy="200715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5" name="Google Shape;235;p29"/>
          <p:cNvSpPr/>
          <p:nvPr/>
        </p:nvSpPr>
        <p:spPr>
          <a:xfrm flipH="1">
            <a:off x="7400972" y="4508725"/>
            <a:ext cx="1347680" cy="158117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0A27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236" name="Google Shape;236;p29"/>
          <p:cNvSpPr/>
          <p:nvPr/>
        </p:nvSpPr>
        <p:spPr>
          <a:xfrm>
            <a:off x="6521016" y="4772906"/>
            <a:ext cx="663381" cy="758922"/>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4F3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237" name="Google Shape;237;p29"/>
          <p:cNvSpPr txBox="1"/>
          <p:nvPr>
            <p:ph type="title"/>
          </p:nvPr>
        </p:nvSpPr>
        <p:spPr>
          <a:xfrm>
            <a:off x="517427" y="2497488"/>
            <a:ext cx="9823998" cy="1325563"/>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8" name="Google Shape;238;p29"/>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29"/>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200">
                <a:solidFill>
                  <a:schemeClr val="accent6"/>
                </a:solidFill>
                <a:latin typeface="Arial"/>
                <a:ea typeface="Arial"/>
                <a:cs typeface="Arial"/>
                <a:sym typeface="Arial"/>
              </a:defRPr>
            </a:lvl1pPr>
            <a:lvl2pPr indent="0" lvl="1" marL="0" algn="ctr">
              <a:spcBef>
                <a:spcPts val="0"/>
              </a:spcBef>
              <a:buNone/>
              <a:defRPr sz="1200">
                <a:solidFill>
                  <a:schemeClr val="accent6"/>
                </a:solidFill>
                <a:latin typeface="Arial"/>
                <a:ea typeface="Arial"/>
                <a:cs typeface="Arial"/>
                <a:sym typeface="Arial"/>
              </a:defRPr>
            </a:lvl2pPr>
            <a:lvl3pPr indent="0" lvl="2" marL="0" algn="ctr">
              <a:spcBef>
                <a:spcPts val="0"/>
              </a:spcBef>
              <a:buNone/>
              <a:defRPr sz="1200">
                <a:solidFill>
                  <a:schemeClr val="accent6"/>
                </a:solidFill>
                <a:latin typeface="Arial"/>
                <a:ea typeface="Arial"/>
                <a:cs typeface="Arial"/>
                <a:sym typeface="Arial"/>
              </a:defRPr>
            </a:lvl3pPr>
            <a:lvl4pPr indent="0" lvl="3" marL="0" algn="ctr">
              <a:spcBef>
                <a:spcPts val="0"/>
              </a:spcBef>
              <a:buNone/>
              <a:defRPr sz="1200">
                <a:solidFill>
                  <a:schemeClr val="accent6"/>
                </a:solidFill>
                <a:latin typeface="Arial"/>
                <a:ea typeface="Arial"/>
                <a:cs typeface="Arial"/>
                <a:sym typeface="Arial"/>
              </a:defRPr>
            </a:lvl4pPr>
            <a:lvl5pPr indent="0" lvl="4" marL="0" algn="ctr">
              <a:spcBef>
                <a:spcPts val="0"/>
              </a:spcBef>
              <a:buNone/>
              <a:defRPr sz="1200">
                <a:solidFill>
                  <a:schemeClr val="accent6"/>
                </a:solidFill>
                <a:latin typeface="Arial"/>
                <a:ea typeface="Arial"/>
                <a:cs typeface="Arial"/>
                <a:sym typeface="Arial"/>
              </a:defRPr>
            </a:lvl5pPr>
            <a:lvl6pPr indent="0" lvl="5" marL="0" algn="ctr">
              <a:spcBef>
                <a:spcPts val="0"/>
              </a:spcBef>
              <a:buNone/>
              <a:defRPr sz="1200">
                <a:solidFill>
                  <a:schemeClr val="accent6"/>
                </a:solidFill>
                <a:latin typeface="Arial"/>
                <a:ea typeface="Arial"/>
                <a:cs typeface="Arial"/>
                <a:sym typeface="Arial"/>
              </a:defRPr>
            </a:lvl6pPr>
            <a:lvl7pPr indent="0" lvl="6" marL="0" algn="ctr">
              <a:spcBef>
                <a:spcPts val="0"/>
              </a:spcBef>
              <a:buNone/>
              <a:defRPr sz="1200">
                <a:solidFill>
                  <a:schemeClr val="accent6"/>
                </a:solidFill>
                <a:latin typeface="Arial"/>
                <a:ea typeface="Arial"/>
                <a:cs typeface="Arial"/>
                <a:sym typeface="Arial"/>
              </a:defRPr>
            </a:lvl7pPr>
            <a:lvl8pPr indent="0" lvl="7" marL="0" algn="ctr">
              <a:spcBef>
                <a:spcPts val="0"/>
              </a:spcBef>
              <a:buNone/>
              <a:defRPr sz="1200">
                <a:solidFill>
                  <a:schemeClr val="accent6"/>
                </a:solidFill>
                <a:latin typeface="Arial"/>
                <a:ea typeface="Arial"/>
                <a:cs typeface="Arial"/>
                <a:sym typeface="Arial"/>
              </a:defRPr>
            </a:lvl8pPr>
            <a:lvl9pPr indent="0" lvl="8" marL="0" algn="ctr">
              <a:spcBef>
                <a:spcPts val="0"/>
              </a:spcBef>
              <a:buNone/>
              <a:defRPr sz="1200">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20" name="Shape 20"/>
        <p:cNvGrpSpPr/>
        <p:nvPr/>
      </p:nvGrpSpPr>
      <p:grpSpPr>
        <a:xfrm>
          <a:off x="0" y="0"/>
          <a:ext cx="0" cy="0"/>
          <a:chOff x="0" y="0"/>
          <a:chExt cx="0" cy="0"/>
        </a:xfrm>
      </p:grpSpPr>
      <p:sp>
        <p:nvSpPr>
          <p:cNvPr id="21" name="Google Shape;21;p15"/>
          <p:cNvSpPr txBox="1"/>
          <p:nvPr>
            <p:ph type="title"/>
          </p:nvPr>
        </p:nvSpPr>
        <p:spPr>
          <a:xfrm>
            <a:off x="509574" y="2096892"/>
            <a:ext cx="5117162"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5"/>
          <p:cNvSpPr txBox="1"/>
          <p:nvPr>
            <p:ph idx="1" type="body"/>
          </p:nvPr>
        </p:nvSpPr>
        <p:spPr>
          <a:xfrm>
            <a:off x="509574" y="3435546"/>
            <a:ext cx="4260180" cy="129453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15"/>
          <p:cNvSpPr/>
          <p:nvPr>
            <p:ph idx="2" type="pic"/>
          </p:nvPr>
        </p:nvSpPr>
        <p:spPr>
          <a:xfrm>
            <a:off x="5745001" y="0"/>
            <a:ext cx="6446999" cy="6858000"/>
          </a:xfrm>
          <a:prstGeom prst="rect">
            <a:avLst/>
          </a:prstGeom>
          <a:noFill/>
          <a:ln>
            <a:noFill/>
          </a:ln>
        </p:spPr>
      </p:sp>
      <p:sp>
        <p:nvSpPr>
          <p:cNvPr id="24" name="Google Shape;24;p15"/>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26" name="Shape 26"/>
        <p:cNvGrpSpPr/>
        <p:nvPr/>
      </p:nvGrpSpPr>
      <p:grpSpPr>
        <a:xfrm>
          <a:off x="0" y="0"/>
          <a:ext cx="0" cy="0"/>
          <a:chOff x="0" y="0"/>
          <a:chExt cx="0" cy="0"/>
        </a:xfrm>
      </p:grpSpPr>
      <p:sp>
        <p:nvSpPr>
          <p:cNvPr id="27" name="Google Shape;27;p16"/>
          <p:cNvSpPr/>
          <p:nvPr/>
        </p:nvSpPr>
        <p:spPr>
          <a:xfrm>
            <a:off x="0" y="2860787"/>
            <a:ext cx="2361029" cy="3676532"/>
          </a:xfrm>
          <a:custGeom>
            <a:rect b="b" l="l" r="r" t="t"/>
            <a:pathLst>
              <a:path extrusionOk="0" h="3676532" w="2361029">
                <a:moveTo>
                  <a:pt x="773997" y="0"/>
                </a:moveTo>
                <a:lnTo>
                  <a:pt x="2361029" y="925683"/>
                </a:lnTo>
                <a:lnTo>
                  <a:pt x="2361029" y="2763949"/>
                </a:lnTo>
                <a:lnTo>
                  <a:pt x="769661" y="3676532"/>
                </a:lnTo>
                <a:lnTo>
                  <a:pt x="0" y="3234717"/>
                </a:lnTo>
                <a:lnTo>
                  <a:pt x="0" y="446885"/>
                </a:lnTo>
                <a:close/>
              </a:path>
            </a:pathLst>
          </a:custGeom>
          <a:solidFill>
            <a:srgbClr val="F5C0A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8" name="Google Shape;28;p16"/>
          <p:cNvSpPr/>
          <p:nvPr/>
        </p:nvSpPr>
        <p:spPr>
          <a:xfrm flipH="1">
            <a:off x="1014233" y="5253270"/>
            <a:ext cx="1710765" cy="1593273"/>
          </a:xfrm>
          <a:custGeom>
            <a:rect b="b" l="l" r="r" t="t"/>
            <a:pathLst>
              <a:path extrusionOk="0" h="1593273" w="1710765">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descr="Click icon to add picture" id="29" name="Google Shape;29;p16"/>
          <p:cNvSpPr txBox="1"/>
          <p:nvPr>
            <p:ph idx="1" type="body"/>
          </p:nvPr>
        </p:nvSpPr>
        <p:spPr>
          <a:xfrm>
            <a:off x="5271609" y="1025236"/>
            <a:ext cx="5162709" cy="42068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6"/>
          <p:cNvSpPr txBox="1"/>
          <p:nvPr>
            <p:ph idx="2" type="body"/>
          </p:nvPr>
        </p:nvSpPr>
        <p:spPr>
          <a:xfrm>
            <a:off x="5271608" y="1469069"/>
            <a:ext cx="5162709" cy="1506166"/>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accent6"/>
              </a:buClr>
              <a:buSzPts val="1400"/>
              <a:buFont typeface="Arial"/>
              <a:buChar char="•"/>
              <a:defRPr b="0" sz="1400">
                <a:solidFill>
                  <a:schemeClr val="accent6"/>
                </a:solidFill>
                <a:latin typeface="Arial"/>
                <a:ea typeface="Arial"/>
                <a:cs typeface="Arial"/>
                <a:sym typeface="Arial"/>
              </a:defRPr>
            </a:lvl1pPr>
            <a:lvl2pPr indent="-292100" lvl="1" marL="914400" algn="l">
              <a:lnSpc>
                <a:spcPct val="90000"/>
              </a:lnSpc>
              <a:spcBef>
                <a:spcPts val="6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31" name="Google Shape;31;p16"/>
          <p:cNvSpPr txBox="1"/>
          <p:nvPr>
            <p:ph idx="3" type="body"/>
          </p:nvPr>
        </p:nvSpPr>
        <p:spPr>
          <a:xfrm>
            <a:off x="5271609" y="2984685"/>
            <a:ext cx="5162709" cy="42068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32" name="Google Shape;32;p16"/>
          <p:cNvSpPr txBox="1"/>
          <p:nvPr>
            <p:ph idx="4" type="body"/>
          </p:nvPr>
        </p:nvSpPr>
        <p:spPr>
          <a:xfrm>
            <a:off x="5271607" y="4597473"/>
            <a:ext cx="5162709" cy="421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6"/>
          <p:cNvSpPr txBox="1"/>
          <p:nvPr>
            <p:ph idx="5" type="body"/>
          </p:nvPr>
        </p:nvSpPr>
        <p:spPr>
          <a:xfrm>
            <a:off x="5271608" y="3419684"/>
            <a:ext cx="5162709" cy="1177789"/>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accent6"/>
              </a:buClr>
              <a:buSzPts val="1400"/>
              <a:buFont typeface="Arial"/>
              <a:buChar char="•"/>
              <a:defRPr b="0" sz="1400">
                <a:solidFill>
                  <a:schemeClr val="accent6"/>
                </a:solidFill>
                <a:latin typeface="Arial"/>
                <a:ea typeface="Arial"/>
                <a:cs typeface="Arial"/>
                <a:sym typeface="Arial"/>
              </a:defRPr>
            </a:lvl1pPr>
            <a:lvl2pPr indent="-292100" lvl="1" marL="914400" algn="l">
              <a:lnSpc>
                <a:spcPct val="90000"/>
              </a:lnSpc>
              <a:spcBef>
                <a:spcPts val="6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6"/>
          <p:cNvSpPr txBox="1"/>
          <p:nvPr>
            <p:ph idx="6" type="body"/>
          </p:nvPr>
        </p:nvSpPr>
        <p:spPr>
          <a:xfrm>
            <a:off x="5271608" y="5041922"/>
            <a:ext cx="5162709" cy="1635938"/>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accent6"/>
              </a:buClr>
              <a:buSzPts val="1400"/>
              <a:buFont typeface="Arial"/>
              <a:buChar char="•"/>
              <a:defRPr b="0" sz="1400">
                <a:solidFill>
                  <a:schemeClr val="accent6"/>
                </a:solidFill>
                <a:latin typeface="Arial"/>
                <a:ea typeface="Arial"/>
                <a:cs typeface="Arial"/>
                <a:sym typeface="Arial"/>
              </a:defRPr>
            </a:lvl1pPr>
            <a:lvl2pPr indent="-292100" lvl="1" marL="914400" algn="l">
              <a:lnSpc>
                <a:spcPct val="90000"/>
              </a:lnSpc>
              <a:spcBef>
                <a:spcPts val="6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6"/>
          <p:cNvSpPr/>
          <p:nvPr/>
        </p:nvSpPr>
        <p:spPr>
          <a:xfrm flipH="1">
            <a:off x="2631891" y="4699053"/>
            <a:ext cx="668814" cy="784693"/>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FE3A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36" name="Google Shape;36;p16"/>
          <p:cNvSpPr txBox="1"/>
          <p:nvPr>
            <p:ph type="title"/>
          </p:nvPr>
        </p:nvSpPr>
        <p:spPr>
          <a:xfrm>
            <a:off x="502665" y="707105"/>
            <a:ext cx="3994173" cy="227758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6"/>
          <p:cNvSpPr/>
          <p:nvPr>
            <p:ph idx="7" type="pic"/>
          </p:nvPr>
        </p:nvSpPr>
        <p:spPr>
          <a:xfrm>
            <a:off x="4734172" y="1141669"/>
            <a:ext cx="507778" cy="565882"/>
          </a:xfrm>
          <a:prstGeom prst="rect">
            <a:avLst/>
          </a:prstGeom>
          <a:noFill/>
          <a:ln>
            <a:noFill/>
          </a:ln>
        </p:spPr>
      </p:sp>
      <p:sp>
        <p:nvSpPr>
          <p:cNvPr id="38" name="Google Shape;38;p16"/>
          <p:cNvSpPr/>
          <p:nvPr>
            <p:ph idx="8" type="pic"/>
          </p:nvPr>
        </p:nvSpPr>
        <p:spPr>
          <a:xfrm>
            <a:off x="4724705" y="3105650"/>
            <a:ext cx="536270" cy="565882"/>
          </a:xfrm>
          <a:prstGeom prst="rect">
            <a:avLst/>
          </a:prstGeom>
          <a:noFill/>
          <a:ln>
            <a:noFill/>
          </a:ln>
        </p:spPr>
      </p:sp>
      <p:sp>
        <p:nvSpPr>
          <p:cNvPr id="39" name="Google Shape;39;p16"/>
          <p:cNvSpPr/>
          <p:nvPr>
            <p:ph idx="9" type="pic"/>
          </p:nvPr>
        </p:nvSpPr>
        <p:spPr>
          <a:xfrm>
            <a:off x="4714069" y="4716041"/>
            <a:ext cx="536270" cy="565882"/>
          </a:xfrm>
          <a:prstGeom prst="rect">
            <a:avLst/>
          </a:prstGeom>
          <a:noFill/>
          <a:ln>
            <a:noFill/>
          </a:ln>
        </p:spPr>
      </p:sp>
      <p:sp>
        <p:nvSpPr>
          <p:cNvPr id="40" name="Google Shape;40;p16"/>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with Icons">
  <p:cSld name="5 Column with Icons">
    <p:spTree>
      <p:nvGrpSpPr>
        <p:cNvPr id="41" name="Shape 41"/>
        <p:cNvGrpSpPr/>
        <p:nvPr/>
      </p:nvGrpSpPr>
      <p:grpSpPr>
        <a:xfrm>
          <a:off x="0" y="0"/>
          <a:ext cx="0" cy="0"/>
          <a:chOff x="0" y="0"/>
          <a:chExt cx="0" cy="0"/>
        </a:xfrm>
      </p:grpSpPr>
      <p:sp>
        <p:nvSpPr>
          <p:cNvPr id="42" name="Google Shape;42;p17"/>
          <p:cNvSpPr/>
          <p:nvPr/>
        </p:nvSpPr>
        <p:spPr>
          <a:xfrm>
            <a:off x="2121636" y="2070606"/>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43" name="Google Shape;43;p17"/>
          <p:cNvSpPr/>
          <p:nvPr/>
        </p:nvSpPr>
        <p:spPr>
          <a:xfrm>
            <a:off x="4174867" y="207344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44" name="Google Shape;44;p17"/>
          <p:cNvSpPr/>
          <p:nvPr/>
        </p:nvSpPr>
        <p:spPr>
          <a:xfrm>
            <a:off x="6308379" y="206452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45" name="Google Shape;45;p17"/>
          <p:cNvSpPr/>
          <p:nvPr/>
        </p:nvSpPr>
        <p:spPr>
          <a:xfrm>
            <a:off x="8407152" y="206898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descr="Click icon to add picture" id="46" name="Google Shape;46;p17"/>
          <p:cNvSpPr txBox="1"/>
          <p:nvPr>
            <p:ph idx="1" type="body"/>
          </p:nvPr>
        </p:nvSpPr>
        <p:spPr>
          <a:xfrm>
            <a:off x="821770"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7"/>
          <p:cNvSpPr txBox="1"/>
          <p:nvPr>
            <p:ph idx="2" type="body"/>
          </p:nvPr>
        </p:nvSpPr>
        <p:spPr>
          <a:xfrm>
            <a:off x="912627"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48" name="Google Shape;48;p17"/>
          <p:cNvSpPr txBox="1"/>
          <p:nvPr>
            <p:ph idx="3" type="body"/>
          </p:nvPr>
        </p:nvSpPr>
        <p:spPr>
          <a:xfrm>
            <a:off x="2888314"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7"/>
          <p:cNvSpPr txBox="1"/>
          <p:nvPr>
            <p:ph idx="4" type="body"/>
          </p:nvPr>
        </p:nvSpPr>
        <p:spPr>
          <a:xfrm>
            <a:off x="2979171"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50" name="Google Shape;50;p17"/>
          <p:cNvSpPr txBox="1"/>
          <p:nvPr>
            <p:ph idx="5" type="body"/>
          </p:nvPr>
        </p:nvSpPr>
        <p:spPr>
          <a:xfrm>
            <a:off x="5073898"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7"/>
          <p:cNvSpPr txBox="1"/>
          <p:nvPr>
            <p:ph idx="6" type="body"/>
          </p:nvPr>
        </p:nvSpPr>
        <p:spPr>
          <a:xfrm>
            <a:off x="5164755"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52" name="Google Shape;52;p17"/>
          <p:cNvSpPr txBox="1"/>
          <p:nvPr>
            <p:ph idx="7" type="body"/>
          </p:nvPr>
        </p:nvSpPr>
        <p:spPr>
          <a:xfrm>
            <a:off x="7259482"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7"/>
          <p:cNvSpPr txBox="1"/>
          <p:nvPr>
            <p:ph idx="8" type="body"/>
          </p:nvPr>
        </p:nvSpPr>
        <p:spPr>
          <a:xfrm>
            <a:off x="7350339"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54" name="Google Shape;54;p17"/>
          <p:cNvSpPr txBox="1"/>
          <p:nvPr>
            <p:ph idx="9" type="body"/>
          </p:nvPr>
        </p:nvSpPr>
        <p:spPr>
          <a:xfrm>
            <a:off x="9445066"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7"/>
          <p:cNvSpPr txBox="1"/>
          <p:nvPr>
            <p:ph idx="13" type="body"/>
          </p:nvPr>
        </p:nvSpPr>
        <p:spPr>
          <a:xfrm>
            <a:off x="9535923"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7"/>
          <p:cNvSpPr/>
          <p:nvPr>
            <p:ph idx="14" type="pic"/>
          </p:nvPr>
        </p:nvSpPr>
        <p:spPr>
          <a:xfrm>
            <a:off x="983282" y="2073439"/>
            <a:ext cx="1621032" cy="1841551"/>
          </a:xfrm>
          <a:prstGeom prst="rect">
            <a:avLst/>
          </a:prstGeom>
          <a:solidFill>
            <a:srgbClr val="6A6A6A"/>
          </a:solidFill>
          <a:ln>
            <a:noFill/>
          </a:ln>
        </p:spPr>
      </p:sp>
      <p:sp>
        <p:nvSpPr>
          <p:cNvPr id="57" name="Google Shape;57;p17"/>
          <p:cNvSpPr/>
          <p:nvPr>
            <p:ph idx="15" type="pic"/>
          </p:nvPr>
        </p:nvSpPr>
        <p:spPr>
          <a:xfrm>
            <a:off x="3109346" y="2073439"/>
            <a:ext cx="1621032" cy="1841551"/>
          </a:xfrm>
          <a:prstGeom prst="rect">
            <a:avLst/>
          </a:prstGeom>
          <a:solidFill>
            <a:srgbClr val="6A6A6A"/>
          </a:solidFill>
          <a:ln>
            <a:noFill/>
          </a:ln>
        </p:spPr>
      </p:sp>
      <p:sp>
        <p:nvSpPr>
          <p:cNvPr id="58" name="Google Shape;58;p17"/>
          <p:cNvSpPr/>
          <p:nvPr>
            <p:ph idx="16" type="pic"/>
          </p:nvPr>
        </p:nvSpPr>
        <p:spPr>
          <a:xfrm>
            <a:off x="5235410" y="2073439"/>
            <a:ext cx="1621032" cy="1841551"/>
          </a:xfrm>
          <a:prstGeom prst="rect">
            <a:avLst/>
          </a:prstGeom>
          <a:solidFill>
            <a:srgbClr val="6A6A6A"/>
          </a:solidFill>
          <a:ln>
            <a:noFill/>
          </a:ln>
        </p:spPr>
      </p:sp>
      <p:sp>
        <p:nvSpPr>
          <p:cNvPr id="59" name="Google Shape;59;p17"/>
          <p:cNvSpPr/>
          <p:nvPr>
            <p:ph idx="17" type="pic"/>
          </p:nvPr>
        </p:nvSpPr>
        <p:spPr>
          <a:xfrm>
            <a:off x="7361474" y="2073439"/>
            <a:ext cx="1621032" cy="1841551"/>
          </a:xfrm>
          <a:prstGeom prst="rect">
            <a:avLst/>
          </a:prstGeom>
          <a:solidFill>
            <a:srgbClr val="6A6A6A"/>
          </a:solidFill>
          <a:ln>
            <a:noFill/>
          </a:ln>
        </p:spPr>
      </p:sp>
      <p:sp>
        <p:nvSpPr>
          <p:cNvPr id="60" name="Google Shape;60;p17"/>
          <p:cNvSpPr/>
          <p:nvPr>
            <p:ph idx="18" type="pic"/>
          </p:nvPr>
        </p:nvSpPr>
        <p:spPr>
          <a:xfrm>
            <a:off x="9487536" y="2073439"/>
            <a:ext cx="1621032" cy="1841551"/>
          </a:xfrm>
          <a:prstGeom prst="rect">
            <a:avLst/>
          </a:prstGeom>
          <a:solidFill>
            <a:srgbClr val="6A6A6A"/>
          </a:solidFill>
          <a:ln>
            <a:noFill/>
          </a:ln>
        </p:spPr>
      </p:sp>
      <p:sp>
        <p:nvSpPr>
          <p:cNvPr id="61" name="Google Shape;6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7"/>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4" name="Shape 64"/>
        <p:cNvGrpSpPr/>
        <p:nvPr/>
      </p:nvGrpSpPr>
      <p:grpSpPr>
        <a:xfrm>
          <a:off x="0" y="0"/>
          <a:ext cx="0" cy="0"/>
          <a:chOff x="0" y="0"/>
          <a:chExt cx="0" cy="0"/>
        </a:xfrm>
      </p:grpSpPr>
      <p:sp>
        <p:nvSpPr>
          <p:cNvPr id="65" name="Google Shape;65;p18"/>
          <p:cNvSpPr/>
          <p:nvPr/>
        </p:nvSpPr>
        <p:spPr>
          <a:xfrm flipH="1">
            <a:off x="769290" y="491100"/>
            <a:ext cx="1886361" cy="221318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0A2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66" name="Google Shape;66;p18"/>
          <p:cNvSpPr/>
          <p:nvPr/>
        </p:nvSpPr>
        <p:spPr>
          <a:xfrm flipH="1">
            <a:off x="783145" y="4057904"/>
            <a:ext cx="1886359" cy="221318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4F3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67" name="Google Shape;67;p18"/>
          <p:cNvSpPr/>
          <p:nvPr/>
        </p:nvSpPr>
        <p:spPr>
          <a:xfrm flipH="1">
            <a:off x="0" y="3709992"/>
            <a:ext cx="1157948" cy="1502830"/>
          </a:xfrm>
          <a:custGeom>
            <a:rect b="b" l="l" r="r" t="t"/>
            <a:pathLst>
              <a:path extrusionOk="0" h="1502830" w="1157948">
                <a:moveTo>
                  <a:pt x="638572" y="0"/>
                </a:moveTo>
                <a:lnTo>
                  <a:pt x="0" y="378385"/>
                </a:lnTo>
                <a:lnTo>
                  <a:pt x="0" y="1129800"/>
                </a:lnTo>
                <a:lnTo>
                  <a:pt x="640317" y="1502830"/>
                </a:lnTo>
                <a:lnTo>
                  <a:pt x="1157948" y="1200968"/>
                </a:lnTo>
                <a:lnTo>
                  <a:pt x="1157948" y="304639"/>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descr="Click icon to add picture" id="68" name="Google Shape;68;p18"/>
          <p:cNvSpPr txBox="1"/>
          <p:nvPr>
            <p:ph idx="1" type="body"/>
          </p:nvPr>
        </p:nvSpPr>
        <p:spPr>
          <a:xfrm>
            <a:off x="4550705" y="3625598"/>
            <a:ext cx="2653545" cy="58796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8"/>
          <p:cNvSpPr txBox="1"/>
          <p:nvPr>
            <p:ph idx="2" type="body"/>
          </p:nvPr>
        </p:nvSpPr>
        <p:spPr>
          <a:xfrm>
            <a:off x="4550705" y="4246516"/>
            <a:ext cx="2653545" cy="172710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8"/>
          <p:cNvSpPr/>
          <p:nvPr>
            <p:ph idx="3" type="pic"/>
          </p:nvPr>
        </p:nvSpPr>
        <p:spPr>
          <a:xfrm>
            <a:off x="1788170" y="2296125"/>
            <a:ext cx="1886360" cy="2144668"/>
          </a:xfrm>
          <a:prstGeom prst="rect">
            <a:avLst/>
          </a:prstGeom>
          <a:solidFill>
            <a:srgbClr val="6A6A6A"/>
          </a:solidFill>
          <a:ln>
            <a:noFill/>
          </a:ln>
        </p:spPr>
      </p:sp>
      <p:sp>
        <p:nvSpPr>
          <p:cNvPr id="71" name="Google Shape;71;p18"/>
          <p:cNvSpPr txBox="1"/>
          <p:nvPr>
            <p:ph type="title"/>
          </p:nvPr>
        </p:nvSpPr>
        <p:spPr>
          <a:xfrm>
            <a:off x="4550704" y="1690878"/>
            <a:ext cx="6599429"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Click icon to add picture" id="72" name="Google Shape;72;p18"/>
          <p:cNvSpPr txBox="1"/>
          <p:nvPr>
            <p:ph idx="4" type="body"/>
          </p:nvPr>
        </p:nvSpPr>
        <p:spPr>
          <a:xfrm>
            <a:off x="7811506" y="3625598"/>
            <a:ext cx="2653545" cy="58796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8"/>
          <p:cNvSpPr txBox="1"/>
          <p:nvPr>
            <p:ph idx="5" type="body"/>
          </p:nvPr>
        </p:nvSpPr>
        <p:spPr>
          <a:xfrm>
            <a:off x="7811506" y="4246516"/>
            <a:ext cx="2653545" cy="172710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8"/>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p:cSld name="5 Column">
    <p:spTree>
      <p:nvGrpSpPr>
        <p:cNvPr id="75" name="Shape 75"/>
        <p:cNvGrpSpPr/>
        <p:nvPr/>
      </p:nvGrpSpPr>
      <p:grpSpPr>
        <a:xfrm>
          <a:off x="0" y="0"/>
          <a:ext cx="0" cy="0"/>
          <a:chOff x="0" y="0"/>
          <a:chExt cx="0" cy="0"/>
        </a:xfrm>
      </p:grpSpPr>
      <p:sp>
        <p:nvSpPr>
          <p:cNvPr id="76" name="Google Shape;76;p19"/>
          <p:cNvSpPr txBox="1"/>
          <p:nvPr>
            <p:ph idx="1" type="body"/>
          </p:nvPr>
        </p:nvSpPr>
        <p:spPr>
          <a:xfrm>
            <a:off x="838200" y="2929823"/>
            <a:ext cx="1865376" cy="2464293"/>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2" type="body"/>
          </p:nvPr>
        </p:nvSpPr>
        <p:spPr>
          <a:xfrm>
            <a:off x="3000303" y="2929823"/>
            <a:ext cx="1867186" cy="2471878"/>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9"/>
          <p:cNvSpPr txBox="1"/>
          <p:nvPr>
            <p:ph idx="3" type="body"/>
          </p:nvPr>
        </p:nvSpPr>
        <p:spPr>
          <a:xfrm>
            <a:off x="5164216" y="2929823"/>
            <a:ext cx="1865376" cy="2464293"/>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9"/>
          <p:cNvSpPr txBox="1"/>
          <p:nvPr>
            <p:ph idx="4" type="body"/>
          </p:nvPr>
        </p:nvSpPr>
        <p:spPr>
          <a:xfrm>
            <a:off x="7326319" y="2929823"/>
            <a:ext cx="1865376" cy="2464293"/>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9"/>
          <p:cNvSpPr txBox="1"/>
          <p:nvPr>
            <p:ph idx="5" type="body"/>
          </p:nvPr>
        </p:nvSpPr>
        <p:spPr>
          <a:xfrm>
            <a:off x="9488424" y="2929823"/>
            <a:ext cx="1865376" cy="2464293"/>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9"/>
          <p:cNvSpPr txBox="1"/>
          <p:nvPr>
            <p:ph idx="6" type="body"/>
          </p:nvPr>
        </p:nvSpPr>
        <p:spPr>
          <a:xfrm>
            <a:off x="838200"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9"/>
          <p:cNvSpPr txBox="1"/>
          <p:nvPr>
            <p:ph idx="7" type="body"/>
          </p:nvPr>
        </p:nvSpPr>
        <p:spPr>
          <a:xfrm>
            <a:off x="3000756"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9"/>
          <p:cNvSpPr txBox="1"/>
          <p:nvPr>
            <p:ph idx="8" type="body"/>
          </p:nvPr>
        </p:nvSpPr>
        <p:spPr>
          <a:xfrm>
            <a:off x="5163312"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9"/>
          <p:cNvSpPr txBox="1"/>
          <p:nvPr>
            <p:ph idx="9" type="body"/>
          </p:nvPr>
        </p:nvSpPr>
        <p:spPr>
          <a:xfrm>
            <a:off x="7325868"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9"/>
          <p:cNvSpPr txBox="1"/>
          <p:nvPr>
            <p:ph idx="13" type="body"/>
          </p:nvPr>
        </p:nvSpPr>
        <p:spPr>
          <a:xfrm>
            <a:off x="9488424"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9"/>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9"/>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89" name="Shape 89"/>
        <p:cNvGrpSpPr/>
        <p:nvPr/>
      </p:nvGrpSpPr>
      <p:grpSpPr>
        <a:xfrm>
          <a:off x="0" y="0"/>
          <a:ext cx="0" cy="0"/>
          <a:chOff x="0" y="0"/>
          <a:chExt cx="0" cy="0"/>
        </a:xfrm>
      </p:grpSpPr>
      <p:sp>
        <p:nvSpPr>
          <p:cNvPr id="90" name="Google Shape;90;p20"/>
          <p:cNvSpPr/>
          <p:nvPr/>
        </p:nvSpPr>
        <p:spPr>
          <a:xfrm>
            <a:off x="410352" y="12435"/>
            <a:ext cx="1455521" cy="1019127"/>
          </a:xfrm>
          <a:custGeom>
            <a:rect b="b" l="l" r="r" t="t"/>
            <a:pathLst>
              <a:path extrusionOk="0" h="1019127" w="1455521">
                <a:moveTo>
                  <a:pt x="219223" y="0"/>
                </a:moveTo>
                <a:lnTo>
                  <a:pt x="1236298" y="0"/>
                </a:lnTo>
                <a:lnTo>
                  <a:pt x="1455521" y="385779"/>
                </a:lnTo>
                <a:lnTo>
                  <a:pt x="1095615" y="1019127"/>
                </a:lnTo>
                <a:lnTo>
                  <a:pt x="359906" y="1019127"/>
                </a:lnTo>
                <a:lnTo>
                  <a:pt x="0" y="385779"/>
                </a:lnTo>
                <a:close/>
              </a:path>
            </a:pathLst>
          </a:custGeom>
          <a:solidFill>
            <a:srgbClr val="F4F3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91" name="Google Shape;91;p20"/>
          <p:cNvSpPr/>
          <p:nvPr/>
        </p:nvSpPr>
        <p:spPr>
          <a:xfrm>
            <a:off x="1579486" y="450004"/>
            <a:ext cx="1455521" cy="1266696"/>
          </a:xfrm>
          <a:prstGeom prst="hexagon">
            <a:avLst>
              <a:gd fmla="val 28413" name="adj"/>
              <a:gd fmla="val 115470" name="vf"/>
            </a:avLst>
          </a:prstGeom>
          <a:solidFill>
            <a:srgbClr val="F0A2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92" name="Google Shape;92;p20"/>
          <p:cNvSpPr/>
          <p:nvPr/>
        </p:nvSpPr>
        <p:spPr>
          <a:xfrm>
            <a:off x="412218" y="1136470"/>
            <a:ext cx="1455521" cy="1266696"/>
          </a:xfrm>
          <a:prstGeom prst="hexagon">
            <a:avLst>
              <a:gd fmla="val 28413"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93" name="Google Shape;93;p20"/>
          <p:cNvSpPr/>
          <p:nvPr/>
        </p:nvSpPr>
        <p:spPr>
          <a:xfrm>
            <a:off x="1580070" y="1812437"/>
            <a:ext cx="1455521" cy="1266696"/>
          </a:xfrm>
          <a:prstGeom prst="hexagon">
            <a:avLst>
              <a:gd fmla="val 28413" name="adj"/>
              <a:gd fmla="val 115470" name="vf"/>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94" name="Google Shape;94;p20"/>
          <p:cNvSpPr/>
          <p:nvPr/>
        </p:nvSpPr>
        <p:spPr>
          <a:xfrm>
            <a:off x="3953772" y="4582171"/>
            <a:ext cx="1455521" cy="1266696"/>
          </a:xfrm>
          <a:prstGeom prst="hexagon">
            <a:avLst>
              <a:gd fmla="val 28413" name="adj"/>
              <a:gd fmla="val 115470" name="vf"/>
            </a:avLst>
          </a:prstGeom>
          <a:solidFill>
            <a:srgbClr val="F0A2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95" name="Google Shape;95;p20"/>
          <p:cNvSpPr/>
          <p:nvPr/>
        </p:nvSpPr>
        <p:spPr>
          <a:xfrm>
            <a:off x="3955762" y="5952136"/>
            <a:ext cx="1455521" cy="932559"/>
          </a:xfrm>
          <a:custGeom>
            <a:rect b="b" l="l" r="r" t="t"/>
            <a:pathLst>
              <a:path extrusionOk="0" h="932559" w="1455521">
                <a:moveTo>
                  <a:pt x="359906" y="0"/>
                </a:moveTo>
                <a:lnTo>
                  <a:pt x="1095615" y="0"/>
                </a:lnTo>
                <a:lnTo>
                  <a:pt x="1455521" y="633348"/>
                </a:lnTo>
                <a:lnTo>
                  <a:pt x="1285492" y="932559"/>
                </a:lnTo>
                <a:lnTo>
                  <a:pt x="170030" y="932559"/>
                </a:lnTo>
                <a:lnTo>
                  <a:pt x="0" y="633348"/>
                </a:lnTo>
                <a:close/>
              </a:path>
            </a:pathLst>
          </a:custGeom>
          <a:solidFill>
            <a:srgbClr val="FDFD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96" name="Google Shape;96;p20"/>
          <p:cNvSpPr/>
          <p:nvPr/>
        </p:nvSpPr>
        <p:spPr>
          <a:xfrm>
            <a:off x="2783996" y="5245443"/>
            <a:ext cx="1455521" cy="1266696"/>
          </a:xfrm>
          <a:prstGeom prst="hexagon">
            <a:avLst>
              <a:gd fmla="val 28413"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97" name="Google Shape;97;p20"/>
          <p:cNvSpPr/>
          <p:nvPr/>
        </p:nvSpPr>
        <p:spPr>
          <a:xfrm>
            <a:off x="2767144" y="3880620"/>
            <a:ext cx="1455521" cy="1266696"/>
          </a:xfrm>
          <a:prstGeom prst="hexagon">
            <a:avLst>
              <a:gd fmla="val 28413" name="adj"/>
              <a:gd fmla="val 115470" name="vf"/>
            </a:avLst>
          </a:prstGeom>
          <a:solidFill>
            <a:srgbClr val="93231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98" name="Google Shape;98;p20"/>
          <p:cNvSpPr/>
          <p:nvPr/>
        </p:nvSpPr>
        <p:spPr>
          <a:xfrm>
            <a:off x="3702" y="448131"/>
            <a:ext cx="678871" cy="1266696"/>
          </a:xfrm>
          <a:custGeom>
            <a:rect b="b" l="l" r="r" t="t"/>
            <a:pathLst>
              <a:path extrusionOk="0" h="1266696" w="678871">
                <a:moveTo>
                  <a:pt x="0" y="0"/>
                </a:moveTo>
                <a:lnTo>
                  <a:pt x="318965" y="0"/>
                </a:lnTo>
                <a:lnTo>
                  <a:pt x="678871" y="633348"/>
                </a:lnTo>
                <a:lnTo>
                  <a:pt x="318965" y="1266696"/>
                </a:lnTo>
                <a:lnTo>
                  <a:pt x="0" y="1266696"/>
                </a:lnTo>
                <a:close/>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99" name="Google Shape;99;p20"/>
          <p:cNvSpPr/>
          <p:nvPr/>
        </p:nvSpPr>
        <p:spPr>
          <a:xfrm>
            <a:off x="1580353" y="3182793"/>
            <a:ext cx="1455521" cy="1266696"/>
          </a:xfrm>
          <a:prstGeom prst="hexagon">
            <a:avLst>
              <a:gd fmla="val 28413" name="adj"/>
              <a:gd fmla="val 115470" name="vf"/>
            </a:avLst>
          </a:prstGeom>
          <a:noFill/>
          <a:ln cap="flat" cmpd="sng" w="19050">
            <a:solidFill>
              <a:srgbClr val="F0A27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100" name="Google Shape;100;p20"/>
          <p:cNvSpPr/>
          <p:nvPr/>
        </p:nvSpPr>
        <p:spPr>
          <a:xfrm>
            <a:off x="6334981" y="5962237"/>
            <a:ext cx="1455521" cy="901561"/>
          </a:xfrm>
          <a:custGeom>
            <a:rect b="b" l="l" r="r" t="t"/>
            <a:pathLst>
              <a:path extrusionOk="0" h="901561" w="1455521">
                <a:moveTo>
                  <a:pt x="359906" y="0"/>
                </a:moveTo>
                <a:lnTo>
                  <a:pt x="1095615" y="0"/>
                </a:lnTo>
                <a:lnTo>
                  <a:pt x="1455521" y="633348"/>
                </a:lnTo>
                <a:lnTo>
                  <a:pt x="1303107" y="901561"/>
                </a:lnTo>
                <a:lnTo>
                  <a:pt x="152415" y="901561"/>
                </a:lnTo>
                <a:lnTo>
                  <a:pt x="0" y="633348"/>
                </a:lnTo>
                <a:close/>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id="101" name="Google Shape;101;p20"/>
          <p:cNvSpPr/>
          <p:nvPr>
            <p:ph idx="2" type="pic"/>
          </p:nvPr>
        </p:nvSpPr>
        <p:spPr>
          <a:xfrm>
            <a:off x="2754948" y="2502098"/>
            <a:ext cx="1465840" cy="1289394"/>
          </a:xfrm>
          <a:prstGeom prst="hexagon">
            <a:avLst>
              <a:gd fmla="val 28349" name="adj"/>
              <a:gd fmla="val 115470" name="vf"/>
            </a:avLst>
          </a:prstGeom>
          <a:noFill/>
          <a:ln>
            <a:noFill/>
          </a:ln>
        </p:spPr>
      </p:sp>
      <p:sp>
        <p:nvSpPr>
          <p:cNvPr id="102" name="Google Shape;102;p20"/>
          <p:cNvSpPr/>
          <p:nvPr>
            <p:ph idx="3" type="pic"/>
          </p:nvPr>
        </p:nvSpPr>
        <p:spPr>
          <a:xfrm>
            <a:off x="391110" y="2493385"/>
            <a:ext cx="1465840" cy="1289394"/>
          </a:xfrm>
          <a:prstGeom prst="hexagon">
            <a:avLst>
              <a:gd fmla="val 28349" name="adj"/>
              <a:gd fmla="val 115470" name="vf"/>
            </a:avLst>
          </a:prstGeom>
          <a:noFill/>
          <a:ln>
            <a:noFill/>
          </a:ln>
        </p:spPr>
      </p:sp>
      <p:sp>
        <p:nvSpPr>
          <p:cNvPr id="103" name="Google Shape;103;p20"/>
          <p:cNvSpPr/>
          <p:nvPr>
            <p:ph idx="4" type="pic"/>
          </p:nvPr>
        </p:nvSpPr>
        <p:spPr>
          <a:xfrm>
            <a:off x="5151412" y="5238680"/>
            <a:ext cx="1465840" cy="1289394"/>
          </a:xfrm>
          <a:prstGeom prst="hexagon">
            <a:avLst>
              <a:gd fmla="val 28349" name="adj"/>
              <a:gd fmla="val 115470" name="vf"/>
            </a:avLst>
          </a:prstGeom>
          <a:noFill/>
          <a:ln>
            <a:noFill/>
          </a:ln>
        </p:spPr>
      </p:sp>
      <p:sp>
        <p:nvSpPr>
          <p:cNvPr id="104" name="Google Shape;104;p20"/>
          <p:cNvSpPr/>
          <p:nvPr>
            <p:ph idx="5" type="pic"/>
          </p:nvPr>
        </p:nvSpPr>
        <p:spPr>
          <a:xfrm>
            <a:off x="3948599" y="3194928"/>
            <a:ext cx="1465840" cy="1289394"/>
          </a:xfrm>
          <a:prstGeom prst="hexagon">
            <a:avLst>
              <a:gd fmla="val 28349" name="adj"/>
              <a:gd fmla="val 115470" name="vf"/>
            </a:avLst>
          </a:prstGeom>
          <a:noFill/>
          <a:ln>
            <a:noFill/>
          </a:ln>
        </p:spPr>
      </p:sp>
      <p:sp>
        <p:nvSpPr>
          <p:cNvPr descr="Click icon to add picture" id="105" name="Google Shape;105;p20"/>
          <p:cNvSpPr txBox="1"/>
          <p:nvPr>
            <p:ph idx="1" type="body"/>
          </p:nvPr>
        </p:nvSpPr>
        <p:spPr>
          <a:xfrm>
            <a:off x="6096000" y="3093990"/>
            <a:ext cx="3034145" cy="1879791"/>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0"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20"/>
          <p:cNvSpPr txBox="1"/>
          <p:nvPr>
            <p:ph type="title"/>
          </p:nvPr>
        </p:nvSpPr>
        <p:spPr>
          <a:xfrm>
            <a:off x="6096000" y="1703538"/>
            <a:ext cx="5055698"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20"/>
          <p:cNvSpPr/>
          <p:nvPr/>
        </p:nvSpPr>
        <p:spPr>
          <a:xfrm>
            <a:off x="-6538" y="1815084"/>
            <a:ext cx="697438" cy="1266696"/>
          </a:xfrm>
          <a:custGeom>
            <a:rect b="b" l="l" r="r" t="t"/>
            <a:pathLst>
              <a:path extrusionOk="0" h="1266696" w="697438">
                <a:moveTo>
                  <a:pt x="8792" y="8793"/>
                </a:moveTo>
                <a:lnTo>
                  <a:pt x="337532" y="0"/>
                </a:lnTo>
                <a:lnTo>
                  <a:pt x="697438" y="633348"/>
                </a:lnTo>
                <a:lnTo>
                  <a:pt x="337532" y="1266696"/>
                </a:lnTo>
                <a:lnTo>
                  <a:pt x="0" y="1266696"/>
                </a:lnTo>
                <a:cubicBezTo>
                  <a:pt x="0" y="844464"/>
                  <a:pt x="8792" y="431025"/>
                  <a:pt x="8792" y="8793"/>
                </a:cubicBezTo>
                <a:close/>
              </a:path>
            </a:pathLst>
          </a:custGeom>
          <a:noFill/>
          <a:ln cap="flat" cmpd="sng" w="19050">
            <a:solidFill>
              <a:srgbClr val="F8D0C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108" name="Shape 108"/>
        <p:cNvGrpSpPr/>
        <p:nvPr/>
      </p:nvGrpSpPr>
      <p:grpSpPr>
        <a:xfrm>
          <a:off x="0" y="0"/>
          <a:ext cx="0" cy="0"/>
          <a:chOff x="0" y="0"/>
          <a:chExt cx="0" cy="0"/>
        </a:xfrm>
      </p:grpSpPr>
      <p:sp>
        <p:nvSpPr>
          <p:cNvPr id="109" name="Google Shape;109;p21"/>
          <p:cNvSpPr txBox="1"/>
          <p:nvPr>
            <p:ph type="title"/>
          </p:nvPr>
        </p:nvSpPr>
        <p:spPr>
          <a:xfrm>
            <a:off x="512572" y="3435545"/>
            <a:ext cx="4253399" cy="174011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1"/>
          <p:cNvSpPr/>
          <p:nvPr/>
        </p:nvSpPr>
        <p:spPr>
          <a:xfrm>
            <a:off x="6282845" y="525294"/>
            <a:ext cx="1913128" cy="2140085"/>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0A2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 name="Google Shape;111;p21"/>
          <p:cNvSpPr/>
          <p:nvPr/>
        </p:nvSpPr>
        <p:spPr>
          <a:xfrm>
            <a:off x="8375472" y="496110"/>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0A2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2" name="Google Shape;112;p21"/>
          <p:cNvSpPr/>
          <p:nvPr/>
        </p:nvSpPr>
        <p:spPr>
          <a:xfrm>
            <a:off x="7328126" y="2310315"/>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0A2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3" name="Google Shape;113;p21"/>
          <p:cNvSpPr/>
          <p:nvPr/>
        </p:nvSpPr>
        <p:spPr>
          <a:xfrm>
            <a:off x="8375472" y="4095335"/>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0A2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4" name="Google Shape;114;p21"/>
          <p:cNvSpPr/>
          <p:nvPr/>
        </p:nvSpPr>
        <p:spPr>
          <a:xfrm>
            <a:off x="9403474" y="2310314"/>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0A2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descr="Click icon to add picture" id="115" name="Google Shape;115;p21"/>
          <p:cNvSpPr txBox="1"/>
          <p:nvPr>
            <p:ph idx="1" type="body"/>
          </p:nvPr>
        </p:nvSpPr>
        <p:spPr>
          <a:xfrm>
            <a:off x="6274027" y="1076241"/>
            <a:ext cx="1913128" cy="1054727"/>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16" name="Google Shape;116;p21"/>
          <p:cNvSpPr txBox="1"/>
          <p:nvPr>
            <p:ph idx="2" type="body"/>
          </p:nvPr>
        </p:nvSpPr>
        <p:spPr>
          <a:xfrm>
            <a:off x="8375472" y="1076241"/>
            <a:ext cx="1904890" cy="1054728"/>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17" name="Google Shape;117;p21"/>
          <p:cNvSpPr txBox="1"/>
          <p:nvPr>
            <p:ph idx="3" type="body"/>
          </p:nvPr>
        </p:nvSpPr>
        <p:spPr>
          <a:xfrm>
            <a:off x="7321949" y="2844725"/>
            <a:ext cx="1914694" cy="1089194"/>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18" name="Google Shape;118;p21"/>
          <p:cNvSpPr txBox="1"/>
          <p:nvPr>
            <p:ph idx="4" type="body"/>
          </p:nvPr>
        </p:nvSpPr>
        <p:spPr>
          <a:xfrm>
            <a:off x="9409651" y="2826795"/>
            <a:ext cx="1913128" cy="1107124"/>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19" name="Google Shape;119;p21"/>
          <p:cNvSpPr txBox="1"/>
          <p:nvPr>
            <p:ph idx="5" type="body"/>
          </p:nvPr>
        </p:nvSpPr>
        <p:spPr>
          <a:xfrm>
            <a:off x="8367234" y="4631270"/>
            <a:ext cx="1913128" cy="1075689"/>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21"/>
          <p:cNvSpPr/>
          <p:nvPr/>
        </p:nvSpPr>
        <p:spPr>
          <a:xfrm>
            <a:off x="630971" y="606175"/>
            <a:ext cx="1913128" cy="2140085"/>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 name="Google Shape;121;p21"/>
          <p:cNvSpPr/>
          <p:nvPr/>
        </p:nvSpPr>
        <p:spPr>
          <a:xfrm>
            <a:off x="10460480" y="505838"/>
            <a:ext cx="1731521" cy="2159541"/>
          </a:xfrm>
          <a:custGeom>
            <a:rect b="b" l="l" r="r" t="t"/>
            <a:pathLst>
              <a:path extrusionOk="0" h="2159541" w="1731521">
                <a:moveTo>
                  <a:pt x="953758" y="0"/>
                </a:moveTo>
                <a:lnTo>
                  <a:pt x="1731521" y="438909"/>
                </a:lnTo>
                <a:lnTo>
                  <a:pt x="1731521" y="1724628"/>
                </a:lnTo>
                <a:lnTo>
                  <a:pt x="956364" y="2159541"/>
                </a:lnTo>
                <a:lnTo>
                  <a:pt x="0" y="1623503"/>
                </a:lnTo>
                <a:lnTo>
                  <a:pt x="0" y="543733"/>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21"/>
          <p:cNvSpPr/>
          <p:nvPr/>
        </p:nvSpPr>
        <p:spPr>
          <a:xfrm>
            <a:off x="11498097" y="2436654"/>
            <a:ext cx="698022" cy="1868948"/>
          </a:xfrm>
          <a:custGeom>
            <a:rect b="b" l="l" r="r" t="t"/>
            <a:pathLst>
              <a:path extrusionOk="0" h="1868948" w="698022">
                <a:moveTo>
                  <a:pt x="698022" y="0"/>
                </a:moveTo>
                <a:lnTo>
                  <a:pt x="698022" y="1868948"/>
                </a:lnTo>
                <a:lnTo>
                  <a:pt x="0" y="1477709"/>
                </a:lnTo>
                <a:lnTo>
                  <a:pt x="0" y="397939"/>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 name="Google Shape;123;p21"/>
          <p:cNvSpPr/>
          <p:nvPr/>
        </p:nvSpPr>
        <p:spPr>
          <a:xfrm>
            <a:off x="10460480" y="4114794"/>
            <a:ext cx="1731521" cy="2159541"/>
          </a:xfrm>
          <a:custGeom>
            <a:rect b="b" l="l" r="r" t="t"/>
            <a:pathLst>
              <a:path extrusionOk="0" h="2159541" w="1731521">
                <a:moveTo>
                  <a:pt x="953758" y="0"/>
                </a:moveTo>
                <a:lnTo>
                  <a:pt x="1731521" y="438909"/>
                </a:lnTo>
                <a:lnTo>
                  <a:pt x="1731521" y="1724629"/>
                </a:lnTo>
                <a:lnTo>
                  <a:pt x="956364" y="2159541"/>
                </a:lnTo>
                <a:lnTo>
                  <a:pt x="0" y="1623503"/>
                </a:lnTo>
                <a:lnTo>
                  <a:pt x="0" y="543733"/>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4" name="Google Shape;124;p21"/>
          <p:cNvSpPr/>
          <p:nvPr/>
        </p:nvSpPr>
        <p:spPr>
          <a:xfrm>
            <a:off x="5252937" y="2290859"/>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5" name="Google Shape;125;p21"/>
          <p:cNvSpPr/>
          <p:nvPr/>
        </p:nvSpPr>
        <p:spPr>
          <a:xfrm>
            <a:off x="6310033" y="4056424"/>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6" name="Google Shape;126;p21"/>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1"/>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200">
                <a:solidFill>
                  <a:schemeClr val="accent6"/>
                </a:solidFill>
                <a:latin typeface="Arial"/>
                <a:ea typeface="Arial"/>
                <a:cs typeface="Arial"/>
                <a:sym typeface="Arial"/>
              </a:defRPr>
            </a:lvl1pPr>
            <a:lvl2pPr indent="0" lvl="1" marL="0" algn="ctr">
              <a:spcBef>
                <a:spcPts val="0"/>
              </a:spcBef>
              <a:buNone/>
              <a:defRPr sz="1200">
                <a:solidFill>
                  <a:schemeClr val="accent6"/>
                </a:solidFill>
                <a:latin typeface="Arial"/>
                <a:ea typeface="Arial"/>
                <a:cs typeface="Arial"/>
                <a:sym typeface="Arial"/>
              </a:defRPr>
            </a:lvl2pPr>
            <a:lvl3pPr indent="0" lvl="2" marL="0" algn="ctr">
              <a:spcBef>
                <a:spcPts val="0"/>
              </a:spcBef>
              <a:buNone/>
              <a:defRPr sz="1200">
                <a:solidFill>
                  <a:schemeClr val="accent6"/>
                </a:solidFill>
                <a:latin typeface="Arial"/>
                <a:ea typeface="Arial"/>
                <a:cs typeface="Arial"/>
                <a:sym typeface="Arial"/>
              </a:defRPr>
            </a:lvl3pPr>
            <a:lvl4pPr indent="0" lvl="3" marL="0" algn="ctr">
              <a:spcBef>
                <a:spcPts val="0"/>
              </a:spcBef>
              <a:buNone/>
              <a:defRPr sz="1200">
                <a:solidFill>
                  <a:schemeClr val="accent6"/>
                </a:solidFill>
                <a:latin typeface="Arial"/>
                <a:ea typeface="Arial"/>
                <a:cs typeface="Arial"/>
                <a:sym typeface="Arial"/>
              </a:defRPr>
            </a:lvl4pPr>
            <a:lvl5pPr indent="0" lvl="4" marL="0" algn="ctr">
              <a:spcBef>
                <a:spcPts val="0"/>
              </a:spcBef>
              <a:buNone/>
              <a:defRPr sz="1200">
                <a:solidFill>
                  <a:schemeClr val="accent6"/>
                </a:solidFill>
                <a:latin typeface="Arial"/>
                <a:ea typeface="Arial"/>
                <a:cs typeface="Arial"/>
                <a:sym typeface="Arial"/>
              </a:defRPr>
            </a:lvl5pPr>
            <a:lvl6pPr indent="0" lvl="5" marL="0" algn="ctr">
              <a:spcBef>
                <a:spcPts val="0"/>
              </a:spcBef>
              <a:buNone/>
              <a:defRPr sz="1200">
                <a:solidFill>
                  <a:schemeClr val="accent6"/>
                </a:solidFill>
                <a:latin typeface="Arial"/>
                <a:ea typeface="Arial"/>
                <a:cs typeface="Arial"/>
                <a:sym typeface="Arial"/>
              </a:defRPr>
            </a:lvl6pPr>
            <a:lvl7pPr indent="0" lvl="6" marL="0" algn="ctr">
              <a:spcBef>
                <a:spcPts val="0"/>
              </a:spcBef>
              <a:buNone/>
              <a:defRPr sz="1200">
                <a:solidFill>
                  <a:schemeClr val="accent6"/>
                </a:solidFill>
                <a:latin typeface="Arial"/>
                <a:ea typeface="Arial"/>
                <a:cs typeface="Arial"/>
                <a:sym typeface="Arial"/>
              </a:defRPr>
            </a:lvl7pPr>
            <a:lvl8pPr indent="0" lvl="7" marL="0" algn="ctr">
              <a:spcBef>
                <a:spcPts val="0"/>
              </a:spcBef>
              <a:buNone/>
              <a:defRPr sz="1200">
                <a:solidFill>
                  <a:schemeClr val="accent6"/>
                </a:solidFill>
                <a:latin typeface="Arial"/>
                <a:ea typeface="Arial"/>
                <a:cs typeface="Arial"/>
                <a:sym typeface="Arial"/>
              </a:defRPr>
            </a:lvl8pPr>
            <a:lvl9pPr indent="0" lvl="8" marL="0" algn="ctr">
              <a:spcBef>
                <a:spcPts val="0"/>
              </a:spcBef>
              <a:buNone/>
              <a:defRPr sz="1200">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528">
          <p15:clr>
            <a:srgbClr val="FBAE40"/>
          </p15:clr>
        </p15:guide>
        <p15:guide id="2"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28" name="Shape 128"/>
        <p:cNvGrpSpPr/>
        <p:nvPr/>
      </p:nvGrpSpPr>
      <p:grpSpPr>
        <a:xfrm>
          <a:off x="0" y="0"/>
          <a:ext cx="0" cy="0"/>
          <a:chOff x="0" y="0"/>
          <a:chExt cx="0" cy="0"/>
        </a:xfrm>
      </p:grpSpPr>
      <p:sp>
        <p:nvSpPr>
          <p:cNvPr id="129" name="Google Shape;129;p22"/>
          <p:cNvSpPr txBox="1"/>
          <p:nvPr>
            <p:ph type="title"/>
          </p:nvPr>
        </p:nvSpPr>
        <p:spPr>
          <a:xfrm>
            <a:off x="6710510" y="2016579"/>
            <a:ext cx="4441188" cy="277585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2"/>
          <p:cNvSpPr/>
          <p:nvPr/>
        </p:nvSpPr>
        <p:spPr>
          <a:xfrm rot="5400000">
            <a:off x="1308232" y="2004972"/>
            <a:ext cx="3593592" cy="2880360"/>
          </a:xfrm>
          <a:prstGeom prst="hexagon">
            <a:avLst>
              <a:gd fmla="val 31211" name="adj"/>
              <a:gd fmla="val 115470"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
        <p:nvSpPr>
          <p:cNvPr descr="Click icon to add picture" id="131" name="Google Shape;131;p22"/>
          <p:cNvSpPr txBox="1"/>
          <p:nvPr>
            <p:ph idx="1" type="body"/>
          </p:nvPr>
        </p:nvSpPr>
        <p:spPr>
          <a:xfrm>
            <a:off x="2319235" y="2911781"/>
            <a:ext cx="1570612" cy="1070829"/>
          </a:xfrm>
          <a:prstGeom prst="rect">
            <a:avLst/>
          </a:prstGeom>
          <a:noFill/>
          <a:ln>
            <a:noFill/>
          </a:ln>
        </p:spPr>
        <p:txBody>
          <a:bodyPr anchorCtr="0" anchor="t"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1" sz="1800" cap="none">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22"/>
          <p:cNvSpPr/>
          <p:nvPr>
            <p:ph idx="2" type="pic"/>
          </p:nvPr>
        </p:nvSpPr>
        <p:spPr>
          <a:xfrm>
            <a:off x="581710" y="555648"/>
            <a:ext cx="5045662" cy="5783096"/>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alpha val="20000"/>
          </a:schemeClr>
        </a:solidFill>
      </p:bgPr>
    </p:bg>
    <p:spTree>
      <p:nvGrpSpPr>
        <p:cNvPr id="9" name="Shape 9"/>
        <p:cNvGrpSpPr/>
        <p:nvPr/>
      </p:nvGrpSpPr>
      <p:grpSpPr>
        <a:xfrm>
          <a:off x="0" y="0"/>
          <a:ext cx="0" cy="0"/>
          <a:chOff x="0" y="0"/>
          <a:chExt cx="0" cy="0"/>
        </a:xfrm>
      </p:grpSpPr>
      <p:sp>
        <p:nvSpPr>
          <p:cNvPr id="10" name="Google Shape;10;p13"/>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200" u="none" cap="none" strike="noStrike">
                <a:solidFill>
                  <a:schemeClr val="accent6"/>
                </a:solidFill>
                <a:latin typeface="Arial"/>
                <a:ea typeface="Arial"/>
                <a:cs typeface="Arial"/>
                <a:sym typeface="Arial"/>
              </a:defRPr>
            </a:lvl1pPr>
            <a:lvl2pPr indent="0" lvl="1" marL="0" marR="0" rtl="0" algn="ctr">
              <a:spcBef>
                <a:spcPts val="0"/>
              </a:spcBef>
              <a:buNone/>
              <a:defRPr b="0" i="0" sz="1200" u="none" cap="none" strike="noStrike">
                <a:solidFill>
                  <a:schemeClr val="accent6"/>
                </a:solidFill>
                <a:latin typeface="Arial"/>
                <a:ea typeface="Arial"/>
                <a:cs typeface="Arial"/>
                <a:sym typeface="Arial"/>
              </a:defRPr>
            </a:lvl2pPr>
            <a:lvl3pPr indent="0" lvl="2" marL="0" marR="0" rtl="0" algn="ctr">
              <a:spcBef>
                <a:spcPts val="0"/>
              </a:spcBef>
              <a:buNone/>
              <a:defRPr b="0" i="0" sz="1200" u="none" cap="none" strike="noStrike">
                <a:solidFill>
                  <a:schemeClr val="accent6"/>
                </a:solidFill>
                <a:latin typeface="Arial"/>
                <a:ea typeface="Arial"/>
                <a:cs typeface="Arial"/>
                <a:sym typeface="Arial"/>
              </a:defRPr>
            </a:lvl3pPr>
            <a:lvl4pPr indent="0" lvl="3" marL="0" marR="0" rtl="0" algn="ctr">
              <a:spcBef>
                <a:spcPts val="0"/>
              </a:spcBef>
              <a:buNone/>
              <a:defRPr b="0" i="0" sz="1200" u="none" cap="none" strike="noStrike">
                <a:solidFill>
                  <a:schemeClr val="accent6"/>
                </a:solidFill>
                <a:latin typeface="Arial"/>
                <a:ea typeface="Arial"/>
                <a:cs typeface="Arial"/>
                <a:sym typeface="Arial"/>
              </a:defRPr>
            </a:lvl4pPr>
            <a:lvl5pPr indent="0" lvl="4" marL="0" marR="0" rtl="0" algn="ctr">
              <a:spcBef>
                <a:spcPts val="0"/>
              </a:spcBef>
              <a:buNone/>
              <a:defRPr b="0" i="0" sz="1200" u="none" cap="none" strike="noStrike">
                <a:solidFill>
                  <a:schemeClr val="accent6"/>
                </a:solidFill>
                <a:latin typeface="Arial"/>
                <a:ea typeface="Arial"/>
                <a:cs typeface="Arial"/>
                <a:sym typeface="Arial"/>
              </a:defRPr>
            </a:lvl5pPr>
            <a:lvl6pPr indent="0" lvl="5" marL="0" marR="0" rtl="0" algn="ctr">
              <a:spcBef>
                <a:spcPts val="0"/>
              </a:spcBef>
              <a:buNone/>
              <a:defRPr b="0" i="0" sz="1200" u="none" cap="none" strike="noStrike">
                <a:solidFill>
                  <a:schemeClr val="accent6"/>
                </a:solidFill>
                <a:latin typeface="Arial"/>
                <a:ea typeface="Arial"/>
                <a:cs typeface="Arial"/>
                <a:sym typeface="Arial"/>
              </a:defRPr>
            </a:lvl6pPr>
            <a:lvl7pPr indent="0" lvl="6" marL="0" marR="0" rtl="0" algn="ctr">
              <a:spcBef>
                <a:spcPts val="0"/>
              </a:spcBef>
              <a:buNone/>
              <a:defRPr b="0" i="0" sz="1200" u="none" cap="none" strike="noStrike">
                <a:solidFill>
                  <a:schemeClr val="accent6"/>
                </a:solidFill>
                <a:latin typeface="Arial"/>
                <a:ea typeface="Arial"/>
                <a:cs typeface="Arial"/>
                <a:sym typeface="Arial"/>
              </a:defRPr>
            </a:lvl7pPr>
            <a:lvl8pPr indent="0" lvl="7" marL="0" marR="0" rtl="0" algn="ctr">
              <a:spcBef>
                <a:spcPts val="0"/>
              </a:spcBef>
              <a:buNone/>
              <a:defRPr b="0" i="0" sz="1200" u="none" cap="none" strike="noStrike">
                <a:solidFill>
                  <a:schemeClr val="accent6"/>
                </a:solidFill>
                <a:latin typeface="Arial"/>
                <a:ea typeface="Arial"/>
                <a:cs typeface="Arial"/>
                <a:sym typeface="Arial"/>
              </a:defRPr>
            </a:lvl8pPr>
            <a:lvl9pPr indent="0" lvl="8" marL="0" marR="0" rt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1" name="Google Shape;1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0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1pPr>
            <a:lvl2pPr indent="-355600" lvl="1" marL="9144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2pPr>
            <a:lvl3pPr indent="-355600" lvl="2" marL="13716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3pPr>
            <a:lvl4pPr indent="-355600" lvl="3" marL="18288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4pPr>
            <a:lvl5pPr indent="-355600" lvl="4" marL="22860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6"/>
              </a:buClr>
              <a:buSzPts val="4400"/>
              <a:buFont typeface="Mate"/>
              <a:buNone/>
              <a:defRPr b="1" i="0" sz="4400" u="none" cap="none" strike="noStrike">
                <a:solidFill>
                  <a:schemeClr val="accent6"/>
                </a:solidFill>
                <a:latin typeface="Mate"/>
                <a:ea typeface="Mate"/>
                <a:cs typeface="Mate"/>
                <a:sym typeface="Mat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3"/>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accent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032">
          <p15:clr>
            <a:srgbClr val="F26B43"/>
          </p15:clr>
        </p15:guide>
        <p15:guide id="2" pos="3840">
          <p15:clr>
            <a:srgbClr val="F26B43"/>
          </p15:clr>
        </p15:guide>
        <p15:guide id="3" pos="5640">
          <p15:clr>
            <a:srgbClr val="F26B43"/>
          </p15:clr>
        </p15:guide>
        <p15:guide id="4" pos="1656">
          <p15:clr>
            <a:srgbClr val="F26B43"/>
          </p15:clr>
        </p15:guide>
        <p15:guide id="5" pos="52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9.jpg"/><Relationship Id="rId4" Type="http://schemas.openxmlformats.org/officeDocument/2006/relationships/image" Target="../media/image22.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9.jpg"/><Relationship Id="rId4" Type="http://schemas.openxmlformats.org/officeDocument/2006/relationships/image" Target="../media/image22.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5.jpg"/><Relationship Id="rId4" Type="http://schemas.openxmlformats.org/officeDocument/2006/relationships/image" Target="../media/image24.jpg"/><Relationship Id="rId5" Type="http://schemas.openxmlformats.org/officeDocument/2006/relationships/image" Target="../media/image29.jpg"/><Relationship Id="rId6" Type="http://schemas.openxmlformats.org/officeDocument/2006/relationships/image" Target="../media/image23.jpg"/><Relationship Id="rId7"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1.png"/><Relationship Id="rId4" Type="http://schemas.openxmlformats.org/officeDocument/2006/relationships/image" Target="../media/image6.jpg"/><Relationship Id="rId5" Type="http://schemas.openxmlformats.org/officeDocument/2006/relationships/image" Target="../media/image26.jpg"/><Relationship Id="rId6" Type="http://schemas.openxmlformats.org/officeDocument/2006/relationships/image" Target="../media/image1.jpg"/><Relationship Id="rId7" Type="http://schemas.openxmlformats.org/officeDocument/2006/relationships/image" Target="../media/image8.jpg"/><Relationship Id="rId8"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gif"/><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image" Target="../media/image15.png"/><Relationship Id="rId5" Type="http://schemas.openxmlformats.org/officeDocument/2006/relationships/image" Target="../media/image28.png"/><Relationship Id="rId6" Type="http://schemas.openxmlformats.org/officeDocument/2006/relationships/image" Target="../media/image12.png"/><Relationship Id="rId7" Type="http://schemas.openxmlformats.org/officeDocument/2006/relationships/image" Target="../media/image16.jpg"/><Relationship Id="rId8"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3.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
          <p:cNvSpPr txBox="1"/>
          <p:nvPr>
            <p:ph type="title"/>
          </p:nvPr>
        </p:nvSpPr>
        <p:spPr>
          <a:xfrm>
            <a:off x="1484764" y="1986926"/>
            <a:ext cx="5257793" cy="205744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3200"/>
              <a:buFont typeface="Arial"/>
              <a:buNone/>
            </a:pPr>
            <a:r>
              <a:rPr lang="en-US" sz="3200">
                <a:latin typeface="Arial"/>
                <a:ea typeface="Arial"/>
                <a:cs typeface="Arial"/>
                <a:sym typeface="Arial"/>
              </a:rPr>
              <a:t>CasaLingua:</a:t>
            </a:r>
            <a:br>
              <a:rPr lang="en-US">
                <a:latin typeface="Arial"/>
                <a:ea typeface="Arial"/>
                <a:cs typeface="Arial"/>
                <a:sym typeface="Arial"/>
              </a:rPr>
            </a:br>
            <a:r>
              <a:rPr lang="en-US" sz="3200">
                <a:latin typeface="Arial"/>
                <a:ea typeface="Arial"/>
                <a:cs typeface="Arial"/>
                <a:sym typeface="Arial"/>
              </a:rPr>
              <a:t>Making Bloom </a:t>
            </a:r>
            <a:br>
              <a:rPr lang="en-US" sz="3200">
                <a:latin typeface="Arial"/>
                <a:ea typeface="Arial"/>
                <a:cs typeface="Arial"/>
                <a:sym typeface="Arial"/>
              </a:rPr>
            </a:br>
            <a:r>
              <a:rPr lang="en-US" sz="3200">
                <a:latin typeface="Arial"/>
                <a:ea typeface="Arial"/>
                <a:cs typeface="Arial"/>
                <a:sym typeface="Arial"/>
              </a:rPr>
              <a:t>More Accessible</a:t>
            </a:r>
            <a:endParaRPr sz="3200">
              <a:latin typeface="Arial"/>
              <a:ea typeface="Arial"/>
              <a:cs typeface="Arial"/>
              <a:sym typeface="Arial"/>
            </a:endParaRPr>
          </a:p>
        </p:txBody>
      </p:sp>
      <p:sp>
        <p:nvSpPr>
          <p:cNvPr id="246" name="Google Shape;246;p1"/>
          <p:cNvSpPr txBox="1"/>
          <p:nvPr>
            <p:ph idx="1" type="body"/>
          </p:nvPr>
        </p:nvSpPr>
        <p:spPr>
          <a:xfrm>
            <a:off x="1601365" y="4172084"/>
            <a:ext cx="4243254" cy="7602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1600"/>
              <a:buNone/>
            </a:pPr>
            <a:r>
              <a:rPr lang="en-US" sz="1600"/>
              <a:t>Created By: Arnulfo Gonzalez Jr, </a:t>
            </a:r>
            <a:br>
              <a:rPr lang="en-US" sz="1600"/>
            </a:br>
            <a:r>
              <a:rPr lang="en-US" sz="1600"/>
              <a:t>Danny Newton, EmJ Webb, James Wilson, </a:t>
            </a:r>
            <a:br>
              <a:rPr lang="en-US" sz="1600"/>
            </a:br>
            <a:r>
              <a:rPr lang="en-US" sz="1600"/>
              <a:t>Kyle Frese</a:t>
            </a:r>
            <a:endParaRPr/>
          </a:p>
        </p:txBody>
      </p:sp>
      <p:sp>
        <p:nvSpPr>
          <p:cNvPr id="247" name="Google Shape;247;p1"/>
          <p:cNvSpPr/>
          <p:nvPr/>
        </p:nvSpPr>
        <p:spPr>
          <a:xfrm>
            <a:off x="8264375" y="1049996"/>
            <a:ext cx="1637958" cy="1873859"/>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263E5A"/>
          </a:solidFill>
          <a:ln cap="flat" cmpd="sng" w="19050">
            <a:solidFill>
              <a:srgbClr val="263E5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48" name="Google Shape;248;p1"/>
          <p:cNvSpPr/>
          <p:nvPr/>
        </p:nvSpPr>
        <p:spPr>
          <a:xfrm>
            <a:off x="5974436" y="3694919"/>
            <a:ext cx="1637958" cy="1873859"/>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0A273">
              <a:alpha val="4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49" name="Google Shape;249;p1"/>
          <p:cNvSpPr/>
          <p:nvPr/>
        </p:nvSpPr>
        <p:spPr>
          <a:xfrm>
            <a:off x="6286926" y="1875935"/>
            <a:ext cx="2574270" cy="2755914"/>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0D9B9F">
              <a:alpha val="4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50" name="Google Shape;250;p1"/>
          <p:cNvSpPr/>
          <p:nvPr/>
        </p:nvSpPr>
        <p:spPr>
          <a:xfrm>
            <a:off x="8101813" y="2351107"/>
            <a:ext cx="3351605" cy="3588099"/>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E9F6FB">
              <a:alpha val="4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51" name="Google Shape;251;p1"/>
          <p:cNvSpPr txBox="1"/>
          <p:nvPr/>
        </p:nvSpPr>
        <p:spPr>
          <a:xfrm>
            <a:off x="1601365" y="5060089"/>
            <a:ext cx="4243254" cy="7602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6"/>
              </a:buClr>
              <a:buSzPts val="1800"/>
              <a:buFont typeface="Arial"/>
              <a:buNone/>
            </a:pPr>
            <a:r>
              <a:rPr b="0" i="0" lang="en-US" sz="1800" u="none" cap="none" strike="noStrike">
                <a:solidFill>
                  <a:schemeClr val="accent6"/>
                </a:solidFill>
                <a:latin typeface="Arial"/>
                <a:ea typeface="Arial"/>
                <a:cs typeface="Arial"/>
                <a:sym typeface="Arial"/>
              </a:rPr>
              <a:t>Created For: Bloom, Exygy, Justice Through Code</a:t>
            </a:r>
            <a:endParaRPr/>
          </a:p>
        </p:txBody>
      </p:sp>
      <p:pic>
        <p:nvPicPr>
          <p:cNvPr descr="Generated image" id="252" name="Google Shape;252;p1"/>
          <p:cNvPicPr preferRelativeResize="0"/>
          <p:nvPr/>
        </p:nvPicPr>
        <p:blipFill rotWithShape="1">
          <a:blip r:embed="rId3">
            <a:alphaModFix/>
          </a:blip>
          <a:srcRect b="0" l="0" r="0" t="0"/>
          <a:stretch/>
        </p:blipFill>
        <p:spPr>
          <a:xfrm>
            <a:off x="8634284" y="3052965"/>
            <a:ext cx="2286661" cy="228666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10"/>
          <p:cNvSpPr txBox="1"/>
          <p:nvPr>
            <p:ph idx="2" type="body"/>
          </p:nvPr>
        </p:nvSpPr>
        <p:spPr>
          <a:xfrm>
            <a:off x="4437583" y="1895844"/>
            <a:ext cx="6412669" cy="33825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3E5A"/>
              </a:buClr>
              <a:buSzPts val="1400"/>
              <a:buNone/>
            </a:pPr>
            <a:r>
              <a:rPr b="1" lang="en-US">
                <a:solidFill>
                  <a:srgbClr val="263E5A"/>
                </a:solidFill>
                <a:latin typeface="Arial"/>
                <a:ea typeface="Arial"/>
                <a:cs typeface="Arial"/>
                <a:sym typeface="Arial"/>
              </a:rPr>
              <a:t>Compliance &amp; Reliability</a:t>
            </a:r>
            <a:endParaRPr/>
          </a:p>
          <a:p>
            <a:pPr indent="0" lvl="0" marL="0" rtl="0" algn="l">
              <a:lnSpc>
                <a:spcPct val="100000"/>
              </a:lnSpc>
              <a:spcBef>
                <a:spcPts val="0"/>
              </a:spcBef>
              <a:spcAft>
                <a:spcPts val="0"/>
              </a:spcAft>
              <a:buClr>
                <a:schemeClr val="accent6"/>
              </a:buClr>
              <a:buSzPts val="1400"/>
              <a:buNone/>
            </a:pPr>
            <a:r>
              <a:t/>
            </a:r>
            <a:endParaRPr/>
          </a:p>
        </p:txBody>
      </p:sp>
      <p:pic>
        <p:nvPicPr>
          <p:cNvPr descr="People working in office" id="420" name="Google Shape;420;p10"/>
          <p:cNvPicPr preferRelativeResize="0"/>
          <p:nvPr>
            <p:ph idx="3" type="pic"/>
          </p:nvPr>
        </p:nvPicPr>
        <p:blipFill rotWithShape="1">
          <a:blip r:embed="rId3">
            <a:alphaModFix/>
          </a:blip>
          <a:srcRect b="0" l="1011" r="1010" t="0"/>
          <a:stretch/>
        </p:blipFill>
        <p:spPr>
          <a:xfrm>
            <a:off x="1788170" y="2296125"/>
            <a:ext cx="1886360" cy="2144668"/>
          </a:xfrm>
          <a:prstGeom prst="rect">
            <a:avLst/>
          </a:prstGeom>
          <a:solidFill>
            <a:srgbClr val="6A6A6A"/>
          </a:solidFill>
          <a:ln>
            <a:noFill/>
          </a:ln>
        </p:spPr>
      </p:pic>
      <p:sp>
        <p:nvSpPr>
          <p:cNvPr id="421" name="Google Shape;421;p10"/>
          <p:cNvSpPr txBox="1"/>
          <p:nvPr>
            <p:ph type="title"/>
          </p:nvPr>
        </p:nvSpPr>
        <p:spPr>
          <a:xfrm>
            <a:off x="4437583" y="401337"/>
            <a:ext cx="6599429" cy="720316"/>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263E5A"/>
              </a:buClr>
              <a:buSzPts val="4400"/>
              <a:buFont typeface="Mate"/>
              <a:buNone/>
            </a:pPr>
            <a:r>
              <a:rPr lang="en-US">
                <a:solidFill>
                  <a:srgbClr val="263E5A"/>
                </a:solidFill>
              </a:rPr>
              <a:t>Addressing Concerns</a:t>
            </a:r>
            <a:endParaRPr>
              <a:solidFill>
                <a:srgbClr val="263E5A"/>
              </a:solidFill>
            </a:endParaRPr>
          </a:p>
        </p:txBody>
      </p:sp>
      <p:sp>
        <p:nvSpPr>
          <p:cNvPr id="422" name="Google Shape;422;p10"/>
          <p:cNvSpPr txBox="1"/>
          <p:nvPr>
            <p:ph idx="4" type="body"/>
          </p:nvPr>
        </p:nvSpPr>
        <p:spPr>
          <a:xfrm>
            <a:off x="4437583" y="1214766"/>
            <a:ext cx="6643465" cy="587964"/>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D84400"/>
              </a:buClr>
              <a:buSzPts val="1100"/>
              <a:buNone/>
            </a:pPr>
            <a:r>
              <a:rPr lang="en-US" sz="1100">
                <a:solidFill>
                  <a:srgbClr val="D84400"/>
                </a:solidFill>
                <a:latin typeface="Arial"/>
                <a:ea typeface="Arial"/>
                <a:cs typeface="Arial"/>
                <a:sym typeface="Arial"/>
              </a:rPr>
              <a:t>Trust is everything. Those utilizing our system on all aspects of the user side need to know and trust that our models are not only accurate, but truthfully and legally compliant as well. Here is how are address those common concerns and get ahead of issues that have plagued similar efforts in other sectors</a:t>
            </a:r>
            <a:endParaRPr/>
          </a:p>
        </p:txBody>
      </p:sp>
      <p:sp>
        <p:nvSpPr>
          <p:cNvPr id="423" name="Google Shape;423;p10"/>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24" name="Google Shape;424;p10"/>
          <p:cNvPicPr preferRelativeResize="0"/>
          <p:nvPr/>
        </p:nvPicPr>
        <p:blipFill rotWithShape="1">
          <a:blip r:embed="rId4">
            <a:alphaModFix/>
          </a:blip>
          <a:srcRect b="2555" l="0" r="0" t="2555"/>
          <a:stretch/>
        </p:blipFill>
        <p:spPr>
          <a:xfrm>
            <a:off x="10850252" y="5127837"/>
            <a:ext cx="952852" cy="1090083"/>
          </a:xfrm>
          <a:custGeom>
            <a:rect b="b" l="l" r="r" t="t"/>
            <a:pathLst>
              <a:path extrusionOk="0" h="5066346" w="4405503">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noFill/>
          <a:ln>
            <a:noFill/>
          </a:ln>
        </p:spPr>
      </p:pic>
      <p:pic>
        <p:nvPicPr>
          <p:cNvPr descr="Generated image" id="425" name="Google Shape;425;p10"/>
          <p:cNvPicPr preferRelativeResize="0"/>
          <p:nvPr/>
        </p:nvPicPr>
        <p:blipFill rotWithShape="1">
          <a:blip r:embed="rId5">
            <a:alphaModFix/>
          </a:blip>
          <a:srcRect b="0" l="0" r="0" t="0"/>
          <a:stretch/>
        </p:blipFill>
        <p:spPr>
          <a:xfrm>
            <a:off x="100500" y="5917958"/>
            <a:ext cx="877478" cy="877478"/>
          </a:xfrm>
          <a:prstGeom prst="rect">
            <a:avLst/>
          </a:prstGeom>
          <a:noFill/>
          <a:ln>
            <a:noFill/>
          </a:ln>
        </p:spPr>
      </p:pic>
      <p:sp>
        <p:nvSpPr>
          <p:cNvPr id="426" name="Google Shape;426;p10"/>
          <p:cNvSpPr/>
          <p:nvPr/>
        </p:nvSpPr>
        <p:spPr>
          <a:xfrm>
            <a:off x="2520950" y="3152775"/>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7" name="Google Shape;427;p10"/>
          <p:cNvSpPr txBox="1"/>
          <p:nvPr/>
        </p:nvSpPr>
        <p:spPr>
          <a:xfrm>
            <a:off x="4437583" y="2141370"/>
            <a:ext cx="6643465" cy="270406"/>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263E5A"/>
              </a:buClr>
              <a:buSzPts val="1100"/>
              <a:buFont typeface="Arial"/>
              <a:buNone/>
            </a:pPr>
            <a:r>
              <a:rPr b="0" lang="en-US" sz="1100">
                <a:solidFill>
                  <a:srgbClr val="263E5A"/>
                </a:solidFill>
                <a:latin typeface="Arial"/>
                <a:ea typeface="Arial"/>
                <a:cs typeface="Arial"/>
                <a:sym typeface="Arial"/>
              </a:rPr>
              <a:t>Our solution is </a:t>
            </a:r>
            <a:r>
              <a:rPr b="1" lang="en-US" sz="1100">
                <a:solidFill>
                  <a:srgbClr val="263E5A"/>
                </a:solidFill>
                <a:latin typeface="Arial"/>
                <a:ea typeface="Arial"/>
                <a:cs typeface="Arial"/>
                <a:sym typeface="Arial"/>
              </a:rPr>
              <a:t>NOT</a:t>
            </a:r>
            <a:r>
              <a:rPr b="0" lang="en-US" sz="1100">
                <a:solidFill>
                  <a:srgbClr val="263E5A"/>
                </a:solidFill>
                <a:latin typeface="Arial"/>
                <a:ea typeface="Arial"/>
                <a:cs typeface="Arial"/>
                <a:sym typeface="Arial"/>
              </a:rPr>
              <a:t> a generalized conversation model</a:t>
            </a:r>
            <a:endParaRPr/>
          </a:p>
        </p:txBody>
      </p:sp>
      <p:sp>
        <p:nvSpPr>
          <p:cNvPr id="428" name="Google Shape;428;p10"/>
          <p:cNvSpPr txBox="1"/>
          <p:nvPr/>
        </p:nvSpPr>
        <p:spPr>
          <a:xfrm>
            <a:off x="4437584" y="3981109"/>
            <a:ext cx="6290120" cy="2419373"/>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D84400"/>
              </a:buClr>
              <a:buSzPts val="1100"/>
              <a:buFont typeface="Arial"/>
              <a:buNone/>
            </a:pPr>
            <a:r>
              <a:rPr b="0" lang="en-US" sz="1100">
                <a:solidFill>
                  <a:srgbClr val="D84400"/>
                </a:solidFill>
                <a:latin typeface="Arial"/>
                <a:ea typeface="Arial"/>
                <a:cs typeface="Arial"/>
                <a:sym typeface="Arial"/>
              </a:rPr>
              <a:t>Our model institutes several checks and validations to maintain contextual, syntactical, legal, and ethical integrity</a:t>
            </a:r>
            <a:endParaRPr/>
          </a:p>
          <a:p>
            <a:pPr indent="-171450" lvl="0" marL="171450" marR="0" rtl="0" algn="l">
              <a:lnSpc>
                <a:spcPct val="100000"/>
              </a:lnSpc>
              <a:spcBef>
                <a:spcPts val="0"/>
              </a:spcBef>
              <a:spcAft>
                <a:spcPts val="0"/>
              </a:spcAft>
              <a:buClr>
                <a:srgbClr val="263E5A"/>
              </a:buClr>
              <a:buSzPts val="1100"/>
              <a:buFont typeface="Arial"/>
              <a:buChar char="•"/>
            </a:pPr>
            <a:r>
              <a:rPr b="1" lang="en-US" sz="1100">
                <a:solidFill>
                  <a:srgbClr val="263E5A"/>
                </a:solidFill>
                <a:latin typeface="Arial"/>
                <a:ea typeface="Arial"/>
                <a:cs typeface="Arial"/>
                <a:sym typeface="Arial"/>
              </a:rPr>
              <a:t>CROSS-VALIDATION</a:t>
            </a:r>
            <a:r>
              <a:rPr b="0" lang="en-US" sz="1100">
                <a:solidFill>
                  <a:srgbClr val="D84400"/>
                </a:solidFill>
                <a:latin typeface="Arial"/>
                <a:ea typeface="Arial"/>
                <a:cs typeface="Arial"/>
                <a:sym typeface="Arial"/>
              </a:rPr>
              <a:t>: There are two models in the CasaLingua architecture, each performing their own tasks as well as the ability to ‘sanity-check’ the outputs of the other.</a:t>
            </a:r>
            <a:endParaRPr/>
          </a:p>
          <a:p>
            <a:pPr indent="-171450" lvl="0" marL="171450" marR="0" rtl="0" algn="l">
              <a:lnSpc>
                <a:spcPct val="100000"/>
              </a:lnSpc>
              <a:spcBef>
                <a:spcPts val="0"/>
              </a:spcBef>
              <a:spcAft>
                <a:spcPts val="0"/>
              </a:spcAft>
              <a:buClr>
                <a:srgbClr val="D84400"/>
              </a:buClr>
              <a:buSzPts val="1100"/>
              <a:buFont typeface="Arial"/>
              <a:buChar char="•"/>
            </a:pPr>
            <a:r>
              <a:rPr b="0" lang="en-US" sz="1100">
                <a:solidFill>
                  <a:srgbClr val="D84400"/>
                </a:solidFill>
                <a:latin typeface="Arial"/>
                <a:ea typeface="Arial"/>
                <a:cs typeface="Arial"/>
                <a:sym typeface="Arial"/>
              </a:rPr>
              <a:t>In conjunction with this are comprehensive auditing elements, Human-in-the-loop observability and correction, and adherence to ethical and bias concerns with proven guardrails and published guidelines.</a:t>
            </a:r>
            <a:endParaRPr/>
          </a:p>
          <a:p>
            <a:pPr indent="-171450" lvl="0" marL="171450" marR="0" rtl="0" algn="l">
              <a:lnSpc>
                <a:spcPct val="100000"/>
              </a:lnSpc>
              <a:spcBef>
                <a:spcPts val="0"/>
              </a:spcBef>
              <a:spcAft>
                <a:spcPts val="0"/>
              </a:spcAft>
              <a:buClr>
                <a:srgbClr val="263E5A"/>
              </a:buClr>
              <a:buSzPts val="1100"/>
              <a:buFont typeface="Arial"/>
              <a:buChar char="•"/>
            </a:pPr>
            <a:r>
              <a:rPr b="1" lang="en-US" sz="1100">
                <a:solidFill>
                  <a:srgbClr val="263E5A"/>
                </a:solidFill>
                <a:latin typeface="Arial"/>
                <a:ea typeface="Arial"/>
                <a:cs typeface="Arial"/>
                <a:sym typeface="Arial"/>
              </a:rPr>
              <a:t>LEGAL</a:t>
            </a:r>
            <a:r>
              <a:rPr b="0" lang="en-US" sz="1100">
                <a:solidFill>
                  <a:srgbClr val="D84400"/>
                </a:solidFill>
                <a:latin typeface="Arial"/>
                <a:ea typeface="Arial"/>
                <a:cs typeface="Arial"/>
                <a:sym typeface="Arial"/>
              </a:rPr>
              <a:t>: The model is trained on a corpus of language defined by and specific to each jurisdiction being served</a:t>
            </a:r>
            <a:endParaRPr/>
          </a:p>
          <a:p>
            <a:pPr indent="-171450" lvl="0" marL="171450" marR="0" rtl="0" algn="l">
              <a:lnSpc>
                <a:spcPct val="100000"/>
              </a:lnSpc>
              <a:spcBef>
                <a:spcPts val="0"/>
              </a:spcBef>
              <a:spcAft>
                <a:spcPts val="0"/>
              </a:spcAft>
              <a:buClr>
                <a:srgbClr val="D84400"/>
              </a:buClr>
              <a:buSzPts val="1100"/>
              <a:buFont typeface="Arial"/>
              <a:buChar char="•"/>
            </a:pPr>
            <a:r>
              <a:rPr b="0" lang="en-US" sz="1100">
                <a:solidFill>
                  <a:srgbClr val="D84400"/>
                </a:solidFill>
                <a:latin typeface="Arial"/>
                <a:ea typeface="Arial"/>
                <a:cs typeface="Arial"/>
                <a:sym typeface="Arial"/>
              </a:rPr>
              <a:t>Comprehensive human readable auditing of every input/output to the pipeline.</a:t>
            </a:r>
            <a:endParaRPr/>
          </a:p>
          <a:p>
            <a:pPr indent="-171450" lvl="0" marL="171450" marR="0" rtl="0" algn="l">
              <a:lnSpc>
                <a:spcPct val="100000"/>
              </a:lnSpc>
              <a:spcBef>
                <a:spcPts val="0"/>
              </a:spcBef>
              <a:spcAft>
                <a:spcPts val="0"/>
              </a:spcAft>
              <a:buClr>
                <a:srgbClr val="D84400"/>
              </a:buClr>
              <a:buSzPts val="1100"/>
              <a:buFont typeface="Arial"/>
              <a:buChar char="•"/>
            </a:pPr>
            <a:r>
              <a:rPr b="0" lang="en-US" sz="1100">
                <a:solidFill>
                  <a:srgbClr val="D84400"/>
                </a:solidFill>
                <a:latin typeface="Arial"/>
                <a:ea typeface="Arial"/>
                <a:cs typeface="Arial"/>
                <a:sym typeface="Arial"/>
              </a:rPr>
              <a:t>The corpus of language can easily be adapted to fit the inevitable changes in the legal landscapes that occur.</a:t>
            </a:r>
            <a:endParaRPr/>
          </a:p>
          <a:p>
            <a:pPr indent="-171450" lvl="0" marL="171450" marR="0" rtl="0" algn="l">
              <a:lnSpc>
                <a:spcPct val="100000"/>
              </a:lnSpc>
              <a:spcBef>
                <a:spcPts val="0"/>
              </a:spcBef>
              <a:spcAft>
                <a:spcPts val="0"/>
              </a:spcAft>
              <a:buClr>
                <a:srgbClr val="263E5A"/>
              </a:buClr>
              <a:buSzPts val="1100"/>
              <a:buFont typeface="Arial"/>
              <a:buChar char="•"/>
            </a:pPr>
            <a:r>
              <a:rPr b="1" lang="en-US" sz="1100">
                <a:solidFill>
                  <a:srgbClr val="263E5A"/>
                </a:solidFill>
                <a:latin typeface="Arial"/>
                <a:ea typeface="Arial"/>
                <a:cs typeface="Arial"/>
                <a:sym typeface="Arial"/>
              </a:rPr>
              <a:t>HALLUCINATIONS/CONFABULATIONS</a:t>
            </a:r>
            <a:endParaRPr/>
          </a:p>
          <a:p>
            <a:pPr indent="-171450" lvl="0" marL="171450" marR="0" rtl="0" algn="l">
              <a:lnSpc>
                <a:spcPct val="100000"/>
              </a:lnSpc>
              <a:spcBef>
                <a:spcPts val="0"/>
              </a:spcBef>
              <a:spcAft>
                <a:spcPts val="0"/>
              </a:spcAft>
              <a:buClr>
                <a:srgbClr val="D84400"/>
              </a:buClr>
              <a:buSzPts val="1100"/>
              <a:buFont typeface="Arial"/>
              <a:buChar char="•"/>
            </a:pPr>
            <a:r>
              <a:rPr b="0" lang="en-US" sz="1100">
                <a:solidFill>
                  <a:srgbClr val="D84400"/>
                </a:solidFill>
                <a:latin typeface="Arial"/>
                <a:ea typeface="Arial"/>
                <a:cs typeface="Arial"/>
                <a:sym typeface="Arial"/>
              </a:rPr>
              <a:t>GPT-type models seek to confidently answer questions by offering up the most likely words or phrases applicable to a question. </a:t>
            </a:r>
            <a:endParaRPr/>
          </a:p>
          <a:p>
            <a:pPr indent="-171450" lvl="0" marL="171450" marR="0" rtl="0" algn="l">
              <a:lnSpc>
                <a:spcPct val="100000"/>
              </a:lnSpc>
              <a:spcBef>
                <a:spcPts val="0"/>
              </a:spcBef>
              <a:spcAft>
                <a:spcPts val="0"/>
              </a:spcAft>
              <a:buClr>
                <a:srgbClr val="D84400"/>
              </a:buClr>
              <a:buSzPts val="1100"/>
              <a:buFont typeface="Arial"/>
              <a:buChar char="•"/>
            </a:pPr>
            <a:r>
              <a:rPr b="0" lang="en-US" sz="1100">
                <a:solidFill>
                  <a:srgbClr val="D84400"/>
                </a:solidFill>
                <a:latin typeface="Arial"/>
                <a:ea typeface="Arial"/>
                <a:cs typeface="Arial"/>
                <a:sym typeface="Arial"/>
              </a:rPr>
              <a:t>Our model does not implement a pipeline allowing for ‘best-guess’ or ‘likely’ answers to questions. The model performs accessible translation services within a fixed-scope subject and does not scrape unvetted sources of data.</a:t>
            </a:r>
            <a:endParaRPr/>
          </a:p>
          <a:p>
            <a:pPr indent="-171450" lvl="0" marL="171450" marR="0" rtl="0" algn="l">
              <a:lnSpc>
                <a:spcPct val="100000"/>
              </a:lnSpc>
              <a:spcBef>
                <a:spcPts val="0"/>
              </a:spcBef>
              <a:spcAft>
                <a:spcPts val="0"/>
              </a:spcAft>
              <a:buClr>
                <a:srgbClr val="D84400"/>
              </a:buClr>
              <a:buSzPts val="1100"/>
              <a:buFont typeface="Arial"/>
              <a:buChar char="•"/>
            </a:pPr>
            <a:r>
              <a:rPr b="0" lang="en-US" sz="1100">
                <a:solidFill>
                  <a:srgbClr val="D84400"/>
                </a:solidFill>
                <a:latin typeface="Arial"/>
                <a:ea typeface="Arial"/>
                <a:cs typeface="Arial"/>
                <a:sym typeface="Arial"/>
              </a:rPr>
              <a:t>If an interaction fails in some way, the reason for this is clearly audited and can be fielded and corrected by “Human-in-the-loop”.</a:t>
            </a:r>
            <a:endParaRPr/>
          </a:p>
          <a:p>
            <a:pPr indent="-171450" lvl="0" marL="171450" marR="0" rtl="0" algn="l">
              <a:lnSpc>
                <a:spcPct val="100000"/>
              </a:lnSpc>
              <a:spcBef>
                <a:spcPts val="0"/>
              </a:spcBef>
              <a:spcAft>
                <a:spcPts val="0"/>
              </a:spcAft>
              <a:buClr>
                <a:srgbClr val="D84400"/>
              </a:buClr>
              <a:buSzPts val="1100"/>
              <a:buFont typeface="Arial"/>
              <a:buChar char="•"/>
            </a:pPr>
            <a:r>
              <a:rPr b="0" lang="en-US" sz="1100">
                <a:solidFill>
                  <a:srgbClr val="D84400"/>
                </a:solidFill>
                <a:latin typeface="Arial"/>
                <a:ea typeface="Arial"/>
                <a:cs typeface="Arial"/>
                <a:sym typeface="Arial"/>
              </a:rPr>
              <a:t>Corrections to failures are reincorporated into the corpus of data the models base their knowledge upon</a:t>
            </a:r>
            <a:endParaRPr/>
          </a:p>
          <a:p>
            <a:pPr indent="-101600" lvl="0" marL="171450" marR="0" rtl="0" algn="l">
              <a:lnSpc>
                <a:spcPct val="100000"/>
              </a:lnSpc>
              <a:spcBef>
                <a:spcPts val="1000"/>
              </a:spcBef>
              <a:spcAft>
                <a:spcPts val="0"/>
              </a:spcAft>
              <a:buClr>
                <a:schemeClr val="accent6"/>
              </a:buClr>
              <a:buSzPts val="1100"/>
              <a:buFont typeface="Arial"/>
              <a:buNone/>
            </a:pPr>
            <a:r>
              <a:t/>
            </a:r>
            <a:endParaRPr b="0" sz="1100">
              <a:solidFill>
                <a:srgbClr val="D844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descr="People working in office" id="434" name="Google Shape;434;p11"/>
          <p:cNvPicPr preferRelativeResize="0"/>
          <p:nvPr>
            <p:ph idx="3" type="pic"/>
          </p:nvPr>
        </p:nvPicPr>
        <p:blipFill rotWithShape="1">
          <a:blip r:embed="rId3">
            <a:alphaModFix/>
          </a:blip>
          <a:srcRect b="0" l="1011" r="1010" t="0"/>
          <a:stretch/>
        </p:blipFill>
        <p:spPr>
          <a:xfrm>
            <a:off x="1788170" y="2296125"/>
            <a:ext cx="1886360" cy="2144668"/>
          </a:xfrm>
          <a:prstGeom prst="rect">
            <a:avLst/>
          </a:prstGeom>
          <a:solidFill>
            <a:srgbClr val="6A6A6A"/>
          </a:solidFill>
          <a:ln>
            <a:noFill/>
          </a:ln>
        </p:spPr>
      </p:pic>
      <p:sp>
        <p:nvSpPr>
          <p:cNvPr id="435" name="Google Shape;435;p11"/>
          <p:cNvSpPr txBox="1"/>
          <p:nvPr>
            <p:ph type="title"/>
          </p:nvPr>
        </p:nvSpPr>
        <p:spPr>
          <a:xfrm>
            <a:off x="4437583" y="401337"/>
            <a:ext cx="6599429" cy="720316"/>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263E5A"/>
              </a:buClr>
              <a:buSzPts val="4400"/>
              <a:buFont typeface="Mate"/>
              <a:buNone/>
            </a:pPr>
            <a:r>
              <a:rPr lang="en-US">
                <a:solidFill>
                  <a:srgbClr val="263E5A"/>
                </a:solidFill>
              </a:rPr>
              <a:t>Now, what might it cost?</a:t>
            </a:r>
            <a:endParaRPr>
              <a:solidFill>
                <a:srgbClr val="263E5A"/>
              </a:solidFill>
            </a:endParaRPr>
          </a:p>
        </p:txBody>
      </p:sp>
      <p:sp>
        <p:nvSpPr>
          <p:cNvPr id="436" name="Google Shape;436;p11"/>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37" name="Google Shape;437;p11"/>
          <p:cNvPicPr preferRelativeResize="0"/>
          <p:nvPr/>
        </p:nvPicPr>
        <p:blipFill rotWithShape="1">
          <a:blip r:embed="rId4">
            <a:alphaModFix/>
          </a:blip>
          <a:srcRect b="2555" l="0" r="0" t="2555"/>
          <a:stretch/>
        </p:blipFill>
        <p:spPr>
          <a:xfrm>
            <a:off x="10850252" y="5127837"/>
            <a:ext cx="952852" cy="1090083"/>
          </a:xfrm>
          <a:custGeom>
            <a:rect b="b" l="l" r="r" t="t"/>
            <a:pathLst>
              <a:path extrusionOk="0" h="5066346" w="4405503">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noFill/>
          <a:ln>
            <a:noFill/>
          </a:ln>
        </p:spPr>
      </p:pic>
      <p:pic>
        <p:nvPicPr>
          <p:cNvPr descr="Generated image" id="438" name="Google Shape;438;p11"/>
          <p:cNvPicPr preferRelativeResize="0"/>
          <p:nvPr/>
        </p:nvPicPr>
        <p:blipFill rotWithShape="1">
          <a:blip r:embed="rId5">
            <a:alphaModFix/>
          </a:blip>
          <a:srcRect b="0" l="0" r="0" t="0"/>
          <a:stretch/>
        </p:blipFill>
        <p:spPr>
          <a:xfrm>
            <a:off x="100500" y="5917958"/>
            <a:ext cx="877478" cy="877478"/>
          </a:xfrm>
          <a:prstGeom prst="rect">
            <a:avLst/>
          </a:prstGeom>
          <a:noFill/>
          <a:ln>
            <a:noFill/>
          </a:ln>
        </p:spPr>
      </p:pic>
      <p:graphicFrame>
        <p:nvGraphicFramePr>
          <p:cNvPr id="439" name="Google Shape;439;p11"/>
          <p:cNvGraphicFramePr/>
          <p:nvPr/>
        </p:nvGraphicFramePr>
        <p:xfrm>
          <a:off x="4437583" y="1920589"/>
          <a:ext cx="3000000" cy="3000000"/>
        </p:xfrm>
        <a:graphic>
          <a:graphicData uri="http://schemas.openxmlformats.org/drawingml/2006/table">
            <a:tbl>
              <a:tblPr>
                <a:noFill/>
                <a:tableStyleId>{ABFB5B6E-F14B-453E-B1F4-716C0D1415C6}</a:tableStyleId>
              </a:tblPr>
              <a:tblGrid>
                <a:gridCol w="791625"/>
                <a:gridCol w="867275"/>
                <a:gridCol w="1282050"/>
                <a:gridCol w="876700"/>
                <a:gridCol w="791850"/>
                <a:gridCol w="1140650"/>
              </a:tblGrid>
              <a:tr h="200025">
                <a:tc>
                  <a:txBody>
                    <a:bodyPr/>
                    <a:lstStyle/>
                    <a:p>
                      <a:pPr indent="0" lvl="0" marL="0" marR="0" rtl="0" algn="ctr">
                        <a:spcBef>
                          <a:spcPts val="0"/>
                        </a:spcBef>
                        <a:spcAft>
                          <a:spcPts val="0"/>
                        </a:spcAft>
                        <a:buClr>
                          <a:srgbClr val="263E5A"/>
                        </a:buClr>
                        <a:buSzPts val="1100"/>
                        <a:buFont typeface="Arial"/>
                        <a:buNone/>
                      </a:pPr>
                      <a:r>
                        <a:rPr b="1" i="0" lang="en-US" sz="1100" u="none" cap="none" strike="noStrike">
                          <a:solidFill>
                            <a:srgbClr val="263E5A"/>
                          </a:solidFill>
                          <a:latin typeface="Arial"/>
                          <a:ea typeface="Arial"/>
                          <a:cs typeface="Arial"/>
                          <a:sym typeface="Arial"/>
                        </a:rPr>
                        <a:t>Model</a:t>
                      </a:r>
                      <a:endParaRPr sz="1400" u="none" cap="none" strike="noStrike">
                        <a:solidFill>
                          <a:srgbClr val="263E5A"/>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marR="0" rtl="0" algn="ctr">
                        <a:spcBef>
                          <a:spcPts val="0"/>
                        </a:spcBef>
                        <a:spcAft>
                          <a:spcPts val="0"/>
                        </a:spcAft>
                        <a:buClr>
                          <a:srgbClr val="263E5A"/>
                        </a:buClr>
                        <a:buSzPts val="1100"/>
                        <a:buFont typeface="Arial"/>
                        <a:buNone/>
                      </a:pPr>
                      <a:r>
                        <a:rPr b="1" i="0" lang="en-US" sz="1100" u="none" cap="none" strike="noStrike">
                          <a:solidFill>
                            <a:srgbClr val="263E5A"/>
                          </a:solidFill>
                          <a:latin typeface="Arial"/>
                          <a:ea typeface="Arial"/>
                          <a:cs typeface="Arial"/>
                          <a:sym typeface="Arial"/>
                        </a:rPr>
                        <a:t>Parameters</a:t>
                      </a:r>
                      <a:endParaRPr sz="1400" u="none" cap="none" strike="noStrike">
                        <a:solidFill>
                          <a:srgbClr val="263E5A"/>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marR="0" rtl="0" algn="ctr">
                        <a:spcBef>
                          <a:spcPts val="0"/>
                        </a:spcBef>
                        <a:spcAft>
                          <a:spcPts val="0"/>
                        </a:spcAft>
                        <a:buClr>
                          <a:srgbClr val="263E5A"/>
                        </a:buClr>
                        <a:buSzPts val="1100"/>
                        <a:buFont typeface="Arial"/>
                        <a:buNone/>
                      </a:pPr>
                      <a:r>
                        <a:rPr b="1" i="0" lang="en-US" sz="1100" u="none" cap="none" strike="noStrike">
                          <a:solidFill>
                            <a:srgbClr val="263E5A"/>
                          </a:solidFill>
                          <a:latin typeface="Arial"/>
                          <a:ea typeface="Arial"/>
                          <a:cs typeface="Arial"/>
                          <a:sym typeface="Arial"/>
                        </a:rPr>
                        <a:t>GPU RAM Needed</a:t>
                      </a:r>
                      <a:endParaRPr sz="1400" u="none" cap="none" strike="noStrike">
                        <a:solidFill>
                          <a:srgbClr val="263E5A"/>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marR="0" rtl="0" algn="ctr">
                        <a:spcBef>
                          <a:spcPts val="0"/>
                        </a:spcBef>
                        <a:spcAft>
                          <a:spcPts val="0"/>
                        </a:spcAft>
                        <a:buClr>
                          <a:srgbClr val="263E5A"/>
                        </a:buClr>
                        <a:buSzPts val="1100"/>
                        <a:buFont typeface="Arial"/>
                        <a:buNone/>
                      </a:pPr>
                      <a:r>
                        <a:rPr b="1" i="0" lang="en-US" sz="1100" u="none" cap="none" strike="noStrike">
                          <a:solidFill>
                            <a:srgbClr val="263E5A"/>
                          </a:solidFill>
                          <a:latin typeface="Arial"/>
                          <a:ea typeface="Arial"/>
                          <a:cs typeface="Arial"/>
                          <a:sym typeface="Arial"/>
                        </a:rPr>
                        <a:t>GPU Hours 1 Epoch</a:t>
                      </a:r>
                      <a:endParaRPr sz="1400" u="none" cap="none" strike="noStrike">
                        <a:solidFill>
                          <a:srgbClr val="263E5A"/>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marR="0" rtl="0" algn="ctr">
                        <a:spcBef>
                          <a:spcPts val="0"/>
                        </a:spcBef>
                        <a:spcAft>
                          <a:spcPts val="0"/>
                        </a:spcAft>
                        <a:buClr>
                          <a:srgbClr val="263E5A"/>
                        </a:buClr>
                        <a:buSzPts val="1100"/>
                        <a:buFont typeface="Arial"/>
                        <a:buNone/>
                      </a:pPr>
                      <a:r>
                        <a:rPr b="1" i="0" lang="en-US" sz="1100" u="none" cap="none" strike="noStrike">
                          <a:solidFill>
                            <a:srgbClr val="263E5A"/>
                          </a:solidFill>
                          <a:latin typeface="Arial"/>
                          <a:ea typeface="Arial"/>
                          <a:cs typeface="Arial"/>
                          <a:sym typeface="Arial"/>
                        </a:rPr>
                        <a:t>GPU Hours 2 Epochs</a:t>
                      </a:r>
                      <a:endParaRPr sz="1400" u="none" cap="none" strike="noStrike">
                        <a:solidFill>
                          <a:srgbClr val="263E5A"/>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marR="0" rtl="0" algn="ctr">
                        <a:spcBef>
                          <a:spcPts val="0"/>
                        </a:spcBef>
                        <a:spcAft>
                          <a:spcPts val="0"/>
                        </a:spcAft>
                        <a:buClr>
                          <a:srgbClr val="263E5A"/>
                        </a:buClr>
                        <a:buSzPts val="1100"/>
                        <a:buFont typeface="Arial"/>
                        <a:buNone/>
                      </a:pPr>
                      <a:r>
                        <a:rPr b="1" i="0" lang="en-US" sz="1100" u="none" cap="none" strike="noStrike">
                          <a:solidFill>
                            <a:srgbClr val="263E5A"/>
                          </a:solidFill>
                          <a:latin typeface="Arial"/>
                          <a:ea typeface="Arial"/>
                          <a:cs typeface="Arial"/>
                          <a:sym typeface="Arial"/>
                        </a:rPr>
                        <a:t>Estimated Cost (USD)</a:t>
                      </a:r>
                      <a:endParaRPr sz="1400" u="none" cap="none" strike="noStrike">
                        <a:solidFill>
                          <a:srgbClr val="263E5A"/>
                        </a:solidFill>
                        <a:latin typeface="Arial"/>
                        <a:ea typeface="Arial"/>
                        <a:cs typeface="Arial"/>
                        <a:sym typeface="Arial"/>
                      </a:endParaRPr>
                    </a:p>
                  </a:txBody>
                  <a:tcPr marT="25400" marB="25400" marR="91450" marL="91450" anchor="ctr">
                    <a:lnL cap="flat" cmpd="sng" w="10575">
                      <a:solidFill>
                        <a:srgbClr val="CCCCCC"/>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342900">
                <a:tc>
                  <a:txBody>
                    <a:bodyPr/>
                    <a:lstStyle/>
                    <a:p>
                      <a:pPr indent="0" lvl="0" marL="0" marR="0" rtl="0" algn="ctr">
                        <a:spcBef>
                          <a:spcPts val="0"/>
                        </a:spcBef>
                        <a:spcAft>
                          <a:spcPts val="0"/>
                        </a:spcAft>
                        <a:buClr>
                          <a:srgbClr val="D84400"/>
                        </a:buClr>
                        <a:buSzPts val="1100"/>
                        <a:buFont typeface="Arial"/>
                        <a:buNone/>
                      </a:pPr>
                      <a:r>
                        <a:rPr b="0" i="0" lang="en-US" sz="1100" u="none" cap="none" strike="noStrike">
                          <a:solidFill>
                            <a:srgbClr val="D84400"/>
                          </a:solidFill>
                          <a:latin typeface="Arial"/>
                          <a:ea typeface="Arial"/>
                          <a:cs typeface="Arial"/>
                          <a:sym typeface="Arial"/>
                        </a:rPr>
                        <a:t>TinyLlama </a:t>
                      </a:r>
                      <a:endParaRPr sz="1400" u="none" cap="none" strike="noStrike">
                        <a:solidFill>
                          <a:srgbClr val="D84400"/>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marR="0" rtl="0" algn="ctr">
                        <a:spcBef>
                          <a:spcPts val="0"/>
                        </a:spcBef>
                        <a:spcAft>
                          <a:spcPts val="0"/>
                        </a:spcAft>
                        <a:buClr>
                          <a:srgbClr val="D84400"/>
                        </a:buClr>
                        <a:buSzPts val="1100"/>
                        <a:buFont typeface="Arial"/>
                        <a:buNone/>
                      </a:pPr>
                      <a:r>
                        <a:rPr b="0" i="0" lang="en-US" sz="1100" u="none" cap="none" strike="noStrike">
                          <a:solidFill>
                            <a:srgbClr val="D84400"/>
                          </a:solidFill>
                          <a:latin typeface="Arial"/>
                          <a:ea typeface="Arial"/>
                          <a:cs typeface="Arial"/>
                          <a:sym typeface="Arial"/>
                        </a:rPr>
                        <a:t>1.1B</a:t>
                      </a:r>
                      <a:endParaRPr sz="1400" u="none" cap="none" strike="noStrike">
                        <a:solidFill>
                          <a:srgbClr val="D84400"/>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marR="0" rtl="0" algn="ctr">
                        <a:spcBef>
                          <a:spcPts val="0"/>
                        </a:spcBef>
                        <a:spcAft>
                          <a:spcPts val="0"/>
                        </a:spcAft>
                        <a:buClr>
                          <a:srgbClr val="D84400"/>
                        </a:buClr>
                        <a:buSzPts val="1100"/>
                        <a:buFont typeface="Arial"/>
                        <a:buNone/>
                      </a:pPr>
                      <a:r>
                        <a:rPr b="0" i="0" lang="en-US" sz="1100" u="none" cap="none" strike="noStrike">
                          <a:solidFill>
                            <a:srgbClr val="D84400"/>
                          </a:solidFill>
                          <a:latin typeface="Arial"/>
                          <a:ea typeface="Arial"/>
                          <a:cs typeface="Arial"/>
                          <a:sym typeface="Arial"/>
                        </a:rPr>
                        <a:t>12–16 GB</a:t>
                      </a:r>
                      <a:endParaRPr sz="1400" u="none" cap="none" strike="noStrike">
                        <a:solidFill>
                          <a:srgbClr val="D84400"/>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marR="0" rtl="0" algn="ctr">
                        <a:spcBef>
                          <a:spcPts val="0"/>
                        </a:spcBef>
                        <a:spcAft>
                          <a:spcPts val="0"/>
                        </a:spcAft>
                        <a:buClr>
                          <a:srgbClr val="D84400"/>
                        </a:buClr>
                        <a:buSzPts val="1100"/>
                        <a:buFont typeface="Arial"/>
                        <a:buNone/>
                      </a:pPr>
                      <a:r>
                        <a:rPr b="0" i="0" lang="en-US" sz="1100" u="none" cap="none" strike="noStrike">
                          <a:solidFill>
                            <a:srgbClr val="D84400"/>
                          </a:solidFill>
                          <a:latin typeface="Arial"/>
                          <a:ea typeface="Arial"/>
                          <a:cs typeface="Arial"/>
                          <a:sym typeface="Arial"/>
                        </a:rPr>
                        <a:t>6–10</a:t>
                      </a:r>
                      <a:endParaRPr sz="1400" u="none" cap="none" strike="noStrike">
                        <a:solidFill>
                          <a:srgbClr val="D84400"/>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marR="0" rtl="0" algn="ctr">
                        <a:spcBef>
                          <a:spcPts val="0"/>
                        </a:spcBef>
                        <a:spcAft>
                          <a:spcPts val="0"/>
                        </a:spcAft>
                        <a:buClr>
                          <a:srgbClr val="D84400"/>
                        </a:buClr>
                        <a:buSzPts val="1100"/>
                        <a:buFont typeface="Arial"/>
                        <a:buNone/>
                      </a:pPr>
                      <a:r>
                        <a:rPr b="0" i="0" lang="en-US" sz="1100" u="none" cap="none" strike="noStrike">
                          <a:solidFill>
                            <a:srgbClr val="D84400"/>
                          </a:solidFill>
                          <a:latin typeface="Arial"/>
                          <a:ea typeface="Arial"/>
                          <a:cs typeface="Arial"/>
                          <a:sym typeface="Arial"/>
                        </a:rPr>
                        <a:t>12–20</a:t>
                      </a:r>
                      <a:endParaRPr sz="1400" u="none" cap="none" strike="noStrike">
                        <a:solidFill>
                          <a:srgbClr val="D84400"/>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marR="0" rtl="0" algn="ctr">
                        <a:spcBef>
                          <a:spcPts val="0"/>
                        </a:spcBef>
                        <a:spcAft>
                          <a:spcPts val="0"/>
                        </a:spcAft>
                        <a:buClr>
                          <a:srgbClr val="D84400"/>
                        </a:buClr>
                        <a:buSzPts val="1100"/>
                        <a:buFont typeface="Arial"/>
                        <a:buNone/>
                      </a:pPr>
                      <a:r>
                        <a:rPr b="0" i="0" lang="en-US" sz="1100" u="none" cap="none" strike="noStrike">
                          <a:solidFill>
                            <a:srgbClr val="D84400"/>
                          </a:solidFill>
                          <a:latin typeface="Arial"/>
                          <a:ea typeface="Arial"/>
                          <a:cs typeface="Arial"/>
                          <a:sym typeface="Arial"/>
                        </a:rPr>
                        <a:t>$24–40</a:t>
                      </a:r>
                      <a:endParaRPr sz="1400" u="none" cap="none" strike="noStrike">
                        <a:solidFill>
                          <a:srgbClr val="D84400"/>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200025">
                <a:tc>
                  <a:txBody>
                    <a:bodyPr/>
                    <a:lstStyle/>
                    <a:p>
                      <a:pPr indent="0" lvl="0" marL="0" marR="0" rtl="0" algn="ctr">
                        <a:spcBef>
                          <a:spcPts val="0"/>
                        </a:spcBef>
                        <a:spcAft>
                          <a:spcPts val="0"/>
                        </a:spcAft>
                        <a:buClr>
                          <a:srgbClr val="D84400"/>
                        </a:buClr>
                        <a:buSzPts val="1100"/>
                        <a:buFont typeface="Arial"/>
                        <a:buNone/>
                      </a:pPr>
                      <a:r>
                        <a:rPr b="0" i="0" lang="en-US" sz="1100" u="none" cap="none" strike="noStrike">
                          <a:solidFill>
                            <a:srgbClr val="D84400"/>
                          </a:solidFill>
                          <a:latin typeface="Arial"/>
                          <a:ea typeface="Arial"/>
                          <a:cs typeface="Arial"/>
                          <a:sym typeface="Arial"/>
                        </a:rPr>
                        <a:t>Mistral </a:t>
                      </a:r>
                      <a:endParaRPr sz="1400" u="none" cap="none" strike="noStrike">
                        <a:solidFill>
                          <a:srgbClr val="D84400"/>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marR="0" rtl="0" algn="ctr">
                        <a:spcBef>
                          <a:spcPts val="0"/>
                        </a:spcBef>
                        <a:spcAft>
                          <a:spcPts val="0"/>
                        </a:spcAft>
                        <a:buClr>
                          <a:srgbClr val="D84400"/>
                        </a:buClr>
                        <a:buSzPts val="1100"/>
                        <a:buFont typeface="Arial"/>
                        <a:buNone/>
                      </a:pPr>
                      <a:r>
                        <a:rPr b="0" i="0" lang="en-US" sz="1100" u="none" cap="none" strike="noStrike">
                          <a:solidFill>
                            <a:srgbClr val="D84400"/>
                          </a:solidFill>
                          <a:latin typeface="Arial"/>
                          <a:ea typeface="Arial"/>
                          <a:cs typeface="Arial"/>
                          <a:sym typeface="Arial"/>
                        </a:rPr>
                        <a:t>7B</a:t>
                      </a:r>
                      <a:endParaRPr sz="1400" u="none" cap="none" strike="noStrike">
                        <a:solidFill>
                          <a:srgbClr val="D84400"/>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marR="0" rtl="0" algn="ctr">
                        <a:spcBef>
                          <a:spcPts val="0"/>
                        </a:spcBef>
                        <a:spcAft>
                          <a:spcPts val="0"/>
                        </a:spcAft>
                        <a:buClr>
                          <a:srgbClr val="D84400"/>
                        </a:buClr>
                        <a:buSzPts val="1100"/>
                        <a:buFont typeface="Arial"/>
                        <a:buNone/>
                      </a:pPr>
                      <a:r>
                        <a:rPr b="0" i="0" lang="en-US" sz="1100" u="none" cap="none" strike="noStrike">
                          <a:solidFill>
                            <a:srgbClr val="D84400"/>
                          </a:solidFill>
                          <a:latin typeface="Arial"/>
                          <a:ea typeface="Arial"/>
                          <a:cs typeface="Arial"/>
                          <a:sym typeface="Arial"/>
                        </a:rPr>
                        <a:t>24–48 GB</a:t>
                      </a:r>
                      <a:endParaRPr sz="1400" u="none" cap="none" strike="noStrike">
                        <a:solidFill>
                          <a:srgbClr val="D84400"/>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marR="0" rtl="0" algn="ctr">
                        <a:spcBef>
                          <a:spcPts val="0"/>
                        </a:spcBef>
                        <a:spcAft>
                          <a:spcPts val="0"/>
                        </a:spcAft>
                        <a:buClr>
                          <a:srgbClr val="D84400"/>
                        </a:buClr>
                        <a:buSzPts val="1100"/>
                        <a:buFont typeface="Arial"/>
                        <a:buNone/>
                      </a:pPr>
                      <a:r>
                        <a:rPr b="0" i="0" lang="en-US" sz="1100" u="none" cap="none" strike="noStrike">
                          <a:solidFill>
                            <a:srgbClr val="D84400"/>
                          </a:solidFill>
                          <a:latin typeface="Arial"/>
                          <a:ea typeface="Arial"/>
                          <a:cs typeface="Arial"/>
                          <a:sym typeface="Arial"/>
                        </a:rPr>
                        <a:t>35–60</a:t>
                      </a:r>
                      <a:endParaRPr sz="1400" u="none" cap="none" strike="noStrike">
                        <a:solidFill>
                          <a:srgbClr val="D84400"/>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marR="0" rtl="0" algn="ctr">
                        <a:spcBef>
                          <a:spcPts val="0"/>
                        </a:spcBef>
                        <a:spcAft>
                          <a:spcPts val="0"/>
                        </a:spcAft>
                        <a:buClr>
                          <a:srgbClr val="D84400"/>
                        </a:buClr>
                        <a:buSzPts val="1100"/>
                        <a:buFont typeface="Arial"/>
                        <a:buNone/>
                      </a:pPr>
                      <a:r>
                        <a:rPr b="0" i="0" lang="en-US" sz="1100" u="none" cap="none" strike="noStrike">
                          <a:solidFill>
                            <a:srgbClr val="D84400"/>
                          </a:solidFill>
                          <a:latin typeface="Arial"/>
                          <a:ea typeface="Arial"/>
                          <a:cs typeface="Arial"/>
                          <a:sym typeface="Arial"/>
                        </a:rPr>
                        <a:t>70–120</a:t>
                      </a:r>
                      <a:endParaRPr sz="1400" u="none" cap="none" strike="noStrike">
                        <a:solidFill>
                          <a:srgbClr val="D84400"/>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marR="0" rtl="0" algn="ctr">
                        <a:spcBef>
                          <a:spcPts val="0"/>
                        </a:spcBef>
                        <a:spcAft>
                          <a:spcPts val="0"/>
                        </a:spcAft>
                        <a:buClr>
                          <a:srgbClr val="D84400"/>
                        </a:buClr>
                        <a:buSzPts val="1100"/>
                        <a:buFont typeface="Arial"/>
                        <a:buNone/>
                      </a:pPr>
                      <a:r>
                        <a:rPr b="0" i="0" lang="en-US" sz="1100" u="none" cap="none" strike="noStrike">
                          <a:solidFill>
                            <a:srgbClr val="D84400"/>
                          </a:solidFill>
                          <a:latin typeface="Arial"/>
                          <a:ea typeface="Arial"/>
                          <a:cs typeface="Arial"/>
                          <a:sym typeface="Arial"/>
                        </a:rPr>
                        <a:t>$140–240</a:t>
                      </a:r>
                      <a:endParaRPr sz="1400" u="none" cap="none" strike="noStrike">
                        <a:solidFill>
                          <a:srgbClr val="D84400"/>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200025">
                <a:tc>
                  <a:txBody>
                    <a:bodyPr/>
                    <a:lstStyle/>
                    <a:p>
                      <a:pPr indent="0" lvl="0" marL="0" marR="0" rtl="0" algn="ctr">
                        <a:spcBef>
                          <a:spcPts val="0"/>
                        </a:spcBef>
                        <a:spcAft>
                          <a:spcPts val="0"/>
                        </a:spcAft>
                        <a:buClr>
                          <a:srgbClr val="D84400"/>
                        </a:buClr>
                        <a:buSzPts val="1100"/>
                        <a:buFont typeface="Arial"/>
                        <a:buNone/>
                      </a:pPr>
                      <a:r>
                        <a:rPr b="0" i="0" lang="en-US" sz="1100" u="none" cap="none" strike="noStrike">
                          <a:solidFill>
                            <a:srgbClr val="D84400"/>
                          </a:solidFill>
                          <a:latin typeface="Arial"/>
                          <a:ea typeface="Arial"/>
                          <a:cs typeface="Arial"/>
                          <a:sym typeface="Arial"/>
                        </a:rPr>
                        <a:t>Mixtral </a:t>
                      </a:r>
                      <a:endParaRPr sz="1400" u="none" cap="none" strike="noStrike">
                        <a:solidFill>
                          <a:srgbClr val="D84400"/>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marR="0" rtl="0" algn="ctr">
                        <a:spcBef>
                          <a:spcPts val="0"/>
                        </a:spcBef>
                        <a:spcAft>
                          <a:spcPts val="0"/>
                        </a:spcAft>
                        <a:buClr>
                          <a:srgbClr val="D84400"/>
                        </a:buClr>
                        <a:buSzPts val="1100"/>
                        <a:buFont typeface="Arial"/>
                        <a:buNone/>
                      </a:pPr>
                      <a:r>
                        <a:rPr b="0" i="0" lang="en-US" sz="1100" u="none" cap="none" strike="noStrike">
                          <a:solidFill>
                            <a:srgbClr val="D84400"/>
                          </a:solidFill>
                          <a:latin typeface="Arial"/>
                          <a:ea typeface="Arial"/>
                          <a:cs typeface="Arial"/>
                          <a:sym typeface="Arial"/>
                        </a:rPr>
                        <a:t>12.9B</a:t>
                      </a:r>
                      <a:endParaRPr sz="1400" u="none" cap="none" strike="noStrike">
                        <a:solidFill>
                          <a:srgbClr val="D84400"/>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marR="0" rtl="0" algn="ctr">
                        <a:spcBef>
                          <a:spcPts val="0"/>
                        </a:spcBef>
                        <a:spcAft>
                          <a:spcPts val="0"/>
                        </a:spcAft>
                        <a:buClr>
                          <a:srgbClr val="D84400"/>
                        </a:buClr>
                        <a:buSzPts val="1100"/>
                        <a:buFont typeface="Arial"/>
                        <a:buNone/>
                      </a:pPr>
                      <a:r>
                        <a:rPr b="0" i="0" lang="en-US" sz="1100" u="none" cap="none" strike="noStrike">
                          <a:solidFill>
                            <a:srgbClr val="D84400"/>
                          </a:solidFill>
                          <a:latin typeface="Arial"/>
                          <a:ea typeface="Arial"/>
                          <a:cs typeface="Arial"/>
                          <a:sym typeface="Arial"/>
                        </a:rPr>
                        <a:t>48–80 GB</a:t>
                      </a:r>
                      <a:endParaRPr sz="1400" u="none" cap="none" strike="noStrike">
                        <a:solidFill>
                          <a:srgbClr val="D84400"/>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marR="0" rtl="0" algn="ctr">
                        <a:spcBef>
                          <a:spcPts val="0"/>
                        </a:spcBef>
                        <a:spcAft>
                          <a:spcPts val="0"/>
                        </a:spcAft>
                        <a:buClr>
                          <a:srgbClr val="D84400"/>
                        </a:buClr>
                        <a:buSzPts val="1100"/>
                        <a:buFont typeface="Arial"/>
                        <a:buNone/>
                      </a:pPr>
                      <a:r>
                        <a:rPr b="0" i="0" lang="en-US" sz="1100" u="none" cap="none" strike="noStrike">
                          <a:solidFill>
                            <a:srgbClr val="D84400"/>
                          </a:solidFill>
                          <a:latin typeface="Arial"/>
                          <a:ea typeface="Arial"/>
                          <a:cs typeface="Arial"/>
                          <a:sym typeface="Arial"/>
                        </a:rPr>
                        <a:t>70–100</a:t>
                      </a:r>
                      <a:endParaRPr sz="1400" u="none" cap="none" strike="noStrike">
                        <a:solidFill>
                          <a:srgbClr val="D84400"/>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marR="0" rtl="0" algn="ctr">
                        <a:spcBef>
                          <a:spcPts val="0"/>
                        </a:spcBef>
                        <a:spcAft>
                          <a:spcPts val="0"/>
                        </a:spcAft>
                        <a:buClr>
                          <a:srgbClr val="D84400"/>
                        </a:buClr>
                        <a:buSzPts val="1100"/>
                        <a:buFont typeface="Arial"/>
                        <a:buNone/>
                      </a:pPr>
                      <a:r>
                        <a:rPr b="0" i="0" lang="en-US" sz="1100" u="none" cap="none" strike="noStrike">
                          <a:solidFill>
                            <a:srgbClr val="D84400"/>
                          </a:solidFill>
                          <a:latin typeface="Arial"/>
                          <a:ea typeface="Arial"/>
                          <a:cs typeface="Arial"/>
                          <a:sym typeface="Arial"/>
                        </a:rPr>
                        <a:t>140–200</a:t>
                      </a:r>
                      <a:endParaRPr sz="1400" u="none" cap="none" strike="noStrike">
                        <a:solidFill>
                          <a:srgbClr val="D84400"/>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marR="0" rtl="0" algn="ctr">
                        <a:spcBef>
                          <a:spcPts val="0"/>
                        </a:spcBef>
                        <a:spcAft>
                          <a:spcPts val="0"/>
                        </a:spcAft>
                        <a:buClr>
                          <a:srgbClr val="D84400"/>
                        </a:buClr>
                        <a:buSzPts val="1100"/>
                        <a:buFont typeface="Arial"/>
                        <a:buNone/>
                      </a:pPr>
                      <a:r>
                        <a:rPr b="0" i="0" lang="en-US" sz="1100" u="none" cap="none" strike="noStrike">
                          <a:solidFill>
                            <a:srgbClr val="D84400"/>
                          </a:solidFill>
                          <a:latin typeface="Arial"/>
                          <a:ea typeface="Arial"/>
                          <a:cs typeface="Arial"/>
                          <a:sym typeface="Arial"/>
                        </a:rPr>
                        <a:t>$280–400</a:t>
                      </a:r>
                      <a:endParaRPr sz="1400" u="none" cap="none" strike="noStrike">
                        <a:solidFill>
                          <a:srgbClr val="D84400"/>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bl>
          </a:graphicData>
        </a:graphic>
      </p:graphicFrame>
      <p:sp>
        <p:nvSpPr>
          <p:cNvPr id="440" name="Google Shape;440;p11"/>
          <p:cNvSpPr/>
          <p:nvPr/>
        </p:nvSpPr>
        <p:spPr>
          <a:xfrm>
            <a:off x="2520950" y="3152775"/>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1" name="Google Shape;441;p11"/>
          <p:cNvSpPr txBox="1"/>
          <p:nvPr/>
        </p:nvSpPr>
        <p:spPr>
          <a:xfrm>
            <a:off x="4437583" y="988582"/>
            <a:ext cx="632782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263E5A"/>
                </a:solidFill>
                <a:latin typeface="Arial"/>
                <a:ea typeface="Arial"/>
                <a:cs typeface="Arial"/>
                <a:sym typeface="Arial"/>
              </a:rPr>
              <a:t>Resources are finite, and not every jurisdiction and user will have the same resources available to them. We get more efficient over time, and those costs are passed on to the user.</a:t>
            </a:r>
            <a:endParaRPr/>
          </a:p>
        </p:txBody>
      </p:sp>
      <p:sp>
        <p:nvSpPr>
          <p:cNvPr id="442" name="Google Shape;442;p11"/>
          <p:cNvSpPr txBox="1"/>
          <p:nvPr/>
        </p:nvSpPr>
        <p:spPr>
          <a:xfrm>
            <a:off x="4437583" y="3152775"/>
            <a:ext cx="6026170" cy="7574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D84400"/>
              </a:buClr>
              <a:buSzPts val="1100"/>
              <a:buFont typeface="Arial"/>
              <a:buNone/>
            </a:pPr>
            <a:r>
              <a:rPr b="0" lang="en-US" sz="1100">
                <a:solidFill>
                  <a:srgbClr val="D84400"/>
                </a:solidFill>
                <a:latin typeface="Arial"/>
                <a:ea typeface="Arial"/>
                <a:cs typeface="Arial"/>
                <a:sym typeface="Arial"/>
              </a:rPr>
              <a:t>Current reasonable estimates indicate API computational and space requirements to the existing Bloom Housing infrastructure would be approximately 10x current, non-AI module, operations. We will provide accurate usage metrics when we have more information on currently used Bloom Housing platform/infrastructure.</a:t>
            </a:r>
            <a:endParaRPr/>
          </a:p>
        </p:txBody>
      </p:sp>
      <p:sp>
        <p:nvSpPr>
          <p:cNvPr id="443" name="Google Shape;443;p11"/>
          <p:cNvSpPr txBox="1"/>
          <p:nvPr/>
        </p:nvSpPr>
        <p:spPr>
          <a:xfrm>
            <a:off x="4437583" y="1673850"/>
            <a:ext cx="163327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263E5A"/>
                </a:solidFill>
                <a:latin typeface="Arial"/>
                <a:ea typeface="Arial"/>
                <a:cs typeface="Arial"/>
                <a:sym typeface="Arial"/>
              </a:rPr>
              <a:t>Initial Training Cost</a:t>
            </a:r>
            <a:endParaRPr/>
          </a:p>
        </p:txBody>
      </p:sp>
      <p:graphicFrame>
        <p:nvGraphicFramePr>
          <p:cNvPr id="444" name="Google Shape;444;p11"/>
          <p:cNvGraphicFramePr/>
          <p:nvPr/>
        </p:nvGraphicFramePr>
        <p:xfrm>
          <a:off x="4500207" y="4291273"/>
          <a:ext cx="3000000" cy="3000000"/>
        </p:xfrm>
        <a:graphic>
          <a:graphicData uri="http://schemas.openxmlformats.org/drawingml/2006/table">
            <a:tbl>
              <a:tblPr>
                <a:noFill/>
                <a:tableStyleId>{ABFB5B6E-F14B-453E-B1F4-716C0D1415C6}</a:tableStyleId>
              </a:tblPr>
              <a:tblGrid>
                <a:gridCol w="1179350"/>
                <a:gridCol w="1292050"/>
                <a:gridCol w="1910000"/>
                <a:gridCol w="1306100"/>
              </a:tblGrid>
              <a:tr h="200025">
                <a:tc>
                  <a:txBody>
                    <a:bodyPr/>
                    <a:lstStyle/>
                    <a:p>
                      <a:pPr indent="0" lvl="0" marL="0" marR="0" rtl="0" algn="ctr">
                        <a:spcBef>
                          <a:spcPts val="0"/>
                        </a:spcBef>
                        <a:spcAft>
                          <a:spcPts val="0"/>
                        </a:spcAft>
                        <a:buClr>
                          <a:srgbClr val="263E5A"/>
                        </a:buClr>
                        <a:buSzPts val="1100"/>
                        <a:buFont typeface="Arial"/>
                        <a:buNone/>
                      </a:pPr>
                      <a:r>
                        <a:rPr b="1" i="0" lang="en-US" sz="1100" u="none" cap="none" strike="noStrike">
                          <a:solidFill>
                            <a:srgbClr val="263E5A"/>
                          </a:solidFill>
                          <a:latin typeface="Arial"/>
                          <a:ea typeface="Arial"/>
                          <a:cs typeface="Arial"/>
                          <a:sym typeface="Arial"/>
                        </a:rPr>
                        <a:t>Model</a:t>
                      </a:r>
                      <a:endParaRPr sz="1400" u="none" cap="none" strike="noStrike">
                        <a:solidFill>
                          <a:srgbClr val="263E5A"/>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marR="0" rtl="0" algn="ctr">
                        <a:spcBef>
                          <a:spcPts val="0"/>
                        </a:spcBef>
                        <a:spcAft>
                          <a:spcPts val="0"/>
                        </a:spcAft>
                        <a:buClr>
                          <a:srgbClr val="263E5A"/>
                        </a:buClr>
                        <a:buSzPts val="1100"/>
                        <a:buFont typeface="Arial"/>
                        <a:buNone/>
                      </a:pPr>
                      <a:r>
                        <a:rPr b="1" i="0" lang="en-US" sz="1100" u="none" cap="none" strike="noStrike">
                          <a:solidFill>
                            <a:srgbClr val="263E5A"/>
                          </a:solidFill>
                          <a:latin typeface="Arial"/>
                          <a:ea typeface="Arial"/>
                          <a:cs typeface="Arial"/>
                          <a:sym typeface="Arial"/>
                        </a:rPr>
                        <a:t>Cost per 1K Input tokens</a:t>
                      </a:r>
                      <a:endParaRPr sz="1400" u="none" cap="none" strike="noStrike">
                        <a:solidFill>
                          <a:srgbClr val="263E5A"/>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marR="0" rtl="0" algn="ctr">
                        <a:spcBef>
                          <a:spcPts val="0"/>
                        </a:spcBef>
                        <a:spcAft>
                          <a:spcPts val="0"/>
                        </a:spcAft>
                        <a:buClr>
                          <a:srgbClr val="263E5A"/>
                        </a:buClr>
                        <a:buSzPts val="1100"/>
                        <a:buFont typeface="Arial"/>
                        <a:buNone/>
                      </a:pPr>
                      <a:r>
                        <a:rPr b="1" i="0" lang="en-US" sz="1100" u="none" cap="none" strike="noStrike">
                          <a:solidFill>
                            <a:srgbClr val="263E5A"/>
                          </a:solidFill>
                          <a:latin typeface="Arial"/>
                          <a:ea typeface="Arial"/>
                          <a:cs typeface="Arial"/>
                          <a:sym typeface="Arial"/>
                        </a:rPr>
                        <a:t>Cost per 1k Output Tokens</a:t>
                      </a:r>
                      <a:endParaRPr sz="1400" u="none" cap="none" strike="noStrike">
                        <a:solidFill>
                          <a:srgbClr val="263E5A"/>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marR="0" rtl="0" algn="ctr">
                        <a:spcBef>
                          <a:spcPts val="0"/>
                        </a:spcBef>
                        <a:spcAft>
                          <a:spcPts val="0"/>
                        </a:spcAft>
                        <a:buClr>
                          <a:srgbClr val="263E5A"/>
                        </a:buClr>
                        <a:buSzPts val="1100"/>
                        <a:buFont typeface="Arial"/>
                        <a:buNone/>
                      </a:pPr>
                      <a:r>
                        <a:rPr b="1" i="0" lang="en-US" sz="1100" u="none" cap="none" strike="noStrike">
                          <a:solidFill>
                            <a:srgbClr val="263E5A"/>
                          </a:solidFill>
                          <a:latin typeface="Arial"/>
                          <a:ea typeface="Arial"/>
                          <a:cs typeface="Arial"/>
                          <a:sym typeface="Arial"/>
                        </a:rPr>
                        <a:t>Estimated Cost per run</a:t>
                      </a:r>
                      <a:endParaRPr sz="1400" u="none" cap="none" strike="noStrike">
                        <a:solidFill>
                          <a:srgbClr val="263E5A"/>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342900">
                <a:tc>
                  <a:txBody>
                    <a:bodyPr/>
                    <a:lstStyle/>
                    <a:p>
                      <a:pPr indent="0" lvl="0" marL="0" marR="0" rtl="0" algn="ctr">
                        <a:spcBef>
                          <a:spcPts val="0"/>
                        </a:spcBef>
                        <a:spcAft>
                          <a:spcPts val="0"/>
                        </a:spcAft>
                        <a:buClr>
                          <a:srgbClr val="D84400"/>
                        </a:buClr>
                        <a:buSzPts val="1100"/>
                        <a:buFont typeface="Arial"/>
                        <a:buNone/>
                      </a:pPr>
                      <a:r>
                        <a:rPr b="0" i="0" lang="en-US" sz="1100" u="none" cap="none" strike="noStrike">
                          <a:solidFill>
                            <a:srgbClr val="D84400"/>
                          </a:solidFill>
                          <a:latin typeface="Arial"/>
                          <a:ea typeface="Arial"/>
                          <a:cs typeface="Arial"/>
                          <a:sym typeface="Arial"/>
                        </a:rPr>
                        <a:t>GPT-4 Turbo</a:t>
                      </a:r>
                      <a:endParaRPr sz="1400" u="none" cap="none" strike="noStrike">
                        <a:solidFill>
                          <a:srgbClr val="D84400"/>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marR="0" rtl="0" algn="ctr">
                        <a:spcBef>
                          <a:spcPts val="0"/>
                        </a:spcBef>
                        <a:spcAft>
                          <a:spcPts val="0"/>
                        </a:spcAft>
                        <a:buClr>
                          <a:srgbClr val="D84400"/>
                        </a:buClr>
                        <a:buSzPts val="1100"/>
                        <a:buFont typeface="Arial"/>
                        <a:buNone/>
                      </a:pPr>
                      <a:r>
                        <a:rPr b="0" i="0" lang="en-US" sz="1100" u="none" cap="none" strike="noStrike">
                          <a:solidFill>
                            <a:srgbClr val="D84400"/>
                          </a:solidFill>
                          <a:latin typeface="Arial"/>
                          <a:ea typeface="Arial"/>
                          <a:cs typeface="Arial"/>
                          <a:sym typeface="Arial"/>
                        </a:rPr>
                        <a:t>$0.01</a:t>
                      </a:r>
                      <a:endParaRPr sz="1400" u="none" cap="none" strike="noStrike">
                        <a:solidFill>
                          <a:srgbClr val="D84400"/>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marR="0" rtl="0" algn="ctr">
                        <a:spcBef>
                          <a:spcPts val="0"/>
                        </a:spcBef>
                        <a:spcAft>
                          <a:spcPts val="0"/>
                        </a:spcAft>
                        <a:buClr>
                          <a:srgbClr val="D84400"/>
                        </a:buClr>
                        <a:buSzPts val="1100"/>
                        <a:buFont typeface="Arial"/>
                        <a:buNone/>
                      </a:pPr>
                      <a:r>
                        <a:rPr b="0" i="0" lang="en-US" sz="1100" u="none" cap="none" strike="noStrike">
                          <a:solidFill>
                            <a:srgbClr val="D84400"/>
                          </a:solidFill>
                          <a:latin typeface="Arial"/>
                          <a:ea typeface="Arial"/>
                          <a:cs typeface="Arial"/>
                          <a:sym typeface="Arial"/>
                        </a:rPr>
                        <a:t>$0.03</a:t>
                      </a:r>
                      <a:endParaRPr sz="1400" u="none" cap="none" strike="noStrike">
                        <a:solidFill>
                          <a:srgbClr val="D84400"/>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marR="0" rtl="0" algn="ctr">
                        <a:spcBef>
                          <a:spcPts val="0"/>
                        </a:spcBef>
                        <a:spcAft>
                          <a:spcPts val="0"/>
                        </a:spcAft>
                        <a:buClr>
                          <a:srgbClr val="D84400"/>
                        </a:buClr>
                        <a:buSzPts val="1100"/>
                        <a:buFont typeface="Arial"/>
                        <a:buNone/>
                      </a:pPr>
                      <a:r>
                        <a:rPr b="0" i="0" lang="en-US" sz="1100" u="none" cap="none" strike="noStrike">
                          <a:solidFill>
                            <a:srgbClr val="D84400"/>
                          </a:solidFill>
                          <a:latin typeface="Arial"/>
                          <a:ea typeface="Arial"/>
                          <a:cs typeface="Arial"/>
                          <a:sym typeface="Arial"/>
                        </a:rPr>
                        <a:t>~$0.0048</a:t>
                      </a:r>
                      <a:endParaRPr sz="1400" u="none" cap="none" strike="noStrike">
                        <a:solidFill>
                          <a:srgbClr val="D84400"/>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200025">
                <a:tc>
                  <a:txBody>
                    <a:bodyPr/>
                    <a:lstStyle/>
                    <a:p>
                      <a:pPr indent="0" lvl="0" marL="0" marR="0" rtl="0" algn="ctr">
                        <a:spcBef>
                          <a:spcPts val="0"/>
                        </a:spcBef>
                        <a:spcAft>
                          <a:spcPts val="0"/>
                        </a:spcAft>
                        <a:buClr>
                          <a:srgbClr val="D84400"/>
                        </a:buClr>
                        <a:buSzPts val="1100"/>
                        <a:buFont typeface="Arial"/>
                        <a:buNone/>
                      </a:pPr>
                      <a:r>
                        <a:rPr b="0" i="0" lang="en-US" sz="1100" u="none" cap="none" strike="noStrike">
                          <a:solidFill>
                            <a:srgbClr val="D84400"/>
                          </a:solidFill>
                          <a:latin typeface="Arial"/>
                          <a:ea typeface="Arial"/>
                          <a:cs typeface="Arial"/>
                          <a:sym typeface="Arial"/>
                        </a:rPr>
                        <a:t>Claude 3 Opus </a:t>
                      </a:r>
                      <a:endParaRPr sz="1400" u="none" cap="none" strike="noStrike">
                        <a:solidFill>
                          <a:srgbClr val="D84400"/>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marR="0" rtl="0" algn="ctr">
                        <a:spcBef>
                          <a:spcPts val="0"/>
                        </a:spcBef>
                        <a:spcAft>
                          <a:spcPts val="0"/>
                        </a:spcAft>
                        <a:buClr>
                          <a:srgbClr val="D84400"/>
                        </a:buClr>
                        <a:buSzPts val="1100"/>
                        <a:buFont typeface="Arial"/>
                        <a:buNone/>
                      </a:pPr>
                      <a:r>
                        <a:rPr b="0" i="0" lang="en-US" sz="1100" u="none" cap="none" strike="noStrike">
                          <a:solidFill>
                            <a:srgbClr val="D84400"/>
                          </a:solidFill>
                          <a:latin typeface="Arial"/>
                          <a:ea typeface="Arial"/>
                          <a:cs typeface="Arial"/>
                          <a:sym typeface="Arial"/>
                        </a:rPr>
                        <a:t>$0.015</a:t>
                      </a:r>
                      <a:endParaRPr sz="1400" u="none" cap="none" strike="noStrike">
                        <a:solidFill>
                          <a:srgbClr val="D84400"/>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marR="0" rtl="0" algn="ctr">
                        <a:spcBef>
                          <a:spcPts val="0"/>
                        </a:spcBef>
                        <a:spcAft>
                          <a:spcPts val="0"/>
                        </a:spcAft>
                        <a:buClr>
                          <a:srgbClr val="D84400"/>
                        </a:buClr>
                        <a:buSzPts val="1100"/>
                        <a:buFont typeface="Arial"/>
                        <a:buNone/>
                      </a:pPr>
                      <a:r>
                        <a:rPr b="0" i="0" lang="en-US" sz="1100" u="none" cap="none" strike="noStrike">
                          <a:solidFill>
                            <a:srgbClr val="D84400"/>
                          </a:solidFill>
                          <a:latin typeface="Arial"/>
                          <a:ea typeface="Arial"/>
                          <a:cs typeface="Arial"/>
                          <a:sym typeface="Arial"/>
                        </a:rPr>
                        <a:t>$0.075</a:t>
                      </a:r>
                      <a:endParaRPr sz="1400" u="none" cap="none" strike="noStrike">
                        <a:solidFill>
                          <a:srgbClr val="D84400"/>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marR="0" rtl="0" algn="ctr">
                        <a:spcBef>
                          <a:spcPts val="0"/>
                        </a:spcBef>
                        <a:spcAft>
                          <a:spcPts val="0"/>
                        </a:spcAft>
                        <a:buClr>
                          <a:srgbClr val="D84400"/>
                        </a:buClr>
                        <a:buSzPts val="1100"/>
                        <a:buFont typeface="Arial"/>
                        <a:buNone/>
                      </a:pPr>
                      <a:r>
                        <a:rPr b="0" i="0" lang="en-US" sz="1100" u="none" cap="none" strike="noStrike">
                          <a:solidFill>
                            <a:srgbClr val="D84400"/>
                          </a:solidFill>
                          <a:latin typeface="Arial"/>
                          <a:ea typeface="Arial"/>
                          <a:cs typeface="Arial"/>
                          <a:sym typeface="Arial"/>
                        </a:rPr>
                        <a:t>~$0.0108</a:t>
                      </a:r>
                      <a:endParaRPr sz="1400" u="none" cap="none" strike="noStrike">
                        <a:solidFill>
                          <a:srgbClr val="D84400"/>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200025">
                <a:tc>
                  <a:txBody>
                    <a:bodyPr/>
                    <a:lstStyle/>
                    <a:p>
                      <a:pPr indent="0" lvl="0" marL="0" marR="0" rtl="0" algn="ctr">
                        <a:spcBef>
                          <a:spcPts val="0"/>
                        </a:spcBef>
                        <a:spcAft>
                          <a:spcPts val="0"/>
                        </a:spcAft>
                        <a:buClr>
                          <a:srgbClr val="D84400"/>
                        </a:buClr>
                        <a:buSzPts val="1100"/>
                        <a:buFont typeface="Arial"/>
                        <a:buNone/>
                      </a:pPr>
                      <a:r>
                        <a:rPr b="0" i="0" lang="en-US" sz="1100" u="none" cap="none" strike="noStrike">
                          <a:solidFill>
                            <a:srgbClr val="D84400"/>
                          </a:solidFill>
                          <a:latin typeface="Arial"/>
                          <a:ea typeface="Arial"/>
                          <a:cs typeface="Arial"/>
                          <a:sym typeface="Arial"/>
                        </a:rPr>
                        <a:t>Mistral (via Fireworks) </a:t>
                      </a:r>
                      <a:endParaRPr sz="1400" u="none" cap="none" strike="noStrike">
                        <a:solidFill>
                          <a:srgbClr val="D84400"/>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marR="0" rtl="0" algn="ctr">
                        <a:spcBef>
                          <a:spcPts val="0"/>
                        </a:spcBef>
                        <a:spcAft>
                          <a:spcPts val="0"/>
                        </a:spcAft>
                        <a:buClr>
                          <a:srgbClr val="D84400"/>
                        </a:buClr>
                        <a:buSzPts val="1100"/>
                        <a:buFont typeface="Arial"/>
                        <a:buNone/>
                      </a:pPr>
                      <a:r>
                        <a:rPr b="0" i="0" lang="en-US" sz="1100" u="none" cap="none" strike="noStrike">
                          <a:solidFill>
                            <a:srgbClr val="D84400"/>
                          </a:solidFill>
                          <a:latin typeface="Arial"/>
                          <a:ea typeface="Arial"/>
                          <a:cs typeface="Arial"/>
                          <a:sym typeface="Arial"/>
                        </a:rPr>
                        <a:t>$0.002</a:t>
                      </a:r>
                      <a:endParaRPr sz="1400" u="none" cap="none" strike="noStrike">
                        <a:solidFill>
                          <a:srgbClr val="D84400"/>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marR="0" rtl="0" algn="ctr">
                        <a:spcBef>
                          <a:spcPts val="0"/>
                        </a:spcBef>
                        <a:spcAft>
                          <a:spcPts val="0"/>
                        </a:spcAft>
                        <a:buClr>
                          <a:srgbClr val="D84400"/>
                        </a:buClr>
                        <a:buSzPts val="1100"/>
                        <a:buFont typeface="Arial"/>
                        <a:buNone/>
                      </a:pPr>
                      <a:r>
                        <a:rPr b="0" i="0" lang="en-US" sz="1100" u="none" cap="none" strike="noStrike">
                          <a:solidFill>
                            <a:srgbClr val="D84400"/>
                          </a:solidFill>
                          <a:latin typeface="Arial"/>
                          <a:ea typeface="Arial"/>
                          <a:cs typeface="Arial"/>
                          <a:sym typeface="Arial"/>
                        </a:rPr>
                        <a:t>$0.004</a:t>
                      </a:r>
                      <a:endParaRPr sz="1400" u="none" cap="none" strike="noStrike">
                        <a:solidFill>
                          <a:srgbClr val="D84400"/>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marR="0" rtl="0" algn="ctr">
                        <a:spcBef>
                          <a:spcPts val="0"/>
                        </a:spcBef>
                        <a:spcAft>
                          <a:spcPts val="0"/>
                        </a:spcAft>
                        <a:buClr>
                          <a:srgbClr val="D84400"/>
                        </a:buClr>
                        <a:buSzPts val="1100"/>
                        <a:buFont typeface="Arial"/>
                        <a:buNone/>
                      </a:pPr>
                      <a:r>
                        <a:rPr b="0" i="0" lang="en-US" sz="1100" u="none" cap="none" strike="noStrike">
                          <a:solidFill>
                            <a:srgbClr val="D84400"/>
                          </a:solidFill>
                          <a:latin typeface="Arial"/>
                          <a:ea typeface="Arial"/>
                          <a:cs typeface="Arial"/>
                          <a:sym typeface="Arial"/>
                        </a:rPr>
                        <a:t>~$0.00072</a:t>
                      </a:r>
                      <a:endParaRPr sz="1400" u="none" cap="none" strike="noStrike">
                        <a:solidFill>
                          <a:srgbClr val="D84400"/>
                        </a:solidFill>
                        <a:latin typeface="Arial"/>
                        <a:ea typeface="Arial"/>
                        <a:cs typeface="Arial"/>
                        <a:sym typeface="Arial"/>
                      </a:endParaRPr>
                    </a:p>
                  </a:txBody>
                  <a:tcPr marT="25400" marB="25400" marR="25400" marL="25400"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bl>
          </a:graphicData>
        </a:graphic>
      </p:graphicFrame>
      <p:sp>
        <p:nvSpPr>
          <p:cNvPr id="445" name="Google Shape;445;p11"/>
          <p:cNvSpPr txBox="1"/>
          <p:nvPr/>
        </p:nvSpPr>
        <p:spPr>
          <a:xfrm>
            <a:off x="4437582" y="3990998"/>
            <a:ext cx="201035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263E5A"/>
                </a:solidFill>
                <a:latin typeface="Arial"/>
                <a:ea typeface="Arial"/>
                <a:cs typeface="Arial"/>
                <a:sym typeface="Arial"/>
              </a:rPr>
              <a:t>API Call Cost Per Run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12"/>
          <p:cNvSpPr txBox="1"/>
          <p:nvPr>
            <p:ph type="title"/>
          </p:nvPr>
        </p:nvSpPr>
        <p:spPr>
          <a:xfrm>
            <a:off x="6096000" y="1703538"/>
            <a:ext cx="5055698"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Thank you</a:t>
            </a:r>
            <a:endParaRPr/>
          </a:p>
        </p:txBody>
      </p:sp>
      <p:pic>
        <p:nvPicPr>
          <p:cNvPr descr="People working in office" id="452" name="Google Shape;452;p12"/>
          <p:cNvPicPr preferRelativeResize="0"/>
          <p:nvPr>
            <p:ph idx="3" type="pic"/>
          </p:nvPr>
        </p:nvPicPr>
        <p:blipFill rotWithShape="1">
          <a:blip r:embed="rId3">
            <a:alphaModFix/>
          </a:blip>
          <a:srcRect b="0" l="0" r="0" t="0"/>
          <a:stretch/>
        </p:blipFill>
        <p:spPr>
          <a:xfrm>
            <a:off x="391110" y="2493385"/>
            <a:ext cx="1465840" cy="1289394"/>
          </a:xfrm>
          <a:prstGeom prst="hexagon">
            <a:avLst>
              <a:gd fmla="val 28349" name="adj"/>
              <a:gd fmla="val 115470" name="vf"/>
            </a:avLst>
          </a:prstGeom>
          <a:noFill/>
          <a:ln>
            <a:noFill/>
          </a:ln>
        </p:spPr>
      </p:pic>
      <p:pic>
        <p:nvPicPr>
          <p:cNvPr descr="People in an office discussing work over a laptop&#10;" id="453" name="Google Shape;453;p12"/>
          <p:cNvPicPr preferRelativeResize="0"/>
          <p:nvPr>
            <p:ph idx="2" type="pic"/>
          </p:nvPr>
        </p:nvPicPr>
        <p:blipFill rotWithShape="1">
          <a:blip r:embed="rId4">
            <a:alphaModFix/>
          </a:blip>
          <a:srcRect b="0" l="0" r="0" t="0"/>
          <a:stretch/>
        </p:blipFill>
        <p:spPr>
          <a:xfrm>
            <a:off x="2754948" y="2502098"/>
            <a:ext cx="1465840" cy="1289394"/>
          </a:xfrm>
          <a:prstGeom prst="hexagon">
            <a:avLst>
              <a:gd fmla="val 28349" name="adj"/>
              <a:gd fmla="val 115470" name="vf"/>
            </a:avLst>
          </a:prstGeom>
          <a:noFill/>
          <a:ln>
            <a:noFill/>
          </a:ln>
        </p:spPr>
      </p:pic>
      <p:pic>
        <p:nvPicPr>
          <p:cNvPr descr="Layout of website design sketches on white paper" id="454" name="Google Shape;454;p12"/>
          <p:cNvPicPr preferRelativeResize="0"/>
          <p:nvPr>
            <p:ph idx="5" type="pic"/>
          </p:nvPr>
        </p:nvPicPr>
        <p:blipFill rotWithShape="1">
          <a:blip r:embed="rId5">
            <a:alphaModFix/>
          </a:blip>
          <a:srcRect b="0" l="0" r="0" t="0"/>
          <a:stretch/>
        </p:blipFill>
        <p:spPr>
          <a:xfrm>
            <a:off x="3948599" y="3194928"/>
            <a:ext cx="1465840" cy="1289394"/>
          </a:xfrm>
          <a:prstGeom prst="hexagon">
            <a:avLst>
              <a:gd fmla="val 28349" name="adj"/>
              <a:gd fmla="val 115470" name="vf"/>
            </a:avLst>
          </a:prstGeom>
          <a:noFill/>
          <a:ln>
            <a:noFill/>
          </a:ln>
        </p:spPr>
      </p:pic>
      <p:sp>
        <p:nvSpPr>
          <p:cNvPr id="455" name="Google Shape;455;p12"/>
          <p:cNvSpPr txBox="1"/>
          <p:nvPr>
            <p:ph idx="1" type="body"/>
          </p:nvPr>
        </p:nvSpPr>
        <p:spPr>
          <a:xfrm>
            <a:off x="6096000" y="3093990"/>
            <a:ext cx="3034145" cy="187979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1800"/>
              <a:buNone/>
            </a:pPr>
            <a:r>
              <a:rPr lang="en-US"/>
              <a:t>The Casa Lingua Team</a:t>
            </a:r>
            <a:endParaRPr/>
          </a:p>
          <a:p>
            <a:pPr indent="0" lvl="0" marL="0" rtl="0" algn="l">
              <a:lnSpc>
                <a:spcPct val="100000"/>
              </a:lnSpc>
              <a:spcBef>
                <a:spcPts val="1000"/>
              </a:spcBef>
              <a:spcAft>
                <a:spcPts val="0"/>
              </a:spcAft>
              <a:buClr>
                <a:schemeClr val="accent6"/>
              </a:buClr>
              <a:buSzPts val="1800"/>
              <a:buNone/>
            </a:pPr>
            <a:r>
              <a:t/>
            </a:r>
            <a:endParaRPr/>
          </a:p>
        </p:txBody>
      </p:sp>
      <p:pic>
        <p:nvPicPr>
          <p:cNvPr descr="Businesswoman reviewing sticky notes on a wall" id="456" name="Google Shape;456;p12"/>
          <p:cNvPicPr preferRelativeResize="0"/>
          <p:nvPr>
            <p:ph idx="4" type="pic"/>
          </p:nvPr>
        </p:nvPicPr>
        <p:blipFill rotWithShape="1">
          <a:blip r:embed="rId6">
            <a:alphaModFix/>
          </a:blip>
          <a:srcRect b="0" l="0" r="0" t="0"/>
          <a:stretch/>
        </p:blipFill>
        <p:spPr>
          <a:xfrm>
            <a:off x="5151412" y="5238680"/>
            <a:ext cx="1465840" cy="1289394"/>
          </a:xfrm>
          <a:prstGeom prst="hexagon">
            <a:avLst>
              <a:gd fmla="val 28349" name="adj"/>
              <a:gd fmla="val 115470" name="vf"/>
            </a:avLst>
          </a:prstGeom>
          <a:noFill/>
          <a:ln>
            <a:noFill/>
          </a:ln>
        </p:spPr>
      </p:pic>
      <p:pic>
        <p:nvPicPr>
          <p:cNvPr descr="Generated image" id="457" name="Google Shape;457;p12"/>
          <p:cNvPicPr preferRelativeResize="0"/>
          <p:nvPr/>
        </p:nvPicPr>
        <p:blipFill rotWithShape="1">
          <a:blip r:embed="rId7">
            <a:alphaModFix/>
          </a:blip>
          <a:srcRect b="0" l="0" r="0" t="0"/>
          <a:stretch/>
        </p:blipFill>
        <p:spPr>
          <a:xfrm>
            <a:off x="100500" y="5917958"/>
            <a:ext cx="877478" cy="87747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
          <p:cNvSpPr txBox="1"/>
          <p:nvPr>
            <p:ph type="title"/>
          </p:nvPr>
        </p:nvSpPr>
        <p:spPr>
          <a:xfrm>
            <a:off x="509574" y="2096892"/>
            <a:ext cx="5117162"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3E5A"/>
              </a:buClr>
              <a:buSzPts val="4400"/>
              <a:buFont typeface="Mate"/>
              <a:buNone/>
            </a:pPr>
            <a:r>
              <a:rPr lang="en-US">
                <a:solidFill>
                  <a:srgbClr val="263E5A"/>
                </a:solidFill>
              </a:rPr>
              <a:t>CasaLingua’s Vision</a:t>
            </a:r>
            <a:endParaRPr/>
          </a:p>
        </p:txBody>
      </p:sp>
      <p:sp>
        <p:nvSpPr>
          <p:cNvPr id="258" name="Google Shape;258;p2"/>
          <p:cNvSpPr txBox="1"/>
          <p:nvPr>
            <p:ph idx="1" type="body"/>
          </p:nvPr>
        </p:nvSpPr>
        <p:spPr>
          <a:xfrm>
            <a:off x="4921317" y="3435546"/>
            <a:ext cx="6202312" cy="1294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2000"/>
              <a:buNone/>
            </a:pPr>
            <a:r>
              <a:rPr lang="en-US" sz="2000"/>
              <a:t>"We envision a world where language is never a barrier to housing access—where every housing seeker can confidently navigate the path to stable housing with dignity, understanding, and equal opportunity."</a:t>
            </a:r>
            <a:endParaRPr/>
          </a:p>
        </p:txBody>
      </p:sp>
      <p:sp>
        <p:nvSpPr>
          <p:cNvPr id="259" name="Google Shape;259;p2"/>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Generated image" id="260" name="Google Shape;260;p2"/>
          <p:cNvPicPr preferRelativeResize="0"/>
          <p:nvPr/>
        </p:nvPicPr>
        <p:blipFill rotWithShape="1">
          <a:blip r:embed="rId3">
            <a:alphaModFix/>
          </a:blip>
          <a:srcRect b="0" l="0" r="0" t="0"/>
          <a:stretch/>
        </p:blipFill>
        <p:spPr>
          <a:xfrm>
            <a:off x="100500" y="5917958"/>
            <a:ext cx="877478" cy="87747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
          <p:cNvSpPr txBox="1"/>
          <p:nvPr>
            <p:ph type="title"/>
          </p:nvPr>
        </p:nvSpPr>
        <p:spPr>
          <a:xfrm>
            <a:off x="509574" y="2096892"/>
            <a:ext cx="5117162"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3E5A"/>
              </a:buClr>
              <a:buSzPts val="4000"/>
              <a:buFont typeface="Arial"/>
              <a:buNone/>
            </a:pPr>
            <a:r>
              <a:rPr lang="en-US" sz="4000">
                <a:solidFill>
                  <a:srgbClr val="263E5A"/>
                </a:solidFill>
                <a:latin typeface="Arial"/>
                <a:ea typeface="Arial"/>
                <a:cs typeface="Arial"/>
                <a:sym typeface="Arial"/>
              </a:rPr>
              <a:t>Meet The Team</a:t>
            </a:r>
            <a:endParaRPr sz="4000">
              <a:solidFill>
                <a:srgbClr val="263E5A"/>
              </a:solidFill>
              <a:latin typeface="Arial"/>
              <a:ea typeface="Arial"/>
              <a:cs typeface="Arial"/>
              <a:sym typeface="Arial"/>
            </a:endParaRPr>
          </a:p>
        </p:txBody>
      </p:sp>
      <p:sp>
        <p:nvSpPr>
          <p:cNvPr id="267" name="Google Shape;267;p3"/>
          <p:cNvSpPr txBox="1"/>
          <p:nvPr>
            <p:ph idx="1" type="body"/>
          </p:nvPr>
        </p:nvSpPr>
        <p:spPr>
          <a:xfrm>
            <a:off x="509574" y="3008948"/>
            <a:ext cx="4260180" cy="82701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1200"/>
              <a:buNone/>
            </a:pPr>
            <a:r>
              <a:rPr lang="en-US" sz="1200">
                <a:latin typeface="Arial"/>
                <a:ea typeface="Arial"/>
                <a:cs typeface="Arial"/>
                <a:sym typeface="Arial"/>
              </a:rPr>
              <a:t>Our team brings together developers from a diverse background with the same mission in mind: To break down language barriers in housing by transforming complex documents into clear, accessible information that empowers all people to understand their housing rights, options, and responsibilities, regardless of language proficiency or literacy level.</a:t>
            </a:r>
            <a:endParaRPr/>
          </a:p>
          <a:p>
            <a:pPr indent="0" lvl="0" marL="0" rtl="0" algn="l">
              <a:lnSpc>
                <a:spcPct val="100000"/>
              </a:lnSpc>
              <a:spcBef>
                <a:spcPts val="1000"/>
              </a:spcBef>
              <a:spcAft>
                <a:spcPts val="0"/>
              </a:spcAft>
              <a:buClr>
                <a:schemeClr val="accent6"/>
              </a:buClr>
              <a:buSzPts val="1500"/>
              <a:buNone/>
            </a:pPr>
            <a:r>
              <a:t/>
            </a:r>
            <a:endParaRPr/>
          </a:p>
          <a:p>
            <a:pPr indent="0" lvl="0" marL="0" rtl="0" algn="l">
              <a:lnSpc>
                <a:spcPct val="100000"/>
              </a:lnSpc>
              <a:spcBef>
                <a:spcPts val="1000"/>
              </a:spcBef>
              <a:spcAft>
                <a:spcPts val="0"/>
              </a:spcAft>
              <a:buClr>
                <a:schemeClr val="accent6"/>
              </a:buClr>
              <a:buSzPts val="1500"/>
              <a:buNone/>
            </a:pPr>
            <a:r>
              <a:t/>
            </a:r>
            <a:endParaRPr/>
          </a:p>
        </p:txBody>
      </p:sp>
      <p:sp>
        <p:nvSpPr>
          <p:cNvPr id="268" name="Google Shape;268;p3"/>
          <p:cNvSpPr/>
          <p:nvPr/>
        </p:nvSpPr>
        <p:spPr>
          <a:xfrm>
            <a:off x="10467152" y="1510478"/>
            <a:ext cx="1099540" cy="1299000"/>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blipFill rotWithShape="1">
            <a:blip r:embed="rId3">
              <a:alphaModFix/>
            </a:blip>
            <a:stretch>
              <a:fillRect b="0" l="0" r="0" t="0"/>
            </a:stretch>
          </a:blipFill>
          <a:ln cap="flat" cmpd="sng" w="19050">
            <a:solidFill>
              <a:srgbClr val="C95B3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7D952"/>
              </a:solidFill>
              <a:latin typeface="Mate"/>
              <a:ea typeface="Mate"/>
              <a:cs typeface="Mate"/>
              <a:sym typeface="Mate"/>
            </a:endParaRPr>
          </a:p>
        </p:txBody>
      </p:sp>
      <p:sp>
        <p:nvSpPr>
          <p:cNvPr id="269" name="Google Shape;269;p3"/>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70" name="Google Shape;270;p3"/>
          <p:cNvSpPr txBox="1"/>
          <p:nvPr/>
        </p:nvSpPr>
        <p:spPr>
          <a:xfrm>
            <a:off x="5934677" y="1414252"/>
            <a:ext cx="4532475" cy="12945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63E5A"/>
              </a:buClr>
              <a:buSzPts val="1500"/>
              <a:buFont typeface="Arial"/>
              <a:buNone/>
            </a:pPr>
            <a:r>
              <a:rPr b="0" i="0" lang="en-US" sz="1500" u="none" cap="none" strike="noStrike">
                <a:solidFill>
                  <a:srgbClr val="263E5A"/>
                </a:solidFill>
                <a:latin typeface="Arial"/>
                <a:ea typeface="Arial"/>
                <a:cs typeface="Arial"/>
                <a:sym typeface="Arial"/>
              </a:rPr>
              <a:t>Dan Newton</a:t>
            </a:r>
            <a:br>
              <a:rPr b="0" i="0" lang="en-US" sz="1500" u="none" cap="none" strike="noStrike">
                <a:solidFill>
                  <a:schemeClr val="accent6"/>
                </a:solidFill>
                <a:latin typeface="Arial"/>
                <a:ea typeface="Arial"/>
                <a:cs typeface="Arial"/>
                <a:sym typeface="Arial"/>
              </a:rPr>
            </a:br>
            <a:r>
              <a:rPr b="0" i="0" lang="en-US" sz="1100" u="none" cap="none" strike="noStrike">
                <a:solidFill>
                  <a:schemeClr val="accent6"/>
                </a:solidFill>
                <a:latin typeface="Arial"/>
                <a:ea typeface="Arial"/>
                <a:cs typeface="Arial"/>
                <a:sym typeface="Arial"/>
              </a:rPr>
              <a:t>Programmer, musician, and problem solver with a background in military communications and full-stack development. Focused on impactful tech projects like ILARJ and Exygy Bloom Housing. Skilled, adaptable, and always ready to collaborate—with code or a bass guitar.</a:t>
            </a:r>
            <a:endParaRPr/>
          </a:p>
        </p:txBody>
      </p:sp>
      <p:sp>
        <p:nvSpPr>
          <p:cNvPr id="271" name="Google Shape;271;p3"/>
          <p:cNvSpPr txBox="1"/>
          <p:nvPr/>
        </p:nvSpPr>
        <p:spPr>
          <a:xfrm>
            <a:off x="5788059" y="483965"/>
            <a:ext cx="4532475" cy="85769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63E5A"/>
              </a:buClr>
              <a:buSzPts val="1500"/>
              <a:buFont typeface="Arial"/>
              <a:buNone/>
            </a:pPr>
            <a:r>
              <a:rPr b="0" i="0" lang="en-US" sz="1500" u="none" cap="none" strike="noStrike">
                <a:solidFill>
                  <a:srgbClr val="263E5A"/>
                </a:solidFill>
                <a:latin typeface="Arial"/>
                <a:ea typeface="Arial"/>
                <a:cs typeface="Arial"/>
                <a:sym typeface="Arial"/>
              </a:rPr>
              <a:t>Arnulfo Gonzalez Jr.</a:t>
            </a:r>
            <a:br>
              <a:rPr b="0" i="0" lang="en-US" sz="1500" u="none" cap="none" strike="noStrike">
                <a:solidFill>
                  <a:schemeClr val="accent6"/>
                </a:solidFill>
                <a:latin typeface="Arial"/>
                <a:ea typeface="Arial"/>
                <a:cs typeface="Arial"/>
                <a:sym typeface="Arial"/>
              </a:rPr>
            </a:br>
            <a:r>
              <a:rPr b="0" i="0" lang="en-US" sz="1100" u="none" cap="none" strike="noStrike">
                <a:solidFill>
                  <a:schemeClr val="accent6"/>
                </a:solidFill>
                <a:latin typeface="Arial"/>
                <a:ea typeface="Arial"/>
                <a:cs typeface="Arial"/>
                <a:sym typeface="Arial"/>
              </a:rPr>
              <a:t>Enthusiastic full-stack developer passionate about learning and building. Always eager to tackle new challenges, collaborate, and grow my skills in software development and problem-solving.</a:t>
            </a:r>
            <a:endParaRPr/>
          </a:p>
          <a:p>
            <a:pPr indent="0" lvl="0" marL="0" marR="0" rtl="0" algn="l">
              <a:lnSpc>
                <a:spcPct val="100000"/>
              </a:lnSpc>
              <a:spcBef>
                <a:spcPts val="1000"/>
              </a:spcBef>
              <a:spcAft>
                <a:spcPts val="0"/>
              </a:spcAft>
              <a:buClr>
                <a:schemeClr val="accent6"/>
              </a:buClr>
              <a:buSzPts val="1500"/>
              <a:buFont typeface="Arial"/>
              <a:buNone/>
            </a:pPr>
            <a:r>
              <a:t/>
            </a:r>
            <a:endParaRPr b="0" i="0" sz="1500" u="none" cap="none" strike="noStrike">
              <a:solidFill>
                <a:schemeClr val="accent6"/>
              </a:solidFill>
              <a:latin typeface="Arial"/>
              <a:ea typeface="Arial"/>
              <a:cs typeface="Arial"/>
              <a:sym typeface="Arial"/>
            </a:endParaRPr>
          </a:p>
        </p:txBody>
      </p:sp>
      <p:sp>
        <p:nvSpPr>
          <p:cNvPr id="272" name="Google Shape;272;p3"/>
          <p:cNvSpPr txBox="1"/>
          <p:nvPr/>
        </p:nvSpPr>
        <p:spPr>
          <a:xfrm>
            <a:off x="5788059" y="2665885"/>
            <a:ext cx="5534027" cy="85769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63E5A"/>
              </a:buClr>
              <a:buSzPts val="1500"/>
              <a:buFont typeface="Arial"/>
              <a:buNone/>
            </a:pPr>
            <a:r>
              <a:rPr b="0" i="0" lang="en-US" sz="1500" u="none" cap="none" strike="noStrike">
                <a:solidFill>
                  <a:srgbClr val="263E5A"/>
                </a:solidFill>
                <a:latin typeface="Arial"/>
                <a:ea typeface="Arial"/>
                <a:cs typeface="Arial"/>
                <a:sym typeface="Arial"/>
              </a:rPr>
              <a:t>EmJ Webb</a:t>
            </a:r>
            <a:br>
              <a:rPr b="0" i="0" lang="en-US" sz="1500" u="none" cap="none" strike="noStrike">
                <a:solidFill>
                  <a:schemeClr val="accent6"/>
                </a:solidFill>
                <a:latin typeface="Arial"/>
                <a:ea typeface="Arial"/>
                <a:cs typeface="Arial"/>
                <a:sym typeface="Arial"/>
              </a:rPr>
            </a:br>
            <a:r>
              <a:rPr b="0" i="0" lang="en-US" sz="1100" u="none" cap="none" strike="noStrike">
                <a:solidFill>
                  <a:schemeClr val="accent6"/>
                </a:solidFill>
                <a:latin typeface="Arial"/>
                <a:ea typeface="Arial"/>
                <a:cs typeface="Arial"/>
                <a:sym typeface="Arial"/>
              </a:rPr>
              <a:t>Passionate MERN stack developer focused on using tech to transform lives. With skills in React, JavaScript, and team collaboration, she brings insight, humility, and a strong drive to learn and grow. Her mission: to serve, empower, and build through code</a:t>
            </a:r>
            <a:endParaRPr b="0" i="0" sz="1500" u="none" cap="none" strike="noStrike">
              <a:solidFill>
                <a:schemeClr val="accent6"/>
              </a:solidFill>
              <a:latin typeface="Arial"/>
              <a:ea typeface="Arial"/>
              <a:cs typeface="Arial"/>
              <a:sym typeface="Arial"/>
            </a:endParaRPr>
          </a:p>
        </p:txBody>
      </p:sp>
      <p:sp>
        <p:nvSpPr>
          <p:cNvPr id="273" name="Google Shape;273;p3"/>
          <p:cNvSpPr/>
          <p:nvPr/>
        </p:nvSpPr>
        <p:spPr>
          <a:xfrm>
            <a:off x="4688519" y="254968"/>
            <a:ext cx="1099540" cy="1299000"/>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blipFill rotWithShape="1">
            <a:blip r:embed="rId4">
              <a:alphaModFix/>
            </a:blip>
            <a:stretch>
              <a:fillRect b="0" l="0" r="0" t="0"/>
            </a:stretch>
          </a:blipFill>
          <a:ln cap="flat" cmpd="sng" w="19050">
            <a:solidFill>
              <a:srgbClr val="0D9B9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7D952"/>
              </a:solidFill>
              <a:latin typeface="Mate"/>
              <a:ea typeface="Mate"/>
              <a:cs typeface="Mate"/>
              <a:sym typeface="Mate"/>
            </a:endParaRPr>
          </a:p>
        </p:txBody>
      </p:sp>
      <p:sp>
        <p:nvSpPr>
          <p:cNvPr id="274" name="Google Shape;274;p3"/>
          <p:cNvSpPr/>
          <p:nvPr/>
        </p:nvSpPr>
        <p:spPr>
          <a:xfrm>
            <a:off x="4688519" y="2530226"/>
            <a:ext cx="1099540" cy="1299000"/>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blipFill rotWithShape="1">
            <a:blip r:embed="rId5">
              <a:alphaModFix/>
            </a:blip>
            <a:stretch>
              <a:fillRect b="0" l="0" r="0" t="0"/>
            </a:stretch>
          </a:blipFill>
          <a:ln cap="flat" cmpd="sng" w="19050">
            <a:solidFill>
              <a:srgbClr val="263E5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7D952"/>
              </a:solidFill>
              <a:latin typeface="Mate"/>
              <a:ea typeface="Mate"/>
              <a:cs typeface="Mate"/>
              <a:sym typeface="Mate"/>
            </a:endParaRPr>
          </a:p>
        </p:txBody>
      </p:sp>
      <p:sp>
        <p:nvSpPr>
          <p:cNvPr id="275" name="Google Shape;275;p3"/>
          <p:cNvSpPr/>
          <p:nvPr/>
        </p:nvSpPr>
        <p:spPr>
          <a:xfrm>
            <a:off x="10467152" y="3616074"/>
            <a:ext cx="1099540" cy="1299000"/>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blipFill rotWithShape="1">
            <a:blip r:embed="rId6">
              <a:alphaModFix/>
            </a:blip>
            <a:stretch>
              <a:fillRect b="0" l="0" r="0" t="0"/>
            </a:stretch>
          </a:blipFill>
          <a:ln cap="flat" cmpd="sng" w="19050">
            <a:solidFill>
              <a:srgbClr val="E9F6F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7D952"/>
              </a:solidFill>
              <a:latin typeface="Mate"/>
              <a:ea typeface="Mate"/>
              <a:cs typeface="Mate"/>
              <a:sym typeface="Mate"/>
            </a:endParaRPr>
          </a:p>
        </p:txBody>
      </p:sp>
      <p:sp>
        <p:nvSpPr>
          <p:cNvPr id="276" name="Google Shape;276;p3"/>
          <p:cNvSpPr/>
          <p:nvPr/>
        </p:nvSpPr>
        <p:spPr>
          <a:xfrm>
            <a:off x="4688519" y="4915074"/>
            <a:ext cx="1099540" cy="1299000"/>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blipFill rotWithShape="1">
            <a:blip r:embed="rId7">
              <a:alphaModFix/>
            </a:blip>
            <a:stretch>
              <a:fillRect b="0" l="0" r="0" t="0"/>
            </a:stretch>
          </a:blipFill>
          <a:ln cap="flat" cmpd="sng" w="19050">
            <a:solidFill>
              <a:srgbClr val="C95B3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7D952"/>
              </a:solidFill>
              <a:latin typeface="Mate"/>
              <a:ea typeface="Mate"/>
              <a:cs typeface="Mate"/>
              <a:sym typeface="Mate"/>
            </a:endParaRPr>
          </a:p>
        </p:txBody>
      </p:sp>
      <p:sp>
        <p:nvSpPr>
          <p:cNvPr id="277" name="Google Shape;277;p3"/>
          <p:cNvSpPr txBox="1"/>
          <p:nvPr/>
        </p:nvSpPr>
        <p:spPr>
          <a:xfrm>
            <a:off x="5934677" y="3740474"/>
            <a:ext cx="4532475" cy="11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63E5A"/>
              </a:buClr>
              <a:buSzPts val="1500"/>
              <a:buFont typeface="Arial"/>
              <a:buNone/>
            </a:pPr>
            <a:r>
              <a:rPr b="0" i="0" lang="en-US" sz="1500" u="none" cap="none" strike="noStrike">
                <a:solidFill>
                  <a:srgbClr val="263E5A"/>
                </a:solidFill>
                <a:latin typeface="Arial"/>
                <a:ea typeface="Arial"/>
                <a:cs typeface="Arial"/>
                <a:sym typeface="Arial"/>
              </a:rPr>
              <a:t>James Wilson</a:t>
            </a:r>
            <a:br>
              <a:rPr b="0" i="0" lang="en-US" sz="1500" u="none" cap="none" strike="noStrike">
                <a:solidFill>
                  <a:schemeClr val="accent6"/>
                </a:solidFill>
                <a:latin typeface="Arial"/>
                <a:ea typeface="Arial"/>
                <a:cs typeface="Arial"/>
                <a:sym typeface="Arial"/>
              </a:rPr>
            </a:br>
            <a:r>
              <a:rPr b="0" i="0" lang="en-US" sz="1050" u="none" cap="none" strike="noStrike">
                <a:solidFill>
                  <a:schemeClr val="accent6"/>
                </a:solidFill>
                <a:latin typeface="Arial"/>
                <a:ea typeface="Arial"/>
                <a:cs typeface="Arial"/>
                <a:sym typeface="Arial"/>
              </a:rPr>
              <a:t>I solve complex rail industry problems by combining hands-on field experience with software solutions. With a background in quality leadership and software engineering, I streamline diagnostics, reduce non-conformances, and build real-time dashboards that drive smarter, safer decisions.</a:t>
            </a:r>
            <a:endParaRPr b="0" i="0" sz="1100" u="none" cap="none" strike="noStrike">
              <a:solidFill>
                <a:schemeClr val="accent6"/>
              </a:solidFill>
              <a:latin typeface="Arial"/>
              <a:ea typeface="Arial"/>
              <a:cs typeface="Arial"/>
              <a:sym typeface="Arial"/>
            </a:endParaRPr>
          </a:p>
        </p:txBody>
      </p:sp>
      <p:sp>
        <p:nvSpPr>
          <p:cNvPr id="278" name="Google Shape;278;p3"/>
          <p:cNvSpPr txBox="1"/>
          <p:nvPr/>
        </p:nvSpPr>
        <p:spPr>
          <a:xfrm>
            <a:off x="5788059" y="5060268"/>
            <a:ext cx="5534027" cy="85769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63E5A"/>
              </a:buClr>
              <a:buSzPts val="1500"/>
              <a:buFont typeface="Arial"/>
              <a:buNone/>
            </a:pPr>
            <a:r>
              <a:rPr b="0" i="0" lang="en-US" sz="1500" u="none" cap="none" strike="noStrike">
                <a:solidFill>
                  <a:srgbClr val="263E5A"/>
                </a:solidFill>
                <a:latin typeface="Arial"/>
                <a:ea typeface="Arial"/>
                <a:cs typeface="Arial"/>
                <a:sym typeface="Arial"/>
              </a:rPr>
              <a:t>Kyle Frese</a:t>
            </a:r>
            <a:br>
              <a:rPr b="0" i="0" lang="en-US" sz="1500" u="none" cap="none" strike="noStrike">
                <a:solidFill>
                  <a:schemeClr val="accent6"/>
                </a:solidFill>
                <a:latin typeface="Arial"/>
                <a:ea typeface="Arial"/>
                <a:cs typeface="Arial"/>
                <a:sym typeface="Arial"/>
              </a:rPr>
            </a:br>
            <a:r>
              <a:rPr b="0" i="0" lang="en-US" sz="1050" u="none" cap="none" strike="noStrike">
                <a:solidFill>
                  <a:schemeClr val="accent6"/>
                </a:solidFill>
                <a:latin typeface="Arial"/>
                <a:ea typeface="Arial"/>
                <a:cs typeface="Arial"/>
                <a:sym typeface="Arial"/>
              </a:rPr>
              <a:t>Results-driven product and project manager with diverse background in tech and non-tech fields delivering projects on time and within budget. Equally passionate about providing platforms for impacted communities to be given every chance to succeed.</a:t>
            </a:r>
            <a:endParaRPr b="0" i="0" sz="1500" u="none" cap="none" strike="noStrike">
              <a:solidFill>
                <a:schemeClr val="accent6"/>
              </a:solidFill>
              <a:latin typeface="Arial"/>
              <a:ea typeface="Arial"/>
              <a:cs typeface="Arial"/>
              <a:sym typeface="Arial"/>
            </a:endParaRPr>
          </a:p>
        </p:txBody>
      </p:sp>
      <p:pic>
        <p:nvPicPr>
          <p:cNvPr descr="Generated image" id="279" name="Google Shape;279;p3"/>
          <p:cNvPicPr preferRelativeResize="0"/>
          <p:nvPr/>
        </p:nvPicPr>
        <p:blipFill rotWithShape="1">
          <a:blip r:embed="rId8">
            <a:alphaModFix/>
          </a:blip>
          <a:srcRect b="0" l="0" r="0" t="0"/>
          <a:stretch/>
        </p:blipFill>
        <p:spPr>
          <a:xfrm>
            <a:off x="100500" y="5917958"/>
            <a:ext cx="877478" cy="87747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alpha val="20000"/>
          </a:schemeClr>
        </a:solidFill>
      </p:bgPr>
    </p:bg>
    <p:spTree>
      <p:nvGrpSpPr>
        <p:cNvPr id="284" name="Shape 284"/>
        <p:cNvGrpSpPr/>
        <p:nvPr/>
      </p:nvGrpSpPr>
      <p:grpSpPr>
        <a:xfrm>
          <a:off x="0" y="0"/>
          <a:ext cx="0" cy="0"/>
          <a:chOff x="0" y="0"/>
          <a:chExt cx="0" cy="0"/>
        </a:xfrm>
      </p:grpSpPr>
      <p:sp>
        <p:nvSpPr>
          <p:cNvPr id="285" name="Google Shape;285;p4"/>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86" name="Google Shape;286;p4"/>
          <p:cNvSpPr/>
          <p:nvPr/>
        </p:nvSpPr>
        <p:spPr>
          <a:xfrm>
            <a:off x="788660" y="1729217"/>
            <a:ext cx="3351605" cy="3588099"/>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pic>
        <p:nvPicPr>
          <p:cNvPr descr="A blue bird and house&#10;&#10;AI-generated content may be incorrect." id="287" name="Google Shape;287;p4"/>
          <p:cNvPicPr preferRelativeResize="0"/>
          <p:nvPr/>
        </p:nvPicPr>
        <p:blipFill rotWithShape="1">
          <a:blip r:embed="rId3">
            <a:alphaModFix/>
          </a:blip>
          <a:srcRect b="0" l="0" r="0" t="0"/>
          <a:stretch/>
        </p:blipFill>
        <p:spPr>
          <a:xfrm>
            <a:off x="1510714" y="2475252"/>
            <a:ext cx="1907495" cy="1907495"/>
          </a:xfrm>
          <a:prstGeom prst="rect">
            <a:avLst/>
          </a:prstGeom>
          <a:noFill/>
          <a:ln>
            <a:noFill/>
          </a:ln>
        </p:spPr>
      </p:pic>
      <p:sp>
        <p:nvSpPr>
          <p:cNvPr id="288" name="Google Shape;288;p4"/>
          <p:cNvSpPr/>
          <p:nvPr/>
        </p:nvSpPr>
        <p:spPr>
          <a:xfrm>
            <a:off x="3261436" y="311954"/>
            <a:ext cx="1583941" cy="1695706"/>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0D9B9F">
              <a:alpha val="4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89" name="Google Shape;289;p4"/>
          <p:cNvSpPr/>
          <p:nvPr/>
        </p:nvSpPr>
        <p:spPr>
          <a:xfrm>
            <a:off x="4544460" y="2007660"/>
            <a:ext cx="1091381" cy="1248563"/>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263E5A"/>
          </a:solidFill>
          <a:ln cap="flat" cmpd="sng" w="19050">
            <a:solidFill>
              <a:srgbClr val="263E5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90" name="Google Shape;290;p4"/>
          <p:cNvSpPr/>
          <p:nvPr/>
        </p:nvSpPr>
        <p:spPr>
          <a:xfrm>
            <a:off x="665881" y="4295479"/>
            <a:ext cx="1637958" cy="1873859"/>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0A273">
              <a:alpha val="4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91" name="Google Shape;291;p4"/>
          <p:cNvSpPr txBox="1"/>
          <p:nvPr>
            <p:ph type="title"/>
          </p:nvPr>
        </p:nvSpPr>
        <p:spPr>
          <a:xfrm>
            <a:off x="5944508" y="725863"/>
            <a:ext cx="5103600" cy="86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2000"/>
              <a:buFont typeface="Arial"/>
              <a:buNone/>
            </a:pPr>
            <a:r>
              <a:rPr lang="en-US" sz="2000">
                <a:latin typeface="Arial"/>
                <a:ea typeface="Arial"/>
                <a:cs typeface="Arial"/>
                <a:sym typeface="Arial"/>
              </a:rPr>
              <a:t>What We Are Trying to Address</a:t>
            </a:r>
            <a:endParaRPr/>
          </a:p>
        </p:txBody>
      </p:sp>
      <p:sp>
        <p:nvSpPr>
          <p:cNvPr id="292" name="Google Shape;292;p4"/>
          <p:cNvSpPr txBox="1"/>
          <p:nvPr/>
        </p:nvSpPr>
        <p:spPr>
          <a:xfrm>
            <a:off x="5971628" y="1361291"/>
            <a:ext cx="5451900" cy="1064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63E5A"/>
              </a:buClr>
              <a:buSzPts val="1500"/>
              <a:buFont typeface="Arial"/>
              <a:buNone/>
            </a:pPr>
            <a:r>
              <a:rPr b="0" i="0" lang="en-US" sz="1500" u="none" cap="none" strike="noStrike">
                <a:solidFill>
                  <a:srgbClr val="263E5A"/>
                </a:solidFill>
                <a:latin typeface="Arial"/>
                <a:ea typeface="Arial"/>
                <a:cs typeface="Arial"/>
                <a:sym typeface="Arial"/>
              </a:rPr>
              <a:t>Housing documentation is inaccessible to many potential housing seekers due to complex language, legal terminology, and limited translation options. This creates substantial barriers to housing access, particularly for individuals with limited English proficiency or literacy challenges.</a:t>
            </a:r>
            <a:endParaRPr b="0" i="0" sz="1500" u="none" cap="none" strike="noStrike">
              <a:solidFill>
                <a:schemeClr val="accent6"/>
              </a:solidFill>
              <a:latin typeface="Arial"/>
              <a:ea typeface="Arial"/>
              <a:cs typeface="Arial"/>
              <a:sym typeface="Arial"/>
            </a:endParaRPr>
          </a:p>
        </p:txBody>
      </p:sp>
      <p:sp>
        <p:nvSpPr>
          <p:cNvPr id="293" name="Google Shape;293;p4"/>
          <p:cNvSpPr txBox="1"/>
          <p:nvPr/>
        </p:nvSpPr>
        <p:spPr>
          <a:xfrm>
            <a:off x="5971628" y="2982941"/>
            <a:ext cx="5103600" cy="43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6"/>
              </a:buClr>
              <a:buSzPts val="2000"/>
              <a:buFont typeface="Arial"/>
              <a:buNone/>
            </a:pPr>
            <a:r>
              <a:rPr b="1" i="0" lang="en-US" sz="2000" u="none" cap="none" strike="noStrike">
                <a:solidFill>
                  <a:schemeClr val="accent6"/>
                </a:solidFill>
                <a:latin typeface="Arial"/>
                <a:ea typeface="Arial"/>
                <a:cs typeface="Arial"/>
                <a:sym typeface="Arial"/>
              </a:rPr>
              <a:t>How We Are Going to Address It</a:t>
            </a:r>
            <a:endParaRPr/>
          </a:p>
        </p:txBody>
      </p:sp>
      <p:sp>
        <p:nvSpPr>
          <p:cNvPr id="294" name="Google Shape;294;p4"/>
          <p:cNvSpPr txBox="1"/>
          <p:nvPr/>
        </p:nvSpPr>
        <p:spPr>
          <a:xfrm>
            <a:off x="5971628" y="3521399"/>
            <a:ext cx="5451900" cy="106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63E5A"/>
              </a:buClr>
              <a:buSzPts val="1500"/>
              <a:buFont typeface="Arial"/>
              <a:buNone/>
            </a:pPr>
            <a:r>
              <a:rPr b="0" i="0" lang="en-US" sz="1500" u="none" cap="none" strike="noStrike">
                <a:solidFill>
                  <a:srgbClr val="263E5A"/>
                </a:solidFill>
                <a:latin typeface="Arial"/>
                <a:ea typeface="Arial"/>
                <a:cs typeface="Arial"/>
                <a:sym typeface="Arial"/>
              </a:rPr>
              <a:t>CasaLingua is a revolutionary AI-powered platform that transforms complex housing documents into clear, accessible language while maintaining legal accuracy across multiple languages.</a:t>
            </a:r>
            <a:endParaRPr b="0" i="0" sz="1500" u="none" cap="none" strike="noStrike">
              <a:solidFill>
                <a:schemeClr val="accent4"/>
              </a:solidFill>
              <a:latin typeface="Arial"/>
              <a:ea typeface="Arial"/>
              <a:cs typeface="Arial"/>
              <a:sym typeface="Arial"/>
            </a:endParaRPr>
          </a:p>
          <a:p>
            <a:pPr indent="0" lvl="0" marL="0" marR="0" rtl="0" algn="l">
              <a:lnSpc>
                <a:spcPct val="100000"/>
              </a:lnSpc>
              <a:spcBef>
                <a:spcPts val="1000"/>
              </a:spcBef>
              <a:spcAft>
                <a:spcPts val="0"/>
              </a:spcAft>
              <a:buClr>
                <a:srgbClr val="263E5A"/>
              </a:buClr>
              <a:buSzPts val="1500"/>
              <a:buFont typeface="Arial"/>
              <a:buNone/>
            </a:pPr>
            <a:r>
              <a:rPr b="0" i="0" lang="en-US" sz="1500" u="none" cap="none" strike="noStrike">
                <a:solidFill>
                  <a:srgbClr val="263E5A"/>
                </a:solidFill>
                <a:latin typeface="Arial"/>
                <a:ea typeface="Arial"/>
                <a:cs typeface="Arial"/>
                <a:sym typeface="Arial"/>
              </a:rPr>
              <a:t>Our dual AI architecture combines specialized simplification and translation engines, both trained specifically on housing documentation and policies. Unlike general-purpose language tools, CasaLingua understands the nuances of housing terminology across jurisdictions and languages.</a:t>
            </a:r>
            <a:endParaRPr/>
          </a:p>
        </p:txBody>
      </p:sp>
      <p:pic>
        <p:nvPicPr>
          <p:cNvPr descr="Generated image" id="295" name="Google Shape;295;p4"/>
          <p:cNvPicPr preferRelativeResize="0"/>
          <p:nvPr/>
        </p:nvPicPr>
        <p:blipFill rotWithShape="1">
          <a:blip r:embed="rId4">
            <a:alphaModFix/>
          </a:blip>
          <a:srcRect b="0" l="0" r="0" t="0"/>
          <a:stretch/>
        </p:blipFill>
        <p:spPr>
          <a:xfrm>
            <a:off x="100500" y="5917958"/>
            <a:ext cx="877478" cy="87747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
          <p:cNvSpPr txBox="1"/>
          <p:nvPr>
            <p:ph type="title"/>
          </p:nvPr>
        </p:nvSpPr>
        <p:spPr>
          <a:xfrm>
            <a:off x="502665" y="707105"/>
            <a:ext cx="3994173" cy="64092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263E5A"/>
              </a:buClr>
              <a:buSzPts val="3200"/>
              <a:buFont typeface="Arial"/>
              <a:buNone/>
            </a:pPr>
            <a:r>
              <a:rPr lang="en-US" sz="3200">
                <a:solidFill>
                  <a:srgbClr val="263E5A"/>
                </a:solidFill>
                <a:latin typeface="Arial"/>
                <a:ea typeface="Arial"/>
                <a:cs typeface="Arial"/>
                <a:sym typeface="Arial"/>
              </a:rPr>
              <a:t>How We Get There</a:t>
            </a:r>
            <a:endParaRPr/>
          </a:p>
        </p:txBody>
      </p:sp>
      <p:pic>
        <p:nvPicPr>
          <p:cNvPr descr="Abacus with solid fill" id="302" name="Google Shape;302;p5"/>
          <p:cNvPicPr preferRelativeResize="0"/>
          <p:nvPr>
            <p:ph idx="7" type="pic"/>
          </p:nvPr>
        </p:nvPicPr>
        <p:blipFill rotWithShape="1">
          <a:blip r:embed="rId3">
            <a:alphaModFix/>
          </a:blip>
          <a:srcRect b="0" l="5182" r="5181" t="0"/>
          <a:stretch/>
        </p:blipFill>
        <p:spPr>
          <a:xfrm>
            <a:off x="4734172" y="953130"/>
            <a:ext cx="507778" cy="565882"/>
          </a:xfrm>
          <a:prstGeom prst="rect">
            <a:avLst/>
          </a:prstGeom>
          <a:noFill/>
          <a:ln>
            <a:noFill/>
          </a:ln>
        </p:spPr>
      </p:pic>
      <p:sp>
        <p:nvSpPr>
          <p:cNvPr id="303" name="Google Shape;303;p5"/>
          <p:cNvSpPr txBox="1"/>
          <p:nvPr>
            <p:ph idx="1" type="body"/>
          </p:nvPr>
        </p:nvSpPr>
        <p:spPr>
          <a:xfrm>
            <a:off x="5271609" y="836697"/>
            <a:ext cx="5162709" cy="42068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3E5A"/>
              </a:buClr>
              <a:buSzPts val="1800"/>
              <a:buNone/>
            </a:pPr>
            <a:r>
              <a:rPr lang="en-US">
                <a:solidFill>
                  <a:srgbClr val="263E5A"/>
                </a:solidFill>
                <a:latin typeface="Arial"/>
                <a:ea typeface="Arial"/>
                <a:cs typeface="Arial"/>
                <a:sym typeface="Arial"/>
              </a:rPr>
              <a:t>Research, Research, Research</a:t>
            </a:r>
            <a:endParaRPr/>
          </a:p>
        </p:txBody>
      </p:sp>
      <p:sp>
        <p:nvSpPr>
          <p:cNvPr id="304" name="Google Shape;304;p5"/>
          <p:cNvSpPr txBox="1"/>
          <p:nvPr>
            <p:ph idx="2" type="body"/>
          </p:nvPr>
        </p:nvSpPr>
        <p:spPr>
          <a:xfrm>
            <a:off x="5271608" y="1129699"/>
            <a:ext cx="6381153" cy="1506166"/>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accent6"/>
              </a:buClr>
              <a:buSzPts val="1400"/>
              <a:buChar char="•"/>
            </a:pPr>
            <a:r>
              <a:rPr lang="en-US">
                <a:latin typeface="Arial"/>
                <a:ea typeface="Arial"/>
                <a:cs typeface="Arial"/>
                <a:sym typeface="Arial"/>
              </a:rPr>
              <a:t>CasaLingua’s developers have spent time interviewing current users to find their pain points so we can accurately address them in a meaningful way</a:t>
            </a:r>
            <a:endParaRPr/>
          </a:p>
          <a:p>
            <a:pPr indent="-228600" lvl="0" marL="228600" rtl="0" algn="l">
              <a:lnSpc>
                <a:spcPct val="100000"/>
              </a:lnSpc>
              <a:spcBef>
                <a:spcPts val="0"/>
              </a:spcBef>
              <a:spcAft>
                <a:spcPts val="0"/>
              </a:spcAft>
              <a:buClr>
                <a:schemeClr val="accent6"/>
              </a:buClr>
              <a:buSzPts val="1400"/>
              <a:buFont typeface="Arial"/>
              <a:buChar char="•"/>
            </a:pPr>
            <a:r>
              <a:rPr lang="en-US">
                <a:latin typeface="Arial"/>
                <a:ea typeface="Arial"/>
                <a:cs typeface="Arial"/>
                <a:sym typeface="Arial"/>
              </a:rPr>
              <a:t>This is all about accessibility. We make sure that we have the most common languages spoken in those markets so that we can engage with as large of a segment of the population as possible</a:t>
            </a:r>
            <a:endParaRPr/>
          </a:p>
        </p:txBody>
      </p:sp>
      <p:sp>
        <p:nvSpPr>
          <p:cNvPr id="305" name="Google Shape;305;p5"/>
          <p:cNvSpPr txBox="1"/>
          <p:nvPr>
            <p:ph idx="3" type="body"/>
          </p:nvPr>
        </p:nvSpPr>
        <p:spPr>
          <a:xfrm>
            <a:off x="5271609" y="2437928"/>
            <a:ext cx="5162709" cy="42068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3E5A"/>
              </a:buClr>
              <a:buSzPts val="1800"/>
              <a:buNone/>
            </a:pPr>
            <a:r>
              <a:rPr lang="en-US">
                <a:solidFill>
                  <a:srgbClr val="263E5A"/>
                </a:solidFill>
                <a:latin typeface="Arial"/>
                <a:ea typeface="Arial"/>
                <a:cs typeface="Arial"/>
                <a:sym typeface="Arial"/>
              </a:rPr>
              <a:t>Seamless Connectivity</a:t>
            </a:r>
            <a:endParaRPr/>
          </a:p>
        </p:txBody>
      </p:sp>
      <p:sp>
        <p:nvSpPr>
          <p:cNvPr id="306" name="Google Shape;306;p5"/>
          <p:cNvSpPr txBox="1"/>
          <p:nvPr>
            <p:ph idx="5" type="body"/>
          </p:nvPr>
        </p:nvSpPr>
        <p:spPr>
          <a:xfrm>
            <a:off x="5271608" y="2750377"/>
            <a:ext cx="6381153" cy="1177789"/>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accent6"/>
              </a:buClr>
              <a:buSzPts val="1400"/>
              <a:buChar char="•"/>
            </a:pPr>
            <a:r>
              <a:rPr lang="en-US">
                <a:latin typeface="Arial"/>
                <a:ea typeface="Arial"/>
                <a:cs typeface="Arial"/>
                <a:sym typeface="Arial"/>
              </a:rPr>
              <a:t>We ensure that we are connected to all of the relevant local and national policy repositories, so our AI integrations can leverage the most up to date documentation</a:t>
            </a:r>
            <a:endParaRPr/>
          </a:p>
          <a:p>
            <a:pPr indent="-228600" lvl="0" marL="228600" rtl="0" algn="l">
              <a:lnSpc>
                <a:spcPct val="100000"/>
              </a:lnSpc>
              <a:spcBef>
                <a:spcPts val="0"/>
              </a:spcBef>
              <a:spcAft>
                <a:spcPts val="0"/>
              </a:spcAft>
              <a:buClr>
                <a:schemeClr val="accent6"/>
              </a:buClr>
              <a:buSzPts val="1400"/>
              <a:buFont typeface="Arial"/>
              <a:buChar char="•"/>
            </a:pPr>
            <a:r>
              <a:rPr lang="en-US">
                <a:latin typeface="Arial"/>
                <a:ea typeface="Arial"/>
                <a:cs typeface="Arial"/>
                <a:sym typeface="Arial"/>
              </a:rPr>
              <a:t>CasaLingua’s API integrations allow for quick responses but most importantly, it allows for offline usage as well so our users are not reliant on connectivity</a:t>
            </a:r>
            <a:endParaRPr/>
          </a:p>
          <a:p>
            <a:pPr indent="-139700" lvl="0" marL="228600" rtl="0" algn="l">
              <a:lnSpc>
                <a:spcPct val="100000"/>
              </a:lnSpc>
              <a:spcBef>
                <a:spcPts val="600"/>
              </a:spcBef>
              <a:spcAft>
                <a:spcPts val="0"/>
              </a:spcAft>
              <a:buClr>
                <a:schemeClr val="accent6"/>
              </a:buClr>
              <a:buSzPts val="1400"/>
              <a:buFont typeface="Arial"/>
              <a:buNone/>
            </a:pPr>
            <a:r>
              <a:t/>
            </a:r>
            <a:endParaRPr/>
          </a:p>
        </p:txBody>
      </p:sp>
      <p:pic>
        <p:nvPicPr>
          <p:cNvPr descr="Link with solid fill" id="307" name="Google Shape;307;p5"/>
          <p:cNvPicPr preferRelativeResize="0"/>
          <p:nvPr>
            <p:ph idx="9" type="pic"/>
          </p:nvPr>
        </p:nvPicPr>
        <p:blipFill rotWithShape="1">
          <a:blip r:embed="rId4">
            <a:alphaModFix/>
          </a:blip>
          <a:srcRect b="0" l="2528" r="2528" t="0"/>
          <a:stretch/>
        </p:blipFill>
        <p:spPr>
          <a:xfrm>
            <a:off x="4734230" y="2437928"/>
            <a:ext cx="536270" cy="565882"/>
          </a:xfrm>
          <a:prstGeom prst="rect">
            <a:avLst/>
          </a:prstGeom>
          <a:noFill/>
          <a:ln>
            <a:noFill/>
          </a:ln>
        </p:spPr>
      </p:pic>
      <p:sp>
        <p:nvSpPr>
          <p:cNvPr id="308" name="Google Shape;308;p5"/>
          <p:cNvSpPr txBox="1"/>
          <p:nvPr>
            <p:ph idx="4" type="body"/>
          </p:nvPr>
        </p:nvSpPr>
        <p:spPr>
          <a:xfrm>
            <a:off x="5271609" y="4039159"/>
            <a:ext cx="5162709" cy="421399"/>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3E5A"/>
              </a:buClr>
              <a:buSzPts val="1800"/>
              <a:buNone/>
            </a:pPr>
            <a:r>
              <a:rPr lang="en-US">
                <a:solidFill>
                  <a:srgbClr val="263E5A"/>
                </a:solidFill>
                <a:latin typeface="Arial"/>
                <a:ea typeface="Arial"/>
                <a:cs typeface="Arial"/>
                <a:sym typeface="Arial"/>
              </a:rPr>
              <a:t>We Don’t Lose the Human Touch</a:t>
            </a:r>
            <a:endParaRPr/>
          </a:p>
        </p:txBody>
      </p:sp>
      <p:sp>
        <p:nvSpPr>
          <p:cNvPr id="309" name="Google Shape;309;p5"/>
          <p:cNvSpPr txBox="1"/>
          <p:nvPr>
            <p:ph idx="6" type="body"/>
          </p:nvPr>
        </p:nvSpPr>
        <p:spPr>
          <a:xfrm>
            <a:off x="5271608" y="4340320"/>
            <a:ext cx="6381153" cy="946751"/>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accent6"/>
              </a:buClr>
              <a:buSzPts val="1400"/>
              <a:buFont typeface="Arial"/>
              <a:buChar char="•"/>
            </a:pPr>
            <a:r>
              <a:rPr lang="en-US">
                <a:latin typeface="Arial"/>
                <a:ea typeface="Arial"/>
                <a:cs typeface="Arial"/>
                <a:sym typeface="Arial"/>
              </a:rPr>
              <a:t>A human is involved at almost every point throughout this process, from beginning to end. CasaLingua maintains a collaborative approach both from the applicant perspective but also from the maintainer’s perspective to ensure compliance</a:t>
            </a:r>
            <a:endParaRPr/>
          </a:p>
        </p:txBody>
      </p:sp>
      <p:sp>
        <p:nvSpPr>
          <p:cNvPr id="310" name="Google Shape;310;p5"/>
          <p:cNvSpPr txBox="1"/>
          <p:nvPr>
            <p:ph idx="12" type="sldNum"/>
          </p:nvPr>
        </p:nvSpPr>
        <p:spPr>
          <a:xfrm>
            <a:off x="11194169" y="6274482"/>
            <a:ext cx="45859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Generated image" id="311" name="Google Shape;311;p5"/>
          <p:cNvPicPr preferRelativeResize="0"/>
          <p:nvPr/>
        </p:nvPicPr>
        <p:blipFill rotWithShape="1">
          <a:blip r:embed="rId5">
            <a:alphaModFix/>
          </a:blip>
          <a:srcRect b="0" l="0" r="0" t="0"/>
          <a:stretch/>
        </p:blipFill>
        <p:spPr>
          <a:xfrm>
            <a:off x="100500" y="5917958"/>
            <a:ext cx="877478" cy="877478"/>
          </a:xfrm>
          <a:prstGeom prst="rect">
            <a:avLst/>
          </a:prstGeom>
          <a:noFill/>
          <a:ln>
            <a:noFill/>
          </a:ln>
        </p:spPr>
      </p:pic>
      <p:pic>
        <p:nvPicPr>
          <p:cNvPr descr="Employee badge with solid fill" id="312" name="Google Shape;312;p5"/>
          <p:cNvPicPr preferRelativeResize="0"/>
          <p:nvPr>
            <p:ph idx="8" type="pic"/>
          </p:nvPr>
        </p:nvPicPr>
        <p:blipFill rotWithShape="1">
          <a:blip r:embed="rId6">
            <a:alphaModFix/>
          </a:blip>
          <a:srcRect b="0" l="2661" r="2661" t="0"/>
          <a:stretch/>
        </p:blipFill>
        <p:spPr>
          <a:xfrm>
            <a:off x="4734172" y="3966489"/>
            <a:ext cx="536575" cy="566737"/>
          </a:xfrm>
          <a:prstGeom prst="rect">
            <a:avLst/>
          </a:prstGeom>
          <a:noFill/>
          <a:ln>
            <a:noFill/>
          </a:ln>
        </p:spPr>
      </p:pic>
      <p:sp>
        <p:nvSpPr>
          <p:cNvPr id="313" name="Google Shape;313;p5"/>
          <p:cNvSpPr txBox="1"/>
          <p:nvPr/>
        </p:nvSpPr>
        <p:spPr>
          <a:xfrm>
            <a:off x="5271609" y="5182496"/>
            <a:ext cx="5162709" cy="4213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263E5A"/>
              </a:buClr>
              <a:buSzPts val="1800"/>
              <a:buFont typeface="Arial"/>
              <a:buNone/>
            </a:pPr>
            <a:r>
              <a:rPr b="1" i="0" lang="en-US" sz="1800" u="none" cap="none" strike="noStrike">
                <a:solidFill>
                  <a:srgbClr val="263E5A"/>
                </a:solidFill>
                <a:latin typeface="Arial"/>
                <a:ea typeface="Arial"/>
                <a:cs typeface="Arial"/>
                <a:sym typeface="Arial"/>
              </a:rPr>
              <a:t>Iterate, Demo, &amp; Test Often</a:t>
            </a:r>
            <a:endParaRPr/>
          </a:p>
        </p:txBody>
      </p:sp>
      <p:pic>
        <p:nvPicPr>
          <p:cNvPr descr="Workflow with solid fill" id="314" name="Google Shape;314;p5"/>
          <p:cNvPicPr preferRelativeResize="0"/>
          <p:nvPr/>
        </p:nvPicPr>
        <p:blipFill rotWithShape="1">
          <a:blip r:embed="rId7">
            <a:alphaModFix/>
          </a:blip>
          <a:srcRect b="0" l="0" r="0" t="0"/>
          <a:stretch/>
        </p:blipFill>
        <p:spPr>
          <a:xfrm>
            <a:off x="4734230" y="5166643"/>
            <a:ext cx="536270" cy="536270"/>
          </a:xfrm>
          <a:prstGeom prst="rect">
            <a:avLst/>
          </a:prstGeom>
          <a:noFill/>
          <a:ln>
            <a:noFill/>
          </a:ln>
        </p:spPr>
      </p:pic>
      <p:sp>
        <p:nvSpPr>
          <p:cNvPr id="315" name="Google Shape;315;p5"/>
          <p:cNvSpPr txBox="1"/>
          <p:nvPr/>
        </p:nvSpPr>
        <p:spPr>
          <a:xfrm>
            <a:off x="5241950" y="5478100"/>
            <a:ext cx="6381153" cy="946751"/>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accent6"/>
              </a:buClr>
              <a:buSzPts val="1400"/>
              <a:buFont typeface="Arial"/>
              <a:buChar char="•"/>
            </a:pPr>
            <a:r>
              <a:rPr b="0" i="0" lang="en-US" sz="1400" u="none" cap="none" strike="noStrike">
                <a:solidFill>
                  <a:schemeClr val="accent6"/>
                </a:solidFill>
                <a:latin typeface="Arial"/>
                <a:ea typeface="Arial"/>
                <a:cs typeface="Arial"/>
                <a:sym typeface="Arial"/>
              </a:rPr>
              <a:t>Staged releases allow for user feedback, compliance checks, and ensuring that the human is still the determining factor, not any AI model or LLM. Trust is everything, and we reinforce that trust at every step.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6"/>
          <p:cNvSpPr txBox="1"/>
          <p:nvPr>
            <p:ph idx="1" type="body"/>
          </p:nvPr>
        </p:nvSpPr>
        <p:spPr>
          <a:xfrm>
            <a:off x="455015" y="4857416"/>
            <a:ext cx="1876425" cy="506413"/>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6"/>
              </a:buClr>
              <a:buSzPts val="1200"/>
              <a:buNone/>
            </a:pPr>
            <a:r>
              <a:rPr lang="en-US" sz="1200">
                <a:latin typeface="Arial"/>
                <a:ea typeface="Arial"/>
                <a:cs typeface="Arial"/>
                <a:sym typeface="Arial"/>
              </a:rPr>
              <a:t>User Interface Triggers</a:t>
            </a:r>
            <a:endParaRPr/>
          </a:p>
          <a:p>
            <a:pPr indent="0" lvl="0" marL="0" rtl="0" algn="ctr">
              <a:lnSpc>
                <a:spcPct val="100000"/>
              </a:lnSpc>
              <a:spcBef>
                <a:spcPts val="1000"/>
              </a:spcBef>
              <a:spcAft>
                <a:spcPts val="0"/>
              </a:spcAft>
              <a:buClr>
                <a:schemeClr val="accent6"/>
              </a:buClr>
              <a:buSzPts val="1800"/>
              <a:buNone/>
            </a:pPr>
            <a:r>
              <a:t/>
            </a:r>
            <a:endParaRPr/>
          </a:p>
        </p:txBody>
      </p:sp>
      <p:sp>
        <p:nvSpPr>
          <p:cNvPr id="322" name="Google Shape;322;p6"/>
          <p:cNvSpPr txBox="1"/>
          <p:nvPr>
            <p:ph idx="2" type="body"/>
          </p:nvPr>
        </p:nvSpPr>
        <p:spPr>
          <a:xfrm>
            <a:off x="482683" y="5110622"/>
            <a:ext cx="1692275" cy="811213"/>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6"/>
              </a:buClr>
              <a:buSzPts val="1200"/>
              <a:buNone/>
            </a:pPr>
            <a:r>
              <a:rPr lang="en-US" sz="1200">
                <a:latin typeface="Arial"/>
                <a:ea typeface="Arial"/>
                <a:cs typeface="Arial"/>
                <a:sym typeface="Arial"/>
              </a:rPr>
              <a:t>Web UI</a:t>
            </a:r>
            <a:br>
              <a:rPr lang="en-US" sz="1200">
                <a:latin typeface="Arial"/>
                <a:ea typeface="Arial"/>
                <a:cs typeface="Arial"/>
                <a:sym typeface="Arial"/>
              </a:rPr>
            </a:br>
            <a:r>
              <a:rPr lang="en-US" sz="1200">
                <a:latin typeface="Arial"/>
                <a:ea typeface="Arial"/>
                <a:cs typeface="Arial"/>
                <a:sym typeface="Arial"/>
              </a:rPr>
              <a:t>Mobile App</a:t>
            </a:r>
            <a:endParaRPr/>
          </a:p>
          <a:p>
            <a:pPr indent="0" lvl="0" marL="0" rtl="0" algn="ctr">
              <a:lnSpc>
                <a:spcPct val="100000"/>
              </a:lnSpc>
              <a:spcBef>
                <a:spcPts val="0"/>
              </a:spcBef>
              <a:spcAft>
                <a:spcPts val="0"/>
              </a:spcAft>
              <a:buClr>
                <a:schemeClr val="accent6"/>
              </a:buClr>
              <a:buSzPts val="1200"/>
              <a:buNone/>
            </a:pPr>
            <a:r>
              <a:rPr lang="en-US" sz="1200">
                <a:latin typeface="Arial"/>
                <a:ea typeface="Arial"/>
                <a:cs typeface="Arial"/>
                <a:sym typeface="Arial"/>
              </a:rPr>
              <a:t>API Clients</a:t>
            </a:r>
            <a:endParaRPr/>
          </a:p>
          <a:p>
            <a:pPr indent="0" lvl="0" marL="0" rtl="0" algn="ctr">
              <a:lnSpc>
                <a:spcPct val="100000"/>
              </a:lnSpc>
              <a:spcBef>
                <a:spcPts val="0"/>
              </a:spcBef>
              <a:spcAft>
                <a:spcPts val="0"/>
              </a:spcAft>
              <a:buClr>
                <a:schemeClr val="accent6"/>
              </a:buClr>
              <a:buSzPts val="1200"/>
              <a:buNone/>
            </a:pPr>
            <a:r>
              <a:rPr lang="en-US" sz="1200">
                <a:latin typeface="Arial"/>
                <a:ea typeface="Arial"/>
                <a:cs typeface="Arial"/>
                <a:sym typeface="Arial"/>
              </a:rPr>
              <a:t>Bloom Integration</a:t>
            </a:r>
            <a:endParaRPr/>
          </a:p>
          <a:p>
            <a:pPr indent="0" lvl="0" marL="0" rtl="0" algn="ctr">
              <a:lnSpc>
                <a:spcPct val="100000"/>
              </a:lnSpc>
              <a:spcBef>
                <a:spcPts val="0"/>
              </a:spcBef>
              <a:spcAft>
                <a:spcPts val="0"/>
              </a:spcAft>
              <a:buClr>
                <a:schemeClr val="accent6"/>
              </a:buClr>
              <a:buSzPts val="1400"/>
              <a:buNone/>
            </a:pPr>
            <a:r>
              <a:t/>
            </a:r>
            <a:endParaRPr/>
          </a:p>
        </p:txBody>
      </p:sp>
      <p:pic>
        <p:nvPicPr>
          <p:cNvPr descr="A cell phone with icons flying around it&#10;&#10;AI-generated content may be incorrect." id="323" name="Google Shape;323;p6"/>
          <p:cNvPicPr preferRelativeResize="0"/>
          <p:nvPr>
            <p:ph idx="14" type="pic"/>
          </p:nvPr>
        </p:nvPicPr>
        <p:blipFill rotWithShape="1">
          <a:blip r:embed="rId3">
            <a:alphaModFix/>
          </a:blip>
          <a:srcRect b="0" l="23811" r="23811" t="0"/>
          <a:stretch/>
        </p:blipFill>
        <p:spPr>
          <a:xfrm>
            <a:off x="482683" y="2997763"/>
            <a:ext cx="1621032" cy="1841551"/>
          </a:xfrm>
          <a:prstGeom prst="rect">
            <a:avLst/>
          </a:prstGeom>
          <a:blipFill rotWithShape="1">
            <a:blip r:embed="rId3">
              <a:alphaModFix/>
            </a:blip>
            <a:stretch>
              <a:fillRect b="0" l="0" r="0" t="0"/>
            </a:stretch>
          </a:blipFill>
          <a:ln cap="flat" cmpd="sng" w="15875">
            <a:solidFill>
              <a:srgbClr val="E8BD29"/>
            </a:solidFill>
            <a:prstDash val="solid"/>
            <a:round/>
            <a:headEnd len="sm" w="sm" type="none"/>
            <a:tailEnd len="sm" w="sm" type="none"/>
          </a:ln>
        </p:spPr>
      </p:pic>
      <p:sp>
        <p:nvSpPr>
          <p:cNvPr id="324" name="Google Shape;32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3E5A"/>
              </a:buClr>
              <a:buSzPts val="4400"/>
              <a:buFont typeface="Arial"/>
              <a:buNone/>
            </a:pPr>
            <a:r>
              <a:rPr lang="en-US">
                <a:solidFill>
                  <a:srgbClr val="263E5A"/>
                </a:solidFill>
                <a:latin typeface="Arial"/>
                <a:ea typeface="Arial"/>
                <a:cs typeface="Arial"/>
                <a:sym typeface="Arial"/>
              </a:rPr>
              <a:t>Our Technical Approach</a:t>
            </a:r>
            <a:endParaRPr/>
          </a:p>
        </p:txBody>
      </p:sp>
      <p:sp>
        <p:nvSpPr>
          <p:cNvPr id="325" name="Google Shape;325;p6"/>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26" name="Google Shape;326;p6"/>
          <p:cNvSpPr txBox="1"/>
          <p:nvPr/>
        </p:nvSpPr>
        <p:spPr>
          <a:xfrm>
            <a:off x="1987941" y="1607178"/>
            <a:ext cx="1877575" cy="5063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1200"/>
              <a:buFont typeface="Arial"/>
              <a:buNone/>
            </a:pPr>
            <a:r>
              <a:rPr b="1" i="0" lang="en-US" sz="1200" u="none" cap="none" strike="noStrike">
                <a:solidFill>
                  <a:schemeClr val="accent6"/>
                </a:solidFill>
                <a:latin typeface="Arial"/>
                <a:ea typeface="Arial"/>
                <a:cs typeface="Arial"/>
                <a:sym typeface="Arial"/>
              </a:rPr>
              <a:t>Secure Upload &amp; Authorization</a:t>
            </a:r>
            <a:endParaRPr/>
          </a:p>
          <a:p>
            <a:pPr indent="0" lvl="0" marL="0" marR="0" rtl="0" algn="ctr">
              <a:lnSpc>
                <a:spcPct val="100000"/>
              </a:lnSpc>
              <a:spcBef>
                <a:spcPts val="1000"/>
              </a:spcBef>
              <a:spcAft>
                <a:spcPts val="0"/>
              </a:spcAft>
              <a:buClr>
                <a:schemeClr val="accent6"/>
              </a:buClr>
              <a:buSzPts val="1800"/>
              <a:buFont typeface="Arial"/>
              <a:buNone/>
            </a:pPr>
            <a:r>
              <a:t/>
            </a:r>
            <a:endParaRPr b="1" i="0" sz="1800" u="none" cap="none" strike="noStrike">
              <a:solidFill>
                <a:schemeClr val="accent6"/>
              </a:solidFill>
              <a:latin typeface="Arial"/>
              <a:ea typeface="Arial"/>
              <a:cs typeface="Arial"/>
              <a:sym typeface="Arial"/>
            </a:endParaRPr>
          </a:p>
        </p:txBody>
      </p:sp>
      <p:sp>
        <p:nvSpPr>
          <p:cNvPr id="327" name="Google Shape;327;p6"/>
          <p:cNvSpPr txBox="1"/>
          <p:nvPr/>
        </p:nvSpPr>
        <p:spPr>
          <a:xfrm>
            <a:off x="2080886" y="2300943"/>
            <a:ext cx="1691687" cy="81117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1200"/>
              <a:buFont typeface="Arial"/>
              <a:buNone/>
            </a:pPr>
            <a:r>
              <a:rPr b="0" i="0" lang="en-US" sz="1200" u="none" cap="none" strike="noStrike">
                <a:solidFill>
                  <a:schemeClr val="accent6"/>
                </a:solidFill>
                <a:latin typeface="Arial"/>
                <a:ea typeface="Arial"/>
                <a:cs typeface="Arial"/>
                <a:sym typeface="Arial"/>
              </a:rPr>
              <a:t>API gateway authenticates and routes users to document upload service. Files are then stored securely</a:t>
            </a:r>
            <a:endParaRPr/>
          </a:p>
          <a:p>
            <a:pPr indent="0" lvl="0" marL="0" marR="0" rtl="0" algn="ctr">
              <a:lnSpc>
                <a:spcPct val="100000"/>
              </a:lnSpc>
              <a:spcBef>
                <a:spcPts val="0"/>
              </a:spcBef>
              <a:spcAft>
                <a:spcPts val="0"/>
              </a:spcAft>
              <a:buClr>
                <a:schemeClr val="accent6"/>
              </a:buClr>
              <a:buSzPts val="1400"/>
              <a:buFont typeface="Arial"/>
              <a:buNone/>
            </a:pPr>
            <a:r>
              <a:t/>
            </a:r>
            <a:endParaRPr b="0" i="0" sz="1400" u="none" cap="none" strike="noStrike">
              <a:solidFill>
                <a:schemeClr val="accent6"/>
              </a:solidFill>
              <a:latin typeface="Arial"/>
              <a:ea typeface="Arial"/>
              <a:cs typeface="Arial"/>
              <a:sym typeface="Arial"/>
            </a:endParaRPr>
          </a:p>
        </p:txBody>
      </p:sp>
      <p:pic>
        <p:nvPicPr>
          <p:cNvPr descr="A diagram of data processing&#10;&#10;AI-generated content may be incorrect." id="328" name="Google Shape;328;p6"/>
          <p:cNvPicPr preferRelativeResize="0"/>
          <p:nvPr>
            <p:ph idx="15" type="pic"/>
          </p:nvPr>
        </p:nvPicPr>
        <p:blipFill rotWithShape="1">
          <a:blip r:embed="rId4">
            <a:alphaModFix/>
          </a:blip>
          <a:srcRect b="0" l="5794" r="5795" t="0"/>
          <a:stretch/>
        </p:blipFill>
        <p:spPr>
          <a:xfrm>
            <a:off x="3119438" y="3429000"/>
            <a:ext cx="1620837" cy="1841500"/>
          </a:xfrm>
          <a:prstGeom prst="rect">
            <a:avLst/>
          </a:prstGeom>
          <a:solidFill>
            <a:srgbClr val="6A6A6A"/>
          </a:solidFill>
          <a:ln cap="flat" cmpd="sng" w="12700">
            <a:solidFill>
              <a:srgbClr val="E8BD29"/>
            </a:solidFill>
            <a:prstDash val="solid"/>
            <a:round/>
            <a:headEnd len="sm" w="sm" type="none"/>
            <a:tailEnd len="sm" w="sm" type="none"/>
          </a:ln>
        </p:spPr>
      </p:pic>
      <p:pic>
        <p:nvPicPr>
          <p:cNvPr descr="A close up of words&#10;&#10;AI-generated content may be incorrect." id="329" name="Google Shape;329;p6"/>
          <p:cNvPicPr preferRelativeResize="0"/>
          <p:nvPr>
            <p:ph idx="16" type="pic"/>
          </p:nvPr>
        </p:nvPicPr>
        <p:blipFill rotWithShape="1">
          <a:blip r:embed="rId5">
            <a:alphaModFix/>
          </a:blip>
          <a:srcRect b="0" l="19765" r="19765" t="0"/>
          <a:stretch/>
        </p:blipFill>
        <p:spPr>
          <a:xfrm>
            <a:off x="5221288" y="3429000"/>
            <a:ext cx="1622425" cy="1841500"/>
          </a:xfrm>
          <a:prstGeom prst="rect">
            <a:avLst/>
          </a:prstGeom>
          <a:solidFill>
            <a:srgbClr val="6A6A6A"/>
          </a:solidFill>
          <a:ln cap="flat" cmpd="sng" w="12700">
            <a:solidFill>
              <a:srgbClr val="E8BD29"/>
            </a:solidFill>
            <a:prstDash val="solid"/>
            <a:round/>
            <a:headEnd len="sm" w="sm" type="none"/>
            <a:tailEnd len="sm" w="sm" type="none"/>
          </a:ln>
        </p:spPr>
      </p:pic>
      <p:pic>
        <p:nvPicPr>
          <p:cNvPr descr="A computer with hands on keyboard&#10;&#10;AI-generated content may be incorrect." id="330" name="Google Shape;330;p6"/>
          <p:cNvPicPr preferRelativeResize="0"/>
          <p:nvPr>
            <p:ph idx="17" type="pic"/>
          </p:nvPr>
        </p:nvPicPr>
        <p:blipFill rotWithShape="1">
          <a:blip r:embed="rId6">
            <a:alphaModFix/>
          </a:blip>
          <a:srcRect b="0" l="25355" r="25355" t="0"/>
          <a:stretch/>
        </p:blipFill>
        <p:spPr>
          <a:xfrm>
            <a:off x="7324725" y="3429000"/>
            <a:ext cx="1620838" cy="1841500"/>
          </a:xfrm>
          <a:prstGeom prst="rect">
            <a:avLst/>
          </a:prstGeom>
          <a:solidFill>
            <a:srgbClr val="6A6A6A"/>
          </a:solidFill>
          <a:ln cap="flat" cmpd="sng" w="12700">
            <a:solidFill>
              <a:srgbClr val="E8BD29"/>
            </a:solidFill>
            <a:prstDash val="solid"/>
            <a:round/>
            <a:headEnd len="sm" w="sm" type="none"/>
            <a:tailEnd len="sm" w="sm" type="none"/>
          </a:ln>
        </p:spPr>
      </p:pic>
      <p:pic>
        <p:nvPicPr>
          <p:cNvPr descr="A diagram of different types of audit trails&#10;&#10;AI-generated content may be incorrect." id="331" name="Google Shape;331;p6"/>
          <p:cNvPicPr preferRelativeResize="0"/>
          <p:nvPr>
            <p:ph idx="18" type="pic"/>
          </p:nvPr>
        </p:nvPicPr>
        <p:blipFill rotWithShape="1">
          <a:blip r:embed="rId7">
            <a:alphaModFix/>
          </a:blip>
          <a:srcRect b="0" l="5991" r="5991" t="0"/>
          <a:stretch/>
        </p:blipFill>
        <p:spPr>
          <a:xfrm>
            <a:off x="9428163" y="3429000"/>
            <a:ext cx="1620837" cy="1841500"/>
          </a:xfrm>
          <a:prstGeom prst="rect">
            <a:avLst/>
          </a:prstGeom>
          <a:solidFill>
            <a:srgbClr val="6A6A6A"/>
          </a:solidFill>
          <a:ln cap="flat" cmpd="sng" w="12700">
            <a:solidFill>
              <a:srgbClr val="E8BD29"/>
            </a:solidFill>
            <a:prstDash val="solid"/>
            <a:round/>
            <a:headEnd len="sm" w="sm" type="none"/>
            <a:tailEnd len="sm" w="sm" type="none"/>
          </a:ln>
        </p:spPr>
      </p:pic>
      <p:sp>
        <p:nvSpPr>
          <p:cNvPr id="332" name="Google Shape;332;p6"/>
          <p:cNvSpPr txBox="1"/>
          <p:nvPr/>
        </p:nvSpPr>
        <p:spPr>
          <a:xfrm>
            <a:off x="2989509" y="5250822"/>
            <a:ext cx="1877575" cy="5063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1200"/>
              <a:buFont typeface="Arial"/>
              <a:buNone/>
            </a:pPr>
            <a:r>
              <a:rPr b="1" i="0" lang="en-US" sz="1200" u="none" cap="none" strike="noStrike">
                <a:solidFill>
                  <a:schemeClr val="accent6"/>
                </a:solidFill>
                <a:latin typeface="Arial"/>
                <a:ea typeface="Arial"/>
                <a:cs typeface="Arial"/>
                <a:sym typeface="Arial"/>
              </a:rPr>
              <a:t>Parse Documents</a:t>
            </a:r>
            <a:endParaRPr/>
          </a:p>
          <a:p>
            <a:pPr indent="0" lvl="0" marL="0" marR="0" rtl="0" algn="ctr">
              <a:lnSpc>
                <a:spcPct val="100000"/>
              </a:lnSpc>
              <a:spcBef>
                <a:spcPts val="1000"/>
              </a:spcBef>
              <a:spcAft>
                <a:spcPts val="0"/>
              </a:spcAft>
              <a:buClr>
                <a:schemeClr val="accent6"/>
              </a:buClr>
              <a:buSzPts val="1800"/>
              <a:buFont typeface="Arial"/>
              <a:buNone/>
            </a:pPr>
            <a:r>
              <a:t/>
            </a:r>
            <a:endParaRPr b="1" i="0" sz="1800" u="none" cap="none" strike="noStrike">
              <a:solidFill>
                <a:schemeClr val="accent6"/>
              </a:solidFill>
              <a:latin typeface="Arial"/>
              <a:ea typeface="Arial"/>
              <a:cs typeface="Arial"/>
              <a:sym typeface="Arial"/>
            </a:endParaRPr>
          </a:p>
        </p:txBody>
      </p:sp>
      <p:sp>
        <p:nvSpPr>
          <p:cNvPr id="333" name="Google Shape;333;p6"/>
          <p:cNvSpPr txBox="1"/>
          <p:nvPr/>
        </p:nvSpPr>
        <p:spPr>
          <a:xfrm>
            <a:off x="2826974" y="5407025"/>
            <a:ext cx="2202644" cy="81121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1200"/>
              <a:buFont typeface="Arial"/>
              <a:buNone/>
            </a:pPr>
            <a:r>
              <a:rPr b="0" i="0" lang="en-US" sz="1200" u="none" cap="none" strike="noStrike">
                <a:solidFill>
                  <a:schemeClr val="accent6"/>
                </a:solidFill>
                <a:latin typeface="Arial"/>
                <a:ea typeface="Arial"/>
                <a:cs typeface="Arial"/>
                <a:sym typeface="Arial"/>
              </a:rPr>
              <a:t>Using a variety of tools, the parser extracts content and metadata, determining what needs to be simplified</a:t>
            </a:r>
            <a:endParaRPr/>
          </a:p>
          <a:p>
            <a:pPr indent="0" lvl="0" marL="0" marR="0" rtl="0" algn="ctr">
              <a:lnSpc>
                <a:spcPct val="100000"/>
              </a:lnSpc>
              <a:spcBef>
                <a:spcPts val="0"/>
              </a:spcBef>
              <a:spcAft>
                <a:spcPts val="0"/>
              </a:spcAft>
              <a:buClr>
                <a:schemeClr val="accent6"/>
              </a:buClr>
              <a:buSzPts val="1400"/>
              <a:buFont typeface="Arial"/>
              <a:buNone/>
            </a:pPr>
            <a:r>
              <a:t/>
            </a:r>
            <a:endParaRPr b="0" i="0" sz="1400" u="none" cap="none" strike="noStrike">
              <a:solidFill>
                <a:schemeClr val="accent6"/>
              </a:solidFill>
              <a:latin typeface="Arial"/>
              <a:ea typeface="Arial"/>
              <a:cs typeface="Arial"/>
              <a:sym typeface="Arial"/>
            </a:endParaRPr>
          </a:p>
        </p:txBody>
      </p:sp>
      <p:sp>
        <p:nvSpPr>
          <p:cNvPr id="334" name="Google Shape;334;p6"/>
          <p:cNvSpPr txBox="1"/>
          <p:nvPr/>
        </p:nvSpPr>
        <p:spPr>
          <a:xfrm>
            <a:off x="3928296" y="1608454"/>
            <a:ext cx="1877575" cy="5063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1200"/>
              <a:buFont typeface="Arial"/>
              <a:buNone/>
            </a:pPr>
            <a:r>
              <a:rPr b="1" i="0" lang="en-US" sz="1200" u="none" cap="none" strike="noStrike">
                <a:solidFill>
                  <a:schemeClr val="accent6"/>
                </a:solidFill>
                <a:latin typeface="Arial"/>
                <a:ea typeface="Arial"/>
                <a:cs typeface="Arial"/>
                <a:sym typeface="Arial"/>
              </a:rPr>
              <a:t>Self-Contained Simplification AI</a:t>
            </a:r>
            <a:endParaRPr/>
          </a:p>
          <a:p>
            <a:pPr indent="0" lvl="0" marL="0" marR="0" rtl="0" algn="ctr">
              <a:lnSpc>
                <a:spcPct val="100000"/>
              </a:lnSpc>
              <a:spcBef>
                <a:spcPts val="1000"/>
              </a:spcBef>
              <a:spcAft>
                <a:spcPts val="0"/>
              </a:spcAft>
              <a:buClr>
                <a:schemeClr val="accent6"/>
              </a:buClr>
              <a:buSzPts val="1800"/>
              <a:buFont typeface="Arial"/>
              <a:buNone/>
            </a:pPr>
            <a:r>
              <a:t/>
            </a:r>
            <a:endParaRPr b="1" i="0" sz="1800" u="none" cap="none" strike="noStrike">
              <a:solidFill>
                <a:schemeClr val="accent6"/>
              </a:solidFill>
              <a:latin typeface="Arial"/>
              <a:ea typeface="Arial"/>
              <a:cs typeface="Arial"/>
              <a:sym typeface="Arial"/>
            </a:endParaRPr>
          </a:p>
        </p:txBody>
      </p:sp>
      <p:sp>
        <p:nvSpPr>
          <p:cNvPr id="335" name="Google Shape;335;p6"/>
          <p:cNvSpPr txBox="1"/>
          <p:nvPr/>
        </p:nvSpPr>
        <p:spPr>
          <a:xfrm>
            <a:off x="4114184" y="2365326"/>
            <a:ext cx="1691687" cy="81117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1200"/>
              <a:buFont typeface="Arial"/>
              <a:buNone/>
            </a:pPr>
            <a:r>
              <a:rPr b="0" i="0" lang="en-US" sz="1200" u="none" cap="none" strike="noStrike">
                <a:solidFill>
                  <a:schemeClr val="accent6"/>
                </a:solidFill>
                <a:latin typeface="Arial"/>
                <a:ea typeface="Arial"/>
                <a:cs typeface="Arial"/>
                <a:sym typeface="Arial"/>
              </a:rPr>
              <a:t>Using a specific model to convert legal/housing documents into simplified, legally compliant language</a:t>
            </a:r>
            <a:endParaRPr/>
          </a:p>
          <a:p>
            <a:pPr indent="0" lvl="0" marL="0" marR="0" rtl="0" algn="ctr">
              <a:lnSpc>
                <a:spcPct val="100000"/>
              </a:lnSpc>
              <a:spcBef>
                <a:spcPts val="0"/>
              </a:spcBef>
              <a:spcAft>
                <a:spcPts val="0"/>
              </a:spcAft>
              <a:buClr>
                <a:schemeClr val="accent6"/>
              </a:buClr>
              <a:buSzPts val="1400"/>
              <a:buFont typeface="Arial"/>
              <a:buNone/>
            </a:pPr>
            <a:r>
              <a:t/>
            </a:r>
            <a:endParaRPr b="0" i="0" sz="1400" u="none" cap="none" strike="noStrike">
              <a:solidFill>
                <a:schemeClr val="accent6"/>
              </a:solidFill>
              <a:latin typeface="Arial"/>
              <a:ea typeface="Arial"/>
              <a:cs typeface="Arial"/>
              <a:sym typeface="Arial"/>
            </a:endParaRPr>
          </a:p>
        </p:txBody>
      </p:sp>
      <p:sp>
        <p:nvSpPr>
          <p:cNvPr id="336" name="Google Shape;336;p6"/>
          <p:cNvSpPr txBox="1"/>
          <p:nvPr/>
        </p:nvSpPr>
        <p:spPr>
          <a:xfrm>
            <a:off x="5079604" y="5250822"/>
            <a:ext cx="2009353" cy="5063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1200"/>
              <a:buFont typeface="Arial"/>
              <a:buNone/>
            </a:pPr>
            <a:r>
              <a:rPr b="1" i="0" lang="en-US" sz="1200" u="none" cap="none" strike="noStrike">
                <a:solidFill>
                  <a:schemeClr val="accent6"/>
                </a:solidFill>
                <a:latin typeface="Arial"/>
                <a:ea typeface="Arial"/>
                <a:cs typeface="Arial"/>
                <a:sym typeface="Arial"/>
              </a:rPr>
              <a:t>Multi-lingual Translation</a:t>
            </a:r>
            <a:endParaRPr/>
          </a:p>
          <a:p>
            <a:pPr indent="0" lvl="0" marL="0" marR="0" rtl="0" algn="ctr">
              <a:lnSpc>
                <a:spcPct val="100000"/>
              </a:lnSpc>
              <a:spcBef>
                <a:spcPts val="1000"/>
              </a:spcBef>
              <a:spcAft>
                <a:spcPts val="0"/>
              </a:spcAft>
              <a:buClr>
                <a:schemeClr val="accent6"/>
              </a:buClr>
              <a:buSzPts val="1800"/>
              <a:buFont typeface="Arial"/>
              <a:buNone/>
            </a:pPr>
            <a:r>
              <a:t/>
            </a:r>
            <a:endParaRPr b="1" i="0" sz="1800" u="none" cap="none" strike="noStrike">
              <a:solidFill>
                <a:schemeClr val="accent6"/>
              </a:solidFill>
              <a:latin typeface="Arial"/>
              <a:ea typeface="Arial"/>
              <a:cs typeface="Arial"/>
              <a:sym typeface="Arial"/>
            </a:endParaRPr>
          </a:p>
        </p:txBody>
      </p:sp>
      <p:sp>
        <p:nvSpPr>
          <p:cNvPr id="337" name="Google Shape;337;p6"/>
          <p:cNvSpPr txBox="1"/>
          <p:nvPr/>
        </p:nvSpPr>
        <p:spPr>
          <a:xfrm>
            <a:off x="5031566" y="5414936"/>
            <a:ext cx="2202644" cy="81121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1200"/>
              <a:buFont typeface="Arial"/>
              <a:buNone/>
            </a:pPr>
            <a:r>
              <a:rPr b="0" i="0" lang="en-US" sz="1200" u="none" cap="none" strike="noStrike">
                <a:solidFill>
                  <a:schemeClr val="accent6"/>
                </a:solidFill>
                <a:latin typeface="Arial"/>
                <a:ea typeface="Arial"/>
                <a:cs typeface="Arial"/>
                <a:sym typeface="Arial"/>
              </a:rPr>
              <a:t>Culturally-adapted AI translations with outputs that are checked for quality and stored in memory</a:t>
            </a:r>
            <a:endParaRPr/>
          </a:p>
          <a:p>
            <a:pPr indent="0" lvl="0" marL="0" marR="0" rtl="0" algn="ctr">
              <a:lnSpc>
                <a:spcPct val="100000"/>
              </a:lnSpc>
              <a:spcBef>
                <a:spcPts val="0"/>
              </a:spcBef>
              <a:spcAft>
                <a:spcPts val="0"/>
              </a:spcAft>
              <a:buClr>
                <a:schemeClr val="accent6"/>
              </a:buClr>
              <a:buSzPts val="1400"/>
              <a:buFont typeface="Arial"/>
              <a:buNone/>
            </a:pPr>
            <a:r>
              <a:t/>
            </a:r>
            <a:endParaRPr b="0" i="0" sz="1400" u="none" cap="none" strike="noStrike">
              <a:solidFill>
                <a:schemeClr val="accent6"/>
              </a:solidFill>
              <a:latin typeface="Arial"/>
              <a:ea typeface="Arial"/>
              <a:cs typeface="Arial"/>
              <a:sym typeface="Arial"/>
            </a:endParaRPr>
          </a:p>
        </p:txBody>
      </p:sp>
      <p:sp>
        <p:nvSpPr>
          <p:cNvPr id="338" name="Google Shape;338;p6"/>
          <p:cNvSpPr txBox="1"/>
          <p:nvPr/>
        </p:nvSpPr>
        <p:spPr>
          <a:xfrm>
            <a:off x="6096000" y="1601602"/>
            <a:ext cx="1877575" cy="5063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1200"/>
              <a:buFont typeface="Arial"/>
              <a:buNone/>
            </a:pPr>
            <a:r>
              <a:rPr b="1" i="0" lang="en-US" sz="1200" u="none" cap="none" strike="noStrike">
                <a:solidFill>
                  <a:schemeClr val="accent6"/>
                </a:solidFill>
                <a:latin typeface="Arial"/>
                <a:ea typeface="Arial"/>
                <a:cs typeface="Arial"/>
                <a:sym typeface="Arial"/>
              </a:rPr>
              <a:t>Human Review &amp; Approval Flow</a:t>
            </a:r>
            <a:endParaRPr/>
          </a:p>
          <a:p>
            <a:pPr indent="0" lvl="0" marL="0" marR="0" rtl="0" algn="ctr">
              <a:lnSpc>
                <a:spcPct val="100000"/>
              </a:lnSpc>
              <a:spcBef>
                <a:spcPts val="1000"/>
              </a:spcBef>
              <a:spcAft>
                <a:spcPts val="0"/>
              </a:spcAft>
              <a:buClr>
                <a:schemeClr val="accent6"/>
              </a:buClr>
              <a:buSzPts val="1800"/>
              <a:buFont typeface="Arial"/>
              <a:buNone/>
            </a:pPr>
            <a:r>
              <a:t/>
            </a:r>
            <a:endParaRPr b="1" i="0" sz="1800" u="none" cap="none" strike="noStrike">
              <a:solidFill>
                <a:schemeClr val="accent6"/>
              </a:solidFill>
              <a:latin typeface="Arial"/>
              <a:ea typeface="Arial"/>
              <a:cs typeface="Arial"/>
              <a:sym typeface="Arial"/>
            </a:endParaRPr>
          </a:p>
        </p:txBody>
      </p:sp>
      <p:sp>
        <p:nvSpPr>
          <p:cNvPr id="339" name="Google Shape;339;p6"/>
          <p:cNvSpPr txBox="1"/>
          <p:nvPr/>
        </p:nvSpPr>
        <p:spPr>
          <a:xfrm>
            <a:off x="6270168" y="2360497"/>
            <a:ext cx="1691687" cy="81117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1200"/>
              <a:buFont typeface="Arial"/>
              <a:buNone/>
            </a:pPr>
            <a:r>
              <a:rPr b="0" i="0" lang="en-US" sz="1200" u="none" cap="none" strike="noStrike">
                <a:solidFill>
                  <a:schemeClr val="accent6"/>
                </a:solidFill>
                <a:latin typeface="Arial"/>
                <a:ea typeface="Arial"/>
                <a:cs typeface="Arial"/>
                <a:sym typeface="Arial"/>
              </a:rPr>
              <a:t>Documents are visually verified, edited, and approved collaboratively before publication.</a:t>
            </a:r>
            <a:endParaRPr/>
          </a:p>
          <a:p>
            <a:pPr indent="0" lvl="0" marL="0" marR="0" rtl="0" algn="ctr">
              <a:lnSpc>
                <a:spcPct val="100000"/>
              </a:lnSpc>
              <a:spcBef>
                <a:spcPts val="0"/>
              </a:spcBef>
              <a:spcAft>
                <a:spcPts val="0"/>
              </a:spcAft>
              <a:buClr>
                <a:schemeClr val="accent6"/>
              </a:buClr>
              <a:buSzPts val="1400"/>
              <a:buFont typeface="Arial"/>
              <a:buNone/>
            </a:pPr>
            <a:r>
              <a:t/>
            </a:r>
            <a:endParaRPr b="0" i="0" sz="1400" u="none" cap="none" strike="noStrike">
              <a:solidFill>
                <a:schemeClr val="accent6"/>
              </a:solidFill>
              <a:latin typeface="Arial"/>
              <a:ea typeface="Arial"/>
              <a:cs typeface="Arial"/>
              <a:sym typeface="Arial"/>
            </a:endParaRPr>
          </a:p>
        </p:txBody>
      </p:sp>
      <p:sp>
        <p:nvSpPr>
          <p:cNvPr id="340" name="Google Shape;340;p6"/>
          <p:cNvSpPr txBox="1"/>
          <p:nvPr/>
        </p:nvSpPr>
        <p:spPr>
          <a:xfrm>
            <a:off x="7193138" y="5250821"/>
            <a:ext cx="2009353" cy="5063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1200"/>
              <a:buFont typeface="Arial"/>
              <a:buNone/>
            </a:pPr>
            <a:r>
              <a:rPr b="1" i="0" lang="en-US" sz="1200" u="none" cap="none" strike="noStrike">
                <a:solidFill>
                  <a:schemeClr val="accent6"/>
                </a:solidFill>
                <a:latin typeface="Arial"/>
                <a:ea typeface="Arial"/>
                <a:cs typeface="Arial"/>
                <a:sym typeface="Arial"/>
              </a:rPr>
              <a:t>Publishing</a:t>
            </a:r>
            <a:endParaRPr/>
          </a:p>
          <a:p>
            <a:pPr indent="0" lvl="0" marL="0" marR="0" rtl="0" algn="ctr">
              <a:lnSpc>
                <a:spcPct val="100000"/>
              </a:lnSpc>
              <a:spcBef>
                <a:spcPts val="1000"/>
              </a:spcBef>
              <a:spcAft>
                <a:spcPts val="0"/>
              </a:spcAft>
              <a:buClr>
                <a:schemeClr val="accent6"/>
              </a:buClr>
              <a:buSzPts val="1800"/>
              <a:buFont typeface="Arial"/>
              <a:buNone/>
            </a:pPr>
            <a:r>
              <a:t/>
            </a:r>
            <a:endParaRPr b="1" i="0" sz="1800" u="none" cap="none" strike="noStrike">
              <a:solidFill>
                <a:schemeClr val="accent6"/>
              </a:solidFill>
              <a:latin typeface="Arial"/>
              <a:ea typeface="Arial"/>
              <a:cs typeface="Arial"/>
              <a:sym typeface="Arial"/>
            </a:endParaRPr>
          </a:p>
        </p:txBody>
      </p:sp>
      <p:sp>
        <p:nvSpPr>
          <p:cNvPr id="341" name="Google Shape;341;p6"/>
          <p:cNvSpPr txBox="1"/>
          <p:nvPr/>
        </p:nvSpPr>
        <p:spPr>
          <a:xfrm>
            <a:off x="7011192" y="5407025"/>
            <a:ext cx="2202644" cy="81121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1200"/>
              <a:buFont typeface="Arial"/>
              <a:buNone/>
            </a:pPr>
            <a:r>
              <a:rPr b="0" i="0" lang="en-US" sz="1200" u="none" cap="none" strike="noStrike">
                <a:solidFill>
                  <a:schemeClr val="accent6"/>
                </a:solidFill>
                <a:latin typeface="Arial"/>
                <a:ea typeface="Arial"/>
                <a:cs typeface="Arial"/>
                <a:sym typeface="Arial"/>
              </a:rPr>
              <a:t>Approved documents formatted and published and delivered to users</a:t>
            </a:r>
            <a:endParaRPr/>
          </a:p>
          <a:p>
            <a:pPr indent="0" lvl="0" marL="0" marR="0" rtl="0" algn="ctr">
              <a:lnSpc>
                <a:spcPct val="100000"/>
              </a:lnSpc>
              <a:spcBef>
                <a:spcPts val="0"/>
              </a:spcBef>
              <a:spcAft>
                <a:spcPts val="0"/>
              </a:spcAft>
              <a:buClr>
                <a:schemeClr val="accent6"/>
              </a:buClr>
              <a:buSzPts val="1400"/>
              <a:buFont typeface="Arial"/>
              <a:buNone/>
            </a:pPr>
            <a:r>
              <a:t/>
            </a:r>
            <a:endParaRPr b="0" i="0" sz="1400" u="none" cap="none" strike="noStrike">
              <a:solidFill>
                <a:schemeClr val="accent6"/>
              </a:solidFill>
              <a:latin typeface="Arial"/>
              <a:ea typeface="Arial"/>
              <a:cs typeface="Arial"/>
              <a:sym typeface="Arial"/>
            </a:endParaRPr>
          </a:p>
        </p:txBody>
      </p:sp>
      <p:sp>
        <p:nvSpPr>
          <p:cNvPr id="342" name="Google Shape;342;p6"/>
          <p:cNvSpPr txBox="1"/>
          <p:nvPr/>
        </p:nvSpPr>
        <p:spPr>
          <a:xfrm>
            <a:off x="8135332" y="1584627"/>
            <a:ext cx="2005947" cy="5063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1200"/>
              <a:buFont typeface="Arial"/>
              <a:buNone/>
            </a:pPr>
            <a:r>
              <a:rPr b="1" i="0" lang="en-US" sz="1200" u="none" cap="none" strike="noStrike">
                <a:solidFill>
                  <a:schemeClr val="accent6"/>
                </a:solidFill>
                <a:latin typeface="Arial"/>
                <a:ea typeface="Arial"/>
                <a:cs typeface="Arial"/>
                <a:sym typeface="Arial"/>
              </a:rPr>
              <a:t>Usage Analytics, Training, and Fine Tuning</a:t>
            </a:r>
            <a:endParaRPr/>
          </a:p>
          <a:p>
            <a:pPr indent="0" lvl="0" marL="0" marR="0" rtl="0" algn="ctr">
              <a:lnSpc>
                <a:spcPct val="100000"/>
              </a:lnSpc>
              <a:spcBef>
                <a:spcPts val="1000"/>
              </a:spcBef>
              <a:spcAft>
                <a:spcPts val="0"/>
              </a:spcAft>
              <a:buClr>
                <a:schemeClr val="accent6"/>
              </a:buClr>
              <a:buSzPts val="1800"/>
              <a:buFont typeface="Arial"/>
              <a:buNone/>
            </a:pPr>
            <a:r>
              <a:t/>
            </a:r>
            <a:endParaRPr b="1" i="0" sz="1800" u="none" cap="none" strike="noStrike">
              <a:solidFill>
                <a:schemeClr val="accent6"/>
              </a:solidFill>
              <a:latin typeface="Arial"/>
              <a:ea typeface="Arial"/>
              <a:cs typeface="Arial"/>
              <a:sym typeface="Arial"/>
            </a:endParaRPr>
          </a:p>
        </p:txBody>
      </p:sp>
      <p:sp>
        <p:nvSpPr>
          <p:cNvPr id="343" name="Google Shape;343;p6"/>
          <p:cNvSpPr txBox="1"/>
          <p:nvPr/>
        </p:nvSpPr>
        <p:spPr>
          <a:xfrm>
            <a:off x="8367992" y="2404336"/>
            <a:ext cx="1691687" cy="81117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1200"/>
              <a:buFont typeface="Arial"/>
              <a:buNone/>
            </a:pPr>
            <a:r>
              <a:rPr b="0" i="0" lang="en-US" sz="1200" u="none" cap="none" strike="noStrike">
                <a:solidFill>
                  <a:schemeClr val="accent6"/>
                </a:solidFill>
                <a:latin typeface="Arial"/>
                <a:ea typeface="Arial"/>
                <a:cs typeface="Arial"/>
                <a:sym typeface="Arial"/>
              </a:rPr>
              <a:t>User behavior and feedback is logged, while maintaining training, versioning, and fine tuning is iterative.</a:t>
            </a:r>
            <a:endParaRPr/>
          </a:p>
          <a:p>
            <a:pPr indent="0" lvl="0" marL="0" marR="0" rtl="0" algn="ctr">
              <a:lnSpc>
                <a:spcPct val="100000"/>
              </a:lnSpc>
              <a:spcBef>
                <a:spcPts val="0"/>
              </a:spcBef>
              <a:spcAft>
                <a:spcPts val="0"/>
              </a:spcAft>
              <a:buClr>
                <a:schemeClr val="accent6"/>
              </a:buClr>
              <a:buSzPts val="1400"/>
              <a:buFont typeface="Arial"/>
              <a:buNone/>
            </a:pPr>
            <a:r>
              <a:t/>
            </a:r>
            <a:endParaRPr b="0" i="0" sz="1400" u="none" cap="none" strike="noStrike">
              <a:solidFill>
                <a:schemeClr val="accent6"/>
              </a:solidFill>
              <a:latin typeface="Arial"/>
              <a:ea typeface="Arial"/>
              <a:cs typeface="Arial"/>
              <a:sym typeface="Arial"/>
            </a:endParaRPr>
          </a:p>
        </p:txBody>
      </p:sp>
      <p:sp>
        <p:nvSpPr>
          <p:cNvPr id="344" name="Google Shape;344;p6"/>
          <p:cNvSpPr txBox="1"/>
          <p:nvPr/>
        </p:nvSpPr>
        <p:spPr>
          <a:xfrm>
            <a:off x="9233904" y="5250820"/>
            <a:ext cx="2119896" cy="5063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1200"/>
              <a:buFont typeface="Arial"/>
              <a:buNone/>
            </a:pPr>
            <a:r>
              <a:rPr b="1" i="0" lang="en-US" sz="1200" u="none" cap="none" strike="noStrike">
                <a:solidFill>
                  <a:schemeClr val="accent6"/>
                </a:solidFill>
                <a:latin typeface="Arial"/>
                <a:ea typeface="Arial"/>
                <a:cs typeface="Arial"/>
                <a:sym typeface="Arial"/>
              </a:rPr>
              <a:t>Audit Trails &amp; Deployment</a:t>
            </a:r>
            <a:endParaRPr/>
          </a:p>
          <a:p>
            <a:pPr indent="0" lvl="0" marL="0" marR="0" rtl="0" algn="ctr">
              <a:lnSpc>
                <a:spcPct val="100000"/>
              </a:lnSpc>
              <a:spcBef>
                <a:spcPts val="1000"/>
              </a:spcBef>
              <a:spcAft>
                <a:spcPts val="0"/>
              </a:spcAft>
              <a:buClr>
                <a:schemeClr val="accent6"/>
              </a:buClr>
              <a:buSzPts val="1800"/>
              <a:buFont typeface="Arial"/>
              <a:buNone/>
            </a:pPr>
            <a:r>
              <a:t/>
            </a:r>
            <a:endParaRPr b="1" i="0" sz="1800" u="none" cap="none" strike="noStrike">
              <a:solidFill>
                <a:schemeClr val="accent6"/>
              </a:solidFill>
              <a:latin typeface="Arial"/>
              <a:ea typeface="Arial"/>
              <a:cs typeface="Arial"/>
              <a:sym typeface="Arial"/>
            </a:endParaRPr>
          </a:p>
        </p:txBody>
      </p:sp>
      <p:sp>
        <p:nvSpPr>
          <p:cNvPr id="345" name="Google Shape;345;p6"/>
          <p:cNvSpPr txBox="1"/>
          <p:nvPr/>
        </p:nvSpPr>
        <p:spPr>
          <a:xfrm>
            <a:off x="9192530" y="5399114"/>
            <a:ext cx="2202644" cy="81121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1200"/>
              <a:buFont typeface="Arial"/>
              <a:buNone/>
            </a:pPr>
            <a:r>
              <a:rPr b="0" i="0" lang="en-US" sz="1200" u="none" cap="none" strike="noStrike">
                <a:solidFill>
                  <a:schemeClr val="accent6"/>
                </a:solidFill>
                <a:latin typeface="Arial"/>
                <a:ea typeface="Arial"/>
                <a:cs typeface="Arial"/>
                <a:sym typeface="Arial"/>
              </a:rPr>
              <a:t>All AI logs are maintained to monitor and investigate ethical risks. Robust DevOps and secure storage is maintained in trusted environment</a:t>
            </a:r>
            <a:endParaRPr/>
          </a:p>
          <a:p>
            <a:pPr indent="0" lvl="0" marL="0" marR="0" rtl="0" algn="ctr">
              <a:lnSpc>
                <a:spcPct val="100000"/>
              </a:lnSpc>
              <a:spcBef>
                <a:spcPts val="0"/>
              </a:spcBef>
              <a:spcAft>
                <a:spcPts val="0"/>
              </a:spcAft>
              <a:buClr>
                <a:schemeClr val="accent6"/>
              </a:buClr>
              <a:buSzPts val="1400"/>
              <a:buFont typeface="Arial"/>
              <a:buNone/>
            </a:pPr>
            <a:r>
              <a:t/>
            </a:r>
            <a:endParaRPr b="0" i="0" sz="1400" u="none" cap="none" strike="noStrike">
              <a:solidFill>
                <a:schemeClr val="accent6"/>
              </a:solidFill>
              <a:latin typeface="Arial"/>
              <a:ea typeface="Arial"/>
              <a:cs typeface="Arial"/>
              <a:sym typeface="Arial"/>
            </a:endParaRPr>
          </a:p>
        </p:txBody>
      </p:sp>
      <p:pic>
        <p:nvPicPr>
          <p:cNvPr descr="Generated image" id="346" name="Google Shape;346;p6"/>
          <p:cNvPicPr preferRelativeResize="0"/>
          <p:nvPr/>
        </p:nvPicPr>
        <p:blipFill rotWithShape="1">
          <a:blip r:embed="rId8">
            <a:alphaModFix/>
          </a:blip>
          <a:srcRect b="0" l="0" r="0" t="0"/>
          <a:stretch/>
        </p:blipFill>
        <p:spPr>
          <a:xfrm>
            <a:off x="100500" y="5917958"/>
            <a:ext cx="877478" cy="8774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7"/>
          <p:cNvSpPr txBox="1"/>
          <p:nvPr>
            <p:ph type="title"/>
          </p:nvPr>
        </p:nvSpPr>
        <p:spPr>
          <a:xfrm>
            <a:off x="4550704" y="1690878"/>
            <a:ext cx="6599429"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263E5A"/>
              </a:buClr>
              <a:buSzPts val="4400"/>
              <a:buFont typeface="Arial"/>
              <a:buNone/>
            </a:pPr>
            <a:r>
              <a:rPr lang="en-US">
                <a:solidFill>
                  <a:srgbClr val="263E5A"/>
                </a:solidFill>
                <a:latin typeface="Arial"/>
                <a:ea typeface="Arial"/>
                <a:cs typeface="Arial"/>
                <a:sym typeface="Arial"/>
              </a:rPr>
              <a:t>Integrating With Bloom</a:t>
            </a:r>
            <a:endParaRPr/>
          </a:p>
        </p:txBody>
      </p:sp>
      <p:sp>
        <p:nvSpPr>
          <p:cNvPr id="353" name="Google Shape;353;p7"/>
          <p:cNvSpPr txBox="1"/>
          <p:nvPr>
            <p:ph idx="1" type="body"/>
          </p:nvPr>
        </p:nvSpPr>
        <p:spPr>
          <a:xfrm>
            <a:off x="4550705" y="3253596"/>
            <a:ext cx="2653545" cy="587964"/>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6"/>
              </a:buClr>
              <a:buSzPts val="1400"/>
              <a:buNone/>
            </a:pPr>
            <a:r>
              <a:rPr lang="en-US" sz="1400">
                <a:latin typeface="Arial"/>
                <a:ea typeface="Arial"/>
                <a:cs typeface="Arial"/>
                <a:sym typeface="Arial"/>
              </a:rPr>
              <a:t>Seamless API-to-API Integration</a:t>
            </a:r>
            <a:endParaRPr/>
          </a:p>
        </p:txBody>
      </p:sp>
      <p:sp>
        <p:nvSpPr>
          <p:cNvPr id="354" name="Google Shape;354;p7"/>
          <p:cNvSpPr txBox="1"/>
          <p:nvPr>
            <p:ph idx="2" type="body"/>
          </p:nvPr>
        </p:nvSpPr>
        <p:spPr>
          <a:xfrm>
            <a:off x="4550705" y="4246516"/>
            <a:ext cx="2653545" cy="172710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1200"/>
              <a:buNone/>
            </a:pPr>
            <a:r>
              <a:rPr lang="en-US" sz="1200">
                <a:latin typeface="Arial"/>
                <a:ea typeface="Arial"/>
                <a:cs typeface="Arial"/>
                <a:sym typeface="Arial"/>
              </a:rPr>
              <a:t>This allows for the simplification of uploaded documents</a:t>
            </a:r>
            <a:endParaRPr/>
          </a:p>
          <a:p>
            <a:pPr indent="0" lvl="0" marL="0" rtl="0" algn="l">
              <a:lnSpc>
                <a:spcPct val="100000"/>
              </a:lnSpc>
              <a:spcBef>
                <a:spcPts val="0"/>
              </a:spcBef>
              <a:spcAft>
                <a:spcPts val="0"/>
              </a:spcAft>
              <a:buClr>
                <a:schemeClr val="accent6"/>
              </a:buClr>
              <a:buSzPts val="1200"/>
              <a:buNone/>
            </a:pPr>
            <a:r>
              <a:t/>
            </a:r>
            <a:endParaRPr sz="1200">
              <a:latin typeface="Arial"/>
              <a:ea typeface="Arial"/>
              <a:cs typeface="Arial"/>
              <a:sym typeface="Arial"/>
            </a:endParaRPr>
          </a:p>
          <a:p>
            <a:pPr indent="0" lvl="0" marL="0" rtl="0" algn="l">
              <a:lnSpc>
                <a:spcPct val="100000"/>
              </a:lnSpc>
              <a:spcBef>
                <a:spcPts val="0"/>
              </a:spcBef>
              <a:spcAft>
                <a:spcPts val="0"/>
              </a:spcAft>
              <a:buClr>
                <a:schemeClr val="accent6"/>
              </a:buClr>
              <a:buSzPts val="1200"/>
              <a:buNone/>
            </a:pPr>
            <a:r>
              <a:rPr lang="en-US" sz="1200">
                <a:latin typeface="Arial"/>
                <a:ea typeface="Arial"/>
                <a:cs typeface="Arial"/>
                <a:sym typeface="Arial"/>
              </a:rPr>
              <a:t>It maintains or develops plain-language eligibility information</a:t>
            </a:r>
            <a:endParaRPr/>
          </a:p>
          <a:p>
            <a:pPr indent="0" lvl="0" marL="0" rtl="0" algn="l">
              <a:lnSpc>
                <a:spcPct val="100000"/>
              </a:lnSpc>
              <a:spcBef>
                <a:spcPts val="0"/>
              </a:spcBef>
              <a:spcAft>
                <a:spcPts val="0"/>
              </a:spcAft>
              <a:buClr>
                <a:schemeClr val="accent6"/>
              </a:buClr>
              <a:buSzPts val="1200"/>
              <a:buNone/>
            </a:pPr>
            <a:r>
              <a:t/>
            </a:r>
            <a:endParaRPr sz="1200">
              <a:latin typeface="Arial"/>
              <a:ea typeface="Arial"/>
              <a:cs typeface="Arial"/>
              <a:sym typeface="Arial"/>
            </a:endParaRPr>
          </a:p>
          <a:p>
            <a:pPr indent="0" lvl="0" marL="0" rtl="0" algn="l">
              <a:lnSpc>
                <a:spcPct val="100000"/>
              </a:lnSpc>
              <a:spcBef>
                <a:spcPts val="0"/>
              </a:spcBef>
              <a:spcAft>
                <a:spcPts val="0"/>
              </a:spcAft>
              <a:buClr>
                <a:schemeClr val="accent6"/>
              </a:buClr>
              <a:buSzPts val="1200"/>
              <a:buNone/>
            </a:pPr>
            <a:r>
              <a:rPr lang="en-US" sz="1200">
                <a:latin typeface="Arial"/>
                <a:ea typeface="Arial"/>
                <a:cs typeface="Arial"/>
                <a:sym typeface="Arial"/>
              </a:rPr>
              <a:t>Allows us to integrate translated program rules and forms</a:t>
            </a:r>
            <a:endParaRPr/>
          </a:p>
          <a:p>
            <a:pPr indent="0" lvl="0" marL="0" rtl="0" algn="l">
              <a:lnSpc>
                <a:spcPct val="100000"/>
              </a:lnSpc>
              <a:spcBef>
                <a:spcPts val="0"/>
              </a:spcBef>
              <a:spcAft>
                <a:spcPts val="0"/>
              </a:spcAft>
              <a:buClr>
                <a:schemeClr val="accent6"/>
              </a:buClr>
              <a:buSzPts val="1400"/>
              <a:buNone/>
            </a:pPr>
            <a:r>
              <a:t/>
            </a:r>
            <a:endParaRPr/>
          </a:p>
        </p:txBody>
      </p:sp>
      <p:sp>
        <p:nvSpPr>
          <p:cNvPr id="355" name="Google Shape;355;p7"/>
          <p:cNvSpPr txBox="1"/>
          <p:nvPr>
            <p:ph idx="4" type="body"/>
          </p:nvPr>
        </p:nvSpPr>
        <p:spPr>
          <a:xfrm>
            <a:off x="7811506" y="3253596"/>
            <a:ext cx="3012438" cy="587964"/>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6"/>
              </a:buClr>
              <a:buSzPts val="1400"/>
              <a:buNone/>
            </a:pPr>
            <a:r>
              <a:rPr lang="en-US" sz="1400">
                <a:latin typeface="Arial"/>
                <a:ea typeface="Arial"/>
                <a:cs typeface="Arial"/>
                <a:sym typeface="Arial"/>
              </a:rPr>
              <a:t>Secure, off-line compliance checks with human approval at key checkpoints</a:t>
            </a:r>
            <a:endParaRPr/>
          </a:p>
        </p:txBody>
      </p:sp>
      <p:sp>
        <p:nvSpPr>
          <p:cNvPr id="356" name="Google Shape;356;p7"/>
          <p:cNvSpPr txBox="1"/>
          <p:nvPr>
            <p:ph idx="5" type="body"/>
          </p:nvPr>
        </p:nvSpPr>
        <p:spPr>
          <a:xfrm>
            <a:off x="7811506" y="4246516"/>
            <a:ext cx="2653545" cy="172710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1200"/>
              <a:buNone/>
            </a:pPr>
            <a:r>
              <a:rPr lang="en-US" sz="1200">
                <a:latin typeface="Arial"/>
                <a:ea typeface="Arial"/>
                <a:cs typeface="Arial"/>
                <a:sym typeface="Arial"/>
              </a:rPr>
              <a:t>This allows us to build, develop, and maintain trust across all key stakeholders</a:t>
            </a:r>
            <a:endParaRPr/>
          </a:p>
          <a:p>
            <a:pPr indent="0" lvl="0" marL="0" rtl="0" algn="l">
              <a:lnSpc>
                <a:spcPct val="100000"/>
              </a:lnSpc>
              <a:spcBef>
                <a:spcPts val="0"/>
              </a:spcBef>
              <a:spcAft>
                <a:spcPts val="0"/>
              </a:spcAft>
              <a:buClr>
                <a:schemeClr val="accent6"/>
              </a:buClr>
              <a:buSzPts val="1200"/>
              <a:buNone/>
            </a:pPr>
            <a:r>
              <a:t/>
            </a:r>
            <a:endParaRPr sz="1200">
              <a:latin typeface="Arial"/>
              <a:ea typeface="Arial"/>
              <a:cs typeface="Arial"/>
              <a:sym typeface="Arial"/>
            </a:endParaRPr>
          </a:p>
          <a:p>
            <a:pPr indent="0" lvl="0" marL="0" rtl="0" algn="l">
              <a:lnSpc>
                <a:spcPct val="100000"/>
              </a:lnSpc>
              <a:spcBef>
                <a:spcPts val="0"/>
              </a:spcBef>
              <a:spcAft>
                <a:spcPts val="0"/>
              </a:spcAft>
              <a:buClr>
                <a:schemeClr val="accent6"/>
              </a:buClr>
              <a:buSzPts val="1200"/>
              <a:buNone/>
            </a:pPr>
            <a:r>
              <a:rPr lang="en-US" sz="1200">
                <a:latin typeface="Arial"/>
                <a:ea typeface="Arial"/>
                <a:cs typeface="Arial"/>
                <a:sym typeface="Arial"/>
              </a:rPr>
              <a:t>Further allows for any type of unethical behavior or guidance provided by AI</a:t>
            </a:r>
            <a:endParaRPr/>
          </a:p>
          <a:p>
            <a:pPr indent="0" lvl="0" marL="0" rtl="0" algn="l">
              <a:lnSpc>
                <a:spcPct val="100000"/>
              </a:lnSpc>
              <a:spcBef>
                <a:spcPts val="0"/>
              </a:spcBef>
              <a:spcAft>
                <a:spcPts val="0"/>
              </a:spcAft>
              <a:buClr>
                <a:schemeClr val="accent6"/>
              </a:buClr>
              <a:buSzPts val="1400"/>
              <a:buNone/>
            </a:pPr>
            <a:r>
              <a:t/>
            </a:r>
            <a:endParaRPr/>
          </a:p>
        </p:txBody>
      </p:sp>
      <p:sp>
        <p:nvSpPr>
          <p:cNvPr id="357" name="Google Shape;357;p7"/>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A person holding a blue and white gear&#10;&#10;AI-generated content may be incorrect." id="358" name="Google Shape;358;p7"/>
          <p:cNvPicPr preferRelativeResize="0"/>
          <p:nvPr>
            <p:ph idx="3" type="pic"/>
          </p:nvPr>
        </p:nvPicPr>
        <p:blipFill rotWithShape="1">
          <a:blip r:embed="rId3">
            <a:alphaModFix/>
          </a:blip>
          <a:srcRect b="0" l="25358" r="25358" t="0"/>
          <a:stretch/>
        </p:blipFill>
        <p:spPr>
          <a:xfrm>
            <a:off x="1788170" y="2296125"/>
            <a:ext cx="1886360" cy="2144668"/>
          </a:xfrm>
          <a:prstGeom prst="rect">
            <a:avLst/>
          </a:prstGeom>
          <a:solidFill>
            <a:srgbClr val="6A6A6A"/>
          </a:solidFill>
          <a:ln>
            <a:noFill/>
          </a:ln>
        </p:spPr>
      </p:pic>
      <p:pic>
        <p:nvPicPr>
          <p:cNvPr descr="Generated image" id="359" name="Google Shape;359;p7"/>
          <p:cNvPicPr preferRelativeResize="0"/>
          <p:nvPr/>
        </p:nvPicPr>
        <p:blipFill rotWithShape="1">
          <a:blip r:embed="rId4">
            <a:alphaModFix/>
          </a:blip>
          <a:srcRect b="0" l="0" r="0" t="0"/>
          <a:stretch/>
        </p:blipFill>
        <p:spPr>
          <a:xfrm>
            <a:off x="100500" y="5917958"/>
            <a:ext cx="877478" cy="87747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3E5A"/>
              </a:buClr>
              <a:buSzPts val="3600"/>
              <a:buFont typeface="Arial"/>
              <a:buNone/>
            </a:pPr>
            <a:r>
              <a:rPr lang="en-US" sz="3600">
                <a:solidFill>
                  <a:srgbClr val="263E5A"/>
                </a:solidFill>
                <a:latin typeface="Arial"/>
                <a:ea typeface="Arial"/>
                <a:cs typeface="Arial"/>
                <a:sym typeface="Arial"/>
              </a:rPr>
              <a:t>User Journey Mapping </a:t>
            </a:r>
            <a:endParaRPr/>
          </a:p>
        </p:txBody>
      </p:sp>
      <p:sp>
        <p:nvSpPr>
          <p:cNvPr id="366" name="Google Shape;366;p8"/>
          <p:cNvSpPr txBox="1"/>
          <p:nvPr>
            <p:ph idx="6" type="body"/>
          </p:nvPr>
        </p:nvSpPr>
        <p:spPr>
          <a:xfrm>
            <a:off x="838200"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63E5A"/>
              </a:buClr>
              <a:buSzPts val="1400"/>
              <a:buFont typeface="Arial"/>
              <a:buNone/>
            </a:pPr>
            <a:r>
              <a:rPr lang="en-US" sz="1400">
                <a:solidFill>
                  <a:srgbClr val="263E5A"/>
                </a:solidFill>
                <a:latin typeface="Arial"/>
                <a:ea typeface="Arial"/>
                <a:cs typeface="Arial"/>
                <a:sym typeface="Arial"/>
              </a:rPr>
              <a:t>User Uploads Housing Documentation</a:t>
            </a:r>
            <a:endParaRPr/>
          </a:p>
        </p:txBody>
      </p:sp>
      <p:sp>
        <p:nvSpPr>
          <p:cNvPr id="367" name="Google Shape;367;p8"/>
          <p:cNvSpPr txBox="1"/>
          <p:nvPr>
            <p:ph idx="7" type="body"/>
          </p:nvPr>
        </p:nvSpPr>
        <p:spPr>
          <a:xfrm>
            <a:off x="3000756"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63E5A"/>
              </a:buClr>
              <a:buSzPts val="1400"/>
              <a:buFont typeface="Arial"/>
              <a:buNone/>
            </a:pPr>
            <a:r>
              <a:rPr lang="en-US" sz="1400">
                <a:solidFill>
                  <a:srgbClr val="263E5A"/>
                </a:solidFill>
                <a:latin typeface="Arial"/>
                <a:ea typeface="Arial"/>
                <a:cs typeface="Arial"/>
                <a:sym typeface="Arial"/>
              </a:rPr>
              <a:t>AI Classifies &amp; Segments Document Content</a:t>
            </a:r>
            <a:endParaRPr/>
          </a:p>
        </p:txBody>
      </p:sp>
      <p:sp>
        <p:nvSpPr>
          <p:cNvPr id="368" name="Google Shape;368;p8"/>
          <p:cNvSpPr txBox="1"/>
          <p:nvPr>
            <p:ph idx="8" type="body"/>
          </p:nvPr>
        </p:nvSpPr>
        <p:spPr>
          <a:xfrm>
            <a:off x="5163312"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63E5A"/>
              </a:buClr>
              <a:buSzPts val="1400"/>
              <a:buFont typeface="Arial"/>
              <a:buNone/>
            </a:pPr>
            <a:r>
              <a:rPr lang="en-US" sz="1400">
                <a:solidFill>
                  <a:srgbClr val="263E5A"/>
                </a:solidFill>
                <a:latin typeface="Arial"/>
                <a:ea typeface="Arial"/>
                <a:cs typeface="Arial"/>
                <a:sym typeface="Arial"/>
              </a:rPr>
              <a:t>Readable, Digestible Output is Generated</a:t>
            </a:r>
            <a:endParaRPr/>
          </a:p>
        </p:txBody>
      </p:sp>
      <p:sp>
        <p:nvSpPr>
          <p:cNvPr id="369" name="Google Shape;369;p8"/>
          <p:cNvSpPr txBox="1"/>
          <p:nvPr>
            <p:ph idx="9" type="body"/>
          </p:nvPr>
        </p:nvSpPr>
        <p:spPr>
          <a:xfrm>
            <a:off x="7325868"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63E5A"/>
              </a:buClr>
              <a:buSzPts val="1400"/>
              <a:buFont typeface="Arial"/>
              <a:buNone/>
            </a:pPr>
            <a:r>
              <a:rPr lang="en-US" sz="1400">
                <a:solidFill>
                  <a:srgbClr val="263E5A"/>
                </a:solidFill>
                <a:latin typeface="Arial"/>
                <a:ea typeface="Arial"/>
                <a:cs typeface="Arial"/>
                <a:sym typeface="Arial"/>
              </a:rPr>
              <a:t>[Future State] Multi-modal input and output</a:t>
            </a:r>
            <a:endParaRPr/>
          </a:p>
        </p:txBody>
      </p:sp>
      <p:sp>
        <p:nvSpPr>
          <p:cNvPr id="370" name="Google Shape;370;p8"/>
          <p:cNvSpPr txBox="1"/>
          <p:nvPr>
            <p:ph idx="13" type="body"/>
          </p:nvPr>
        </p:nvSpPr>
        <p:spPr>
          <a:xfrm>
            <a:off x="9488424"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63E5A"/>
              </a:buClr>
              <a:buSzPts val="1400"/>
              <a:buFont typeface="Arial"/>
              <a:buNone/>
            </a:pPr>
            <a:r>
              <a:rPr lang="en-US" sz="1400">
                <a:solidFill>
                  <a:srgbClr val="263E5A"/>
                </a:solidFill>
                <a:latin typeface="Arial"/>
                <a:ea typeface="Arial"/>
                <a:cs typeface="Arial"/>
                <a:sym typeface="Arial"/>
              </a:rPr>
              <a:t>User provides feedback for model accuracy</a:t>
            </a:r>
            <a:endParaRPr/>
          </a:p>
        </p:txBody>
      </p:sp>
      <p:sp>
        <p:nvSpPr>
          <p:cNvPr id="371" name="Google Shape;371;p8"/>
          <p:cNvSpPr/>
          <p:nvPr/>
        </p:nvSpPr>
        <p:spPr>
          <a:xfrm>
            <a:off x="845392" y="2066625"/>
            <a:ext cx="10515600" cy="859536"/>
          </a:xfrm>
          <a:prstGeom prst="rect">
            <a:avLst/>
          </a:prstGeom>
          <a:noFill/>
          <a:ln cap="flat" cmpd="sng" w="28575">
            <a:solidFill>
              <a:srgbClr val="F0A27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72" name="Google Shape;372;p8"/>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Generated image" id="373" name="Google Shape;373;p8"/>
          <p:cNvPicPr preferRelativeResize="0"/>
          <p:nvPr/>
        </p:nvPicPr>
        <p:blipFill rotWithShape="1">
          <a:blip r:embed="rId3">
            <a:alphaModFix/>
          </a:blip>
          <a:srcRect b="0" l="0" r="0" t="0"/>
          <a:stretch/>
        </p:blipFill>
        <p:spPr>
          <a:xfrm>
            <a:off x="100500" y="5917958"/>
            <a:ext cx="877478" cy="877478"/>
          </a:xfrm>
          <a:prstGeom prst="rect">
            <a:avLst/>
          </a:prstGeom>
          <a:noFill/>
          <a:ln>
            <a:noFill/>
          </a:ln>
        </p:spPr>
      </p:pic>
      <p:pic>
        <p:nvPicPr>
          <p:cNvPr descr="Merger with solid fill" id="374" name="Google Shape;374;p8"/>
          <p:cNvPicPr preferRelativeResize="0"/>
          <p:nvPr/>
        </p:nvPicPr>
        <p:blipFill rotWithShape="1">
          <a:blip r:embed="rId4">
            <a:alphaModFix/>
          </a:blip>
          <a:srcRect b="0" l="0" r="0" t="0"/>
          <a:stretch/>
        </p:blipFill>
        <p:spPr>
          <a:xfrm>
            <a:off x="2623340" y="2324768"/>
            <a:ext cx="457200" cy="457200"/>
          </a:xfrm>
          <a:prstGeom prst="rect">
            <a:avLst/>
          </a:prstGeom>
          <a:noFill/>
          <a:ln>
            <a:noFill/>
          </a:ln>
        </p:spPr>
      </p:pic>
      <p:pic>
        <p:nvPicPr>
          <p:cNvPr descr="Merger with solid fill" id="375" name="Google Shape;375;p8"/>
          <p:cNvPicPr preferRelativeResize="0"/>
          <p:nvPr/>
        </p:nvPicPr>
        <p:blipFill rotWithShape="1">
          <a:blip r:embed="rId4">
            <a:alphaModFix/>
          </a:blip>
          <a:srcRect b="0" l="0" r="0" t="0"/>
          <a:stretch/>
        </p:blipFill>
        <p:spPr>
          <a:xfrm>
            <a:off x="4786122" y="2324959"/>
            <a:ext cx="457200" cy="457200"/>
          </a:xfrm>
          <a:prstGeom prst="rect">
            <a:avLst/>
          </a:prstGeom>
          <a:noFill/>
          <a:ln>
            <a:noFill/>
          </a:ln>
        </p:spPr>
      </p:pic>
      <p:pic>
        <p:nvPicPr>
          <p:cNvPr descr="Merger with solid fill" id="376" name="Google Shape;376;p8"/>
          <p:cNvPicPr preferRelativeResize="0"/>
          <p:nvPr/>
        </p:nvPicPr>
        <p:blipFill rotWithShape="1">
          <a:blip r:embed="rId4">
            <a:alphaModFix/>
          </a:blip>
          <a:srcRect b="0" l="0" r="0" t="0"/>
          <a:stretch/>
        </p:blipFill>
        <p:spPr>
          <a:xfrm>
            <a:off x="6948678" y="2324768"/>
            <a:ext cx="457200" cy="457200"/>
          </a:xfrm>
          <a:prstGeom prst="rect">
            <a:avLst/>
          </a:prstGeom>
          <a:noFill/>
          <a:ln>
            <a:noFill/>
          </a:ln>
        </p:spPr>
      </p:pic>
      <p:pic>
        <p:nvPicPr>
          <p:cNvPr descr="Merger with solid fill" id="377" name="Google Shape;377;p8"/>
          <p:cNvPicPr preferRelativeResize="0"/>
          <p:nvPr/>
        </p:nvPicPr>
        <p:blipFill rotWithShape="1">
          <a:blip r:embed="rId4">
            <a:alphaModFix/>
          </a:blip>
          <a:srcRect b="0" l="0" r="0" t="0"/>
          <a:stretch/>
        </p:blipFill>
        <p:spPr>
          <a:xfrm>
            <a:off x="9111460" y="2324768"/>
            <a:ext cx="457200" cy="457200"/>
          </a:xfrm>
          <a:prstGeom prst="rect">
            <a:avLst/>
          </a:prstGeom>
          <a:noFill/>
          <a:ln>
            <a:noFill/>
          </a:ln>
        </p:spPr>
      </p:pic>
      <p:sp>
        <p:nvSpPr>
          <p:cNvPr id="378" name="Google Shape;378;p8"/>
          <p:cNvSpPr/>
          <p:nvPr/>
        </p:nvSpPr>
        <p:spPr>
          <a:xfrm>
            <a:off x="2851941" y="3252247"/>
            <a:ext cx="622169" cy="672392"/>
          </a:xfrm>
          <a:prstGeom prst="curvedRightArrow">
            <a:avLst>
              <a:gd fmla="val 25000" name="adj1"/>
              <a:gd fmla="val 50000" name="adj2"/>
              <a:gd fmla="val 25000" name="adj3"/>
            </a:avLst>
          </a:prstGeom>
          <a:solidFill>
            <a:schemeClr val="accent1"/>
          </a:solidFill>
          <a:ln cap="flat" cmpd="sng" w="12700">
            <a:solidFill>
              <a:srgbClr val="6B5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79" name="Google Shape;379;p8"/>
          <p:cNvSpPr/>
          <p:nvPr/>
        </p:nvSpPr>
        <p:spPr>
          <a:xfrm rot="10800000">
            <a:off x="9028975" y="3252247"/>
            <a:ext cx="622169" cy="672392"/>
          </a:xfrm>
          <a:prstGeom prst="curvedRightArrow">
            <a:avLst>
              <a:gd fmla="val 25000" name="adj1"/>
              <a:gd fmla="val 50000" name="adj2"/>
              <a:gd fmla="val 25000" name="adj3"/>
            </a:avLst>
          </a:prstGeom>
          <a:solidFill>
            <a:schemeClr val="accent1"/>
          </a:solidFill>
          <a:ln cap="flat" cmpd="sng" w="12700">
            <a:solidFill>
              <a:srgbClr val="6B5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80" name="Google Shape;380;p8"/>
          <p:cNvSpPr txBox="1"/>
          <p:nvPr/>
        </p:nvSpPr>
        <p:spPr>
          <a:xfrm>
            <a:off x="977978" y="2873381"/>
            <a:ext cx="10515600" cy="1325563"/>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63E5A"/>
              </a:buClr>
              <a:buSzPts val="2000"/>
              <a:buFont typeface="Arial"/>
              <a:buNone/>
            </a:pPr>
            <a:r>
              <a:rPr b="1" i="0" lang="en-US" sz="2000" u="none" cap="none" strike="noStrike">
                <a:solidFill>
                  <a:srgbClr val="263E5A"/>
                </a:solidFill>
                <a:latin typeface="Arial"/>
                <a:ea typeface="Arial"/>
                <a:cs typeface="Arial"/>
                <a:sym typeface="Arial"/>
              </a:rPr>
              <a:t>Continuous Human Review &amp; Involvement</a:t>
            </a:r>
            <a:endParaRPr/>
          </a:p>
        </p:txBody>
      </p:sp>
      <p:sp>
        <p:nvSpPr>
          <p:cNvPr id="381" name="Google Shape;381;p8"/>
          <p:cNvSpPr/>
          <p:nvPr/>
        </p:nvSpPr>
        <p:spPr>
          <a:xfrm>
            <a:off x="10105115" y="4647860"/>
            <a:ext cx="1416743" cy="1516710"/>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382" name="Google Shape;382;p8"/>
          <p:cNvSpPr/>
          <p:nvPr/>
        </p:nvSpPr>
        <p:spPr>
          <a:xfrm>
            <a:off x="10573655" y="4290166"/>
            <a:ext cx="669541" cy="716785"/>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0D9B9F">
              <a:alpha val="4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383" name="Google Shape;383;p8"/>
          <p:cNvSpPr/>
          <p:nvPr/>
        </p:nvSpPr>
        <p:spPr>
          <a:xfrm>
            <a:off x="11335216" y="5006951"/>
            <a:ext cx="461333" cy="527775"/>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263E5A"/>
          </a:solidFill>
          <a:ln cap="flat" cmpd="sng" w="19050">
            <a:solidFill>
              <a:srgbClr val="263E5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384" name="Google Shape;384;p8"/>
          <p:cNvSpPr/>
          <p:nvPr/>
        </p:nvSpPr>
        <p:spPr>
          <a:xfrm>
            <a:off x="9651144" y="5825870"/>
            <a:ext cx="692374" cy="792091"/>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0A273">
              <a:alpha val="4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385" name="Google Shape;385;p8"/>
          <p:cNvSpPr txBox="1"/>
          <p:nvPr/>
        </p:nvSpPr>
        <p:spPr>
          <a:xfrm>
            <a:off x="1240083" y="4079824"/>
            <a:ext cx="2926985" cy="42068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63E5A"/>
              </a:buClr>
              <a:buSzPts val="1800"/>
              <a:buFont typeface="Arial"/>
              <a:buNone/>
            </a:pPr>
            <a:r>
              <a:rPr b="1" i="0" lang="en-US" sz="1800" u="none" cap="none" strike="noStrike">
                <a:solidFill>
                  <a:srgbClr val="263E5A"/>
                </a:solidFill>
                <a:latin typeface="Arial"/>
                <a:ea typeface="Arial"/>
                <a:cs typeface="Arial"/>
                <a:sym typeface="Arial"/>
              </a:rPr>
              <a:t>Identified Primary Users</a:t>
            </a:r>
            <a:endParaRPr/>
          </a:p>
        </p:txBody>
      </p:sp>
      <p:sp>
        <p:nvSpPr>
          <p:cNvPr id="386" name="Google Shape;386;p8"/>
          <p:cNvSpPr txBox="1"/>
          <p:nvPr/>
        </p:nvSpPr>
        <p:spPr>
          <a:xfrm>
            <a:off x="1375636" y="4404591"/>
            <a:ext cx="6381153" cy="1506166"/>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accent6"/>
              </a:buClr>
              <a:buSzPts val="1400"/>
              <a:buFont typeface="Arial"/>
              <a:buChar char="•"/>
            </a:pPr>
            <a:r>
              <a:rPr b="0" i="0" lang="en-US" sz="1400" u="none" cap="none" strike="noStrike">
                <a:solidFill>
                  <a:schemeClr val="accent6"/>
                </a:solidFill>
                <a:latin typeface="Arial"/>
                <a:ea typeface="Arial"/>
                <a:cs typeface="Arial"/>
                <a:sym typeface="Arial"/>
              </a:rPr>
              <a:t>Social Workers</a:t>
            </a:r>
            <a:endParaRPr/>
          </a:p>
          <a:p>
            <a:pPr indent="-228600" lvl="0" marL="228600" marR="0" rtl="0" algn="l">
              <a:lnSpc>
                <a:spcPct val="100000"/>
              </a:lnSpc>
              <a:spcBef>
                <a:spcPts val="0"/>
              </a:spcBef>
              <a:spcAft>
                <a:spcPts val="0"/>
              </a:spcAft>
              <a:buClr>
                <a:schemeClr val="accent6"/>
              </a:buClr>
              <a:buSzPts val="1400"/>
              <a:buFont typeface="Arial"/>
              <a:buChar char="•"/>
            </a:pPr>
            <a:r>
              <a:rPr b="0" i="0" lang="en-US" sz="1400" u="none" cap="none" strike="noStrike">
                <a:solidFill>
                  <a:schemeClr val="accent6"/>
                </a:solidFill>
                <a:latin typeface="Arial"/>
                <a:ea typeface="Arial"/>
                <a:cs typeface="Arial"/>
                <a:sym typeface="Arial"/>
              </a:rPr>
              <a:t>Nurses</a:t>
            </a:r>
            <a:endParaRPr/>
          </a:p>
          <a:p>
            <a:pPr indent="-228600" lvl="0" marL="228600" marR="0" rtl="0" algn="l">
              <a:lnSpc>
                <a:spcPct val="100000"/>
              </a:lnSpc>
              <a:spcBef>
                <a:spcPts val="0"/>
              </a:spcBef>
              <a:spcAft>
                <a:spcPts val="0"/>
              </a:spcAft>
              <a:buClr>
                <a:schemeClr val="accent6"/>
              </a:buClr>
              <a:buSzPts val="1400"/>
              <a:buFont typeface="Arial"/>
              <a:buChar char="•"/>
            </a:pPr>
            <a:r>
              <a:rPr b="0" i="0" lang="en-US" sz="1400" u="none" cap="none" strike="noStrike">
                <a:solidFill>
                  <a:schemeClr val="accent6"/>
                </a:solidFill>
                <a:latin typeface="Arial"/>
                <a:ea typeface="Arial"/>
                <a:cs typeface="Arial"/>
                <a:sym typeface="Arial"/>
              </a:rPr>
              <a:t>Housing Administrators</a:t>
            </a:r>
            <a:endParaRPr/>
          </a:p>
          <a:p>
            <a:pPr indent="-228600" lvl="0" marL="228600" marR="0" rtl="0" algn="l">
              <a:lnSpc>
                <a:spcPct val="100000"/>
              </a:lnSpc>
              <a:spcBef>
                <a:spcPts val="0"/>
              </a:spcBef>
              <a:spcAft>
                <a:spcPts val="0"/>
              </a:spcAft>
              <a:buClr>
                <a:schemeClr val="accent6"/>
              </a:buClr>
              <a:buSzPts val="1400"/>
              <a:buFont typeface="Arial"/>
              <a:buChar char="•"/>
            </a:pPr>
            <a:r>
              <a:rPr b="0" i="0" lang="en-US" sz="1400" u="none" cap="none" strike="noStrike">
                <a:solidFill>
                  <a:schemeClr val="accent6"/>
                </a:solidFill>
                <a:latin typeface="Arial"/>
                <a:ea typeface="Arial"/>
                <a:cs typeface="Arial"/>
                <a:sym typeface="Arial"/>
              </a:rPr>
              <a:t>Civil Servants</a:t>
            </a:r>
            <a:endParaRPr/>
          </a:p>
          <a:p>
            <a:pPr indent="-228600" lvl="0" marL="228600" marR="0" rtl="0" algn="l">
              <a:lnSpc>
                <a:spcPct val="100000"/>
              </a:lnSpc>
              <a:spcBef>
                <a:spcPts val="0"/>
              </a:spcBef>
              <a:spcAft>
                <a:spcPts val="0"/>
              </a:spcAft>
              <a:buClr>
                <a:schemeClr val="accent6"/>
              </a:buClr>
              <a:buSzPts val="1400"/>
              <a:buFont typeface="Arial"/>
              <a:buChar char="•"/>
            </a:pPr>
            <a:r>
              <a:rPr b="0" i="0" lang="en-US" sz="1400" u="none" cap="none" strike="noStrike">
                <a:solidFill>
                  <a:schemeClr val="accent6"/>
                </a:solidFill>
                <a:latin typeface="Arial"/>
                <a:ea typeface="Arial"/>
                <a:cs typeface="Arial"/>
                <a:sym typeface="Arial"/>
              </a:rPr>
              <a:t>Housing Applicants</a:t>
            </a:r>
            <a:endParaRPr/>
          </a:p>
        </p:txBody>
      </p:sp>
      <p:pic>
        <p:nvPicPr>
          <p:cNvPr descr="Users with solid fill" id="387" name="Google Shape;387;p8"/>
          <p:cNvPicPr preferRelativeResize="0"/>
          <p:nvPr/>
        </p:nvPicPr>
        <p:blipFill rotWithShape="1">
          <a:blip r:embed="rId5">
            <a:alphaModFix/>
          </a:blip>
          <a:srcRect b="0" l="0" r="0" t="0"/>
          <a:stretch/>
        </p:blipFill>
        <p:spPr>
          <a:xfrm>
            <a:off x="838200" y="4031374"/>
            <a:ext cx="540787" cy="5407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2" name="Shape 392"/>
        <p:cNvGrpSpPr/>
        <p:nvPr/>
      </p:nvGrpSpPr>
      <p:grpSpPr>
        <a:xfrm>
          <a:off x="0" y="0"/>
          <a:ext cx="0" cy="0"/>
          <a:chOff x="0" y="0"/>
          <a:chExt cx="0" cy="0"/>
        </a:xfrm>
      </p:grpSpPr>
      <p:pic>
        <p:nvPicPr>
          <p:cNvPr id="393" name="Google Shape;393;p9"/>
          <p:cNvPicPr preferRelativeResize="0"/>
          <p:nvPr/>
        </p:nvPicPr>
        <p:blipFill rotWithShape="1">
          <a:blip r:embed="rId3">
            <a:alphaModFix/>
          </a:blip>
          <a:srcRect b="0" l="0" r="0" t="0"/>
          <a:stretch/>
        </p:blipFill>
        <p:spPr>
          <a:xfrm>
            <a:off x="6418084" y="1150070"/>
            <a:ext cx="4915494" cy="4410713"/>
          </a:xfrm>
          <a:prstGeom prst="rect">
            <a:avLst/>
          </a:prstGeom>
          <a:noFill/>
          <a:ln cap="flat" cmpd="sng" w="19050">
            <a:solidFill>
              <a:srgbClr val="FFC000"/>
            </a:solidFill>
            <a:prstDash val="solid"/>
            <a:round/>
            <a:headEnd len="sm" w="sm" type="none"/>
            <a:tailEnd len="sm" w="sm" type="none"/>
          </a:ln>
        </p:spPr>
      </p:pic>
      <p:sp>
        <p:nvSpPr>
          <p:cNvPr id="394" name="Google Shape;394;p9"/>
          <p:cNvSpPr/>
          <p:nvPr/>
        </p:nvSpPr>
        <p:spPr>
          <a:xfrm>
            <a:off x="725445" y="4638434"/>
            <a:ext cx="1416743" cy="1516710"/>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395" name="Google Shape;395;p9"/>
          <p:cNvSpPr/>
          <p:nvPr/>
        </p:nvSpPr>
        <p:spPr>
          <a:xfrm>
            <a:off x="1193985" y="4280740"/>
            <a:ext cx="669541" cy="716785"/>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0D9B9F">
              <a:alpha val="4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396" name="Google Shape;396;p9"/>
          <p:cNvSpPr/>
          <p:nvPr/>
        </p:nvSpPr>
        <p:spPr>
          <a:xfrm>
            <a:off x="1955546" y="4997525"/>
            <a:ext cx="461333" cy="527775"/>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263E5A"/>
          </a:solidFill>
          <a:ln cap="flat" cmpd="sng" w="19050">
            <a:solidFill>
              <a:srgbClr val="263E5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397" name="Google Shape;397;p9"/>
          <p:cNvSpPr/>
          <p:nvPr/>
        </p:nvSpPr>
        <p:spPr>
          <a:xfrm>
            <a:off x="271474" y="5816444"/>
            <a:ext cx="692374" cy="792091"/>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0A273">
              <a:alpha val="4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pic>
        <p:nvPicPr>
          <p:cNvPr descr="Generated image" id="398" name="Google Shape;398;p9"/>
          <p:cNvPicPr preferRelativeResize="0"/>
          <p:nvPr/>
        </p:nvPicPr>
        <p:blipFill rotWithShape="1">
          <a:blip r:embed="rId4">
            <a:alphaModFix/>
          </a:blip>
          <a:srcRect b="0" l="0" r="0" t="0"/>
          <a:stretch/>
        </p:blipFill>
        <p:spPr>
          <a:xfrm>
            <a:off x="100500" y="5917958"/>
            <a:ext cx="877478" cy="877478"/>
          </a:xfrm>
          <a:prstGeom prst="rect">
            <a:avLst/>
          </a:prstGeom>
          <a:noFill/>
          <a:ln>
            <a:noFill/>
          </a:ln>
        </p:spPr>
      </p:pic>
      <p:sp>
        <p:nvSpPr>
          <p:cNvPr id="399" name="Google Shape;399;p9"/>
          <p:cNvSpPr txBox="1"/>
          <p:nvPr>
            <p:ph type="title"/>
          </p:nvPr>
        </p:nvSpPr>
        <p:spPr>
          <a:xfrm>
            <a:off x="350131" y="2106342"/>
            <a:ext cx="3994173" cy="64092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3E5A"/>
              </a:buClr>
              <a:buSzPts val="3200"/>
              <a:buFont typeface="Arial"/>
              <a:buNone/>
            </a:pPr>
            <a:r>
              <a:rPr lang="en-US" sz="3200">
                <a:solidFill>
                  <a:srgbClr val="263E5A"/>
                </a:solidFill>
                <a:latin typeface="Arial"/>
                <a:ea typeface="Arial"/>
                <a:cs typeface="Arial"/>
                <a:sym typeface="Arial"/>
              </a:rPr>
              <a:t>AI Interaction Flow</a:t>
            </a:r>
            <a:endParaRPr/>
          </a:p>
        </p:txBody>
      </p:sp>
      <p:cxnSp>
        <p:nvCxnSpPr>
          <p:cNvPr id="400" name="Google Shape;400;p9"/>
          <p:cNvCxnSpPr/>
          <p:nvPr/>
        </p:nvCxnSpPr>
        <p:spPr>
          <a:xfrm>
            <a:off x="8578392" y="1583703"/>
            <a:ext cx="0" cy="216817"/>
          </a:xfrm>
          <a:prstGeom prst="straightConnector1">
            <a:avLst/>
          </a:prstGeom>
          <a:noFill/>
          <a:ln cap="flat" cmpd="sng" w="9525">
            <a:solidFill>
              <a:srgbClr val="002060"/>
            </a:solidFill>
            <a:prstDash val="solid"/>
            <a:miter lim="800000"/>
            <a:headEnd len="sm" w="sm" type="none"/>
            <a:tailEnd len="med" w="med" type="triangle"/>
          </a:ln>
        </p:spPr>
      </p:cxnSp>
      <p:cxnSp>
        <p:nvCxnSpPr>
          <p:cNvPr id="401" name="Google Shape;401;p9"/>
          <p:cNvCxnSpPr/>
          <p:nvPr/>
        </p:nvCxnSpPr>
        <p:spPr>
          <a:xfrm>
            <a:off x="8561110" y="2593942"/>
            <a:ext cx="0" cy="216817"/>
          </a:xfrm>
          <a:prstGeom prst="straightConnector1">
            <a:avLst/>
          </a:prstGeom>
          <a:noFill/>
          <a:ln cap="flat" cmpd="sng" w="9525">
            <a:solidFill>
              <a:srgbClr val="002060"/>
            </a:solidFill>
            <a:prstDash val="solid"/>
            <a:miter lim="800000"/>
            <a:headEnd len="sm" w="sm" type="none"/>
            <a:tailEnd len="med" w="med" type="triangle"/>
          </a:ln>
        </p:spPr>
      </p:cxnSp>
      <p:cxnSp>
        <p:nvCxnSpPr>
          <p:cNvPr id="402" name="Google Shape;402;p9"/>
          <p:cNvCxnSpPr/>
          <p:nvPr/>
        </p:nvCxnSpPr>
        <p:spPr>
          <a:xfrm>
            <a:off x="8578392" y="3095134"/>
            <a:ext cx="0" cy="216817"/>
          </a:xfrm>
          <a:prstGeom prst="straightConnector1">
            <a:avLst/>
          </a:prstGeom>
          <a:noFill/>
          <a:ln cap="flat" cmpd="sng" w="9525">
            <a:solidFill>
              <a:srgbClr val="002060"/>
            </a:solidFill>
            <a:prstDash val="solid"/>
            <a:miter lim="800000"/>
            <a:headEnd len="sm" w="sm" type="none"/>
            <a:tailEnd len="med" w="med" type="triangle"/>
          </a:ln>
        </p:spPr>
      </p:cxnSp>
      <p:cxnSp>
        <p:nvCxnSpPr>
          <p:cNvPr id="403" name="Google Shape;403;p9"/>
          <p:cNvCxnSpPr/>
          <p:nvPr/>
        </p:nvCxnSpPr>
        <p:spPr>
          <a:xfrm>
            <a:off x="8579963" y="4082777"/>
            <a:ext cx="0" cy="216817"/>
          </a:xfrm>
          <a:prstGeom prst="straightConnector1">
            <a:avLst/>
          </a:prstGeom>
          <a:noFill/>
          <a:ln cap="flat" cmpd="sng" w="9525">
            <a:solidFill>
              <a:srgbClr val="002060"/>
            </a:solidFill>
            <a:prstDash val="solid"/>
            <a:miter lim="800000"/>
            <a:headEnd len="sm" w="sm" type="none"/>
            <a:tailEnd len="med" w="med" type="triangle"/>
          </a:ln>
        </p:spPr>
      </p:cxnSp>
      <p:cxnSp>
        <p:nvCxnSpPr>
          <p:cNvPr id="404" name="Google Shape;404;p9"/>
          <p:cNvCxnSpPr/>
          <p:nvPr/>
        </p:nvCxnSpPr>
        <p:spPr>
          <a:xfrm>
            <a:off x="8572108" y="4780708"/>
            <a:ext cx="0" cy="216817"/>
          </a:xfrm>
          <a:prstGeom prst="straightConnector1">
            <a:avLst/>
          </a:prstGeom>
          <a:noFill/>
          <a:ln cap="flat" cmpd="sng" w="9525">
            <a:solidFill>
              <a:srgbClr val="002060"/>
            </a:solidFill>
            <a:prstDash val="solid"/>
            <a:miter lim="800000"/>
            <a:headEnd len="sm" w="sm" type="none"/>
            <a:tailEnd len="med" w="med" type="triangle"/>
          </a:ln>
        </p:spPr>
      </p:cxnSp>
      <p:cxnSp>
        <p:nvCxnSpPr>
          <p:cNvPr id="405" name="Google Shape;405;p9"/>
          <p:cNvCxnSpPr/>
          <p:nvPr/>
        </p:nvCxnSpPr>
        <p:spPr>
          <a:xfrm>
            <a:off x="8462129" y="5140497"/>
            <a:ext cx="353504" cy="0"/>
          </a:xfrm>
          <a:prstGeom prst="straightConnector1">
            <a:avLst/>
          </a:prstGeom>
          <a:noFill/>
          <a:ln cap="flat" cmpd="sng" w="9525">
            <a:solidFill>
              <a:srgbClr val="002060"/>
            </a:solidFill>
            <a:prstDash val="solid"/>
            <a:miter lim="800000"/>
            <a:headEnd len="sm" w="sm" type="none"/>
            <a:tailEnd len="med" w="med" type="triangle"/>
          </a:ln>
        </p:spPr>
      </p:cxnSp>
      <p:cxnSp>
        <p:nvCxnSpPr>
          <p:cNvPr id="406" name="Google Shape;406;p9"/>
          <p:cNvCxnSpPr/>
          <p:nvPr/>
        </p:nvCxnSpPr>
        <p:spPr>
          <a:xfrm flipH="1" rot="10800000">
            <a:off x="9642050" y="3855563"/>
            <a:ext cx="397496" cy="1118141"/>
          </a:xfrm>
          <a:prstGeom prst="straightConnector1">
            <a:avLst/>
          </a:prstGeom>
          <a:noFill/>
          <a:ln cap="flat" cmpd="sng" w="9525">
            <a:solidFill>
              <a:srgbClr val="002060"/>
            </a:solidFill>
            <a:prstDash val="solid"/>
            <a:miter lim="800000"/>
            <a:headEnd len="sm" w="sm" type="none"/>
            <a:tailEnd len="med" w="med" type="triangle"/>
          </a:ln>
        </p:spPr>
      </p:cxnSp>
      <p:cxnSp>
        <p:nvCxnSpPr>
          <p:cNvPr id="407" name="Google Shape;407;p9"/>
          <p:cNvCxnSpPr/>
          <p:nvPr/>
        </p:nvCxnSpPr>
        <p:spPr>
          <a:xfrm>
            <a:off x="10572161" y="3855563"/>
            <a:ext cx="0" cy="311084"/>
          </a:xfrm>
          <a:prstGeom prst="straightConnector1">
            <a:avLst/>
          </a:prstGeom>
          <a:noFill/>
          <a:ln cap="flat" cmpd="sng" w="9525">
            <a:solidFill>
              <a:srgbClr val="002060"/>
            </a:solidFill>
            <a:prstDash val="solid"/>
            <a:miter lim="800000"/>
            <a:headEnd len="sm" w="sm" type="none"/>
            <a:tailEnd len="med" w="med" type="triangle"/>
          </a:ln>
        </p:spPr>
      </p:cxnSp>
      <p:sp>
        <p:nvSpPr>
          <p:cNvPr id="408" name="Google Shape;408;p9"/>
          <p:cNvSpPr/>
          <p:nvPr/>
        </p:nvSpPr>
        <p:spPr>
          <a:xfrm flipH="1" rot="10800000">
            <a:off x="9607329" y="3422716"/>
            <a:ext cx="406832" cy="1256620"/>
          </a:xfrm>
          <a:prstGeom prst="curvedRightArrow">
            <a:avLst>
              <a:gd fmla="val 25000" name="adj1"/>
              <a:gd fmla="val 50000" name="adj2"/>
              <a:gd fmla="val 25000" name="adj3"/>
            </a:avLst>
          </a:prstGeom>
          <a:solidFill>
            <a:srgbClr val="263E5A"/>
          </a:solidFill>
          <a:ln cap="flat" cmpd="sng" w="12700">
            <a:solidFill>
              <a:srgbClr val="6B5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409" name="Google Shape;409;p9"/>
          <p:cNvCxnSpPr/>
          <p:nvPr/>
        </p:nvCxnSpPr>
        <p:spPr>
          <a:xfrm>
            <a:off x="11180190" y="4515439"/>
            <a:ext cx="153388" cy="0"/>
          </a:xfrm>
          <a:prstGeom prst="straightConnector1">
            <a:avLst/>
          </a:prstGeom>
          <a:noFill/>
          <a:ln cap="flat" cmpd="sng" w="9525">
            <a:solidFill>
              <a:srgbClr val="263E5A"/>
            </a:solidFill>
            <a:prstDash val="solid"/>
            <a:miter lim="800000"/>
            <a:headEnd len="sm" w="sm" type="none"/>
            <a:tailEnd len="sm" w="sm" type="none"/>
          </a:ln>
        </p:spPr>
      </p:cxnSp>
      <p:cxnSp>
        <p:nvCxnSpPr>
          <p:cNvPr id="410" name="Google Shape;410;p9"/>
          <p:cNvCxnSpPr/>
          <p:nvPr/>
        </p:nvCxnSpPr>
        <p:spPr>
          <a:xfrm rot="10800000">
            <a:off x="11333578" y="1989056"/>
            <a:ext cx="0" cy="2547779"/>
          </a:xfrm>
          <a:prstGeom prst="straightConnector1">
            <a:avLst/>
          </a:prstGeom>
          <a:noFill/>
          <a:ln cap="flat" cmpd="sng" w="12700">
            <a:solidFill>
              <a:srgbClr val="263E5A"/>
            </a:solidFill>
            <a:prstDash val="solid"/>
            <a:miter lim="800000"/>
            <a:headEnd len="sm" w="sm" type="none"/>
            <a:tailEnd len="sm" w="sm" type="none"/>
          </a:ln>
        </p:spPr>
      </p:cxnSp>
      <p:cxnSp>
        <p:nvCxnSpPr>
          <p:cNvPr id="411" name="Google Shape;411;p9"/>
          <p:cNvCxnSpPr/>
          <p:nvPr/>
        </p:nvCxnSpPr>
        <p:spPr>
          <a:xfrm>
            <a:off x="9719035" y="2009480"/>
            <a:ext cx="1614543" cy="0"/>
          </a:xfrm>
          <a:prstGeom prst="straightConnector1">
            <a:avLst/>
          </a:prstGeom>
          <a:noFill/>
          <a:ln cap="flat" cmpd="sng" w="12700">
            <a:solidFill>
              <a:srgbClr val="263E5A"/>
            </a:solidFill>
            <a:prstDash val="solid"/>
            <a:miter lim="800000"/>
            <a:headEnd len="med" w="med" type="triangle"/>
            <a:tailEnd len="sm" w="sm" type="none"/>
          </a:ln>
        </p:spPr>
      </p:cxnSp>
      <p:sp>
        <p:nvSpPr>
          <p:cNvPr id="412" name="Google Shape;412;p9"/>
          <p:cNvSpPr txBox="1"/>
          <p:nvPr/>
        </p:nvSpPr>
        <p:spPr>
          <a:xfrm>
            <a:off x="451599" y="2702350"/>
            <a:ext cx="5616155"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rgbClr val="D84400"/>
                </a:solidFill>
                <a:latin typeface="Arial"/>
                <a:ea typeface="Arial"/>
                <a:cs typeface="Arial"/>
                <a:sym typeface="Arial"/>
              </a:rPr>
              <a:t>The CasaLingua platform transforms complex housing documents into accessible language across multiple literacy levels and languages through a sophisticated AI pipeline. Beginning with self-contained simplification models running locally on LLaMA2/Mistral architecture, content flows through multilingual translation, human expert review, and finally to users—all while continuously improving through robust analytics and training feedback loops.</a:t>
            </a:r>
            <a:endParaRPr/>
          </a:p>
        </p:txBody>
      </p:sp>
      <p:sp>
        <p:nvSpPr>
          <p:cNvPr id="413" name="Google Shape;413;p9"/>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1">
      <a:dk1>
        <a:srgbClr val="707070"/>
      </a:dk1>
      <a:lt1>
        <a:srgbClr val="707070"/>
      </a:lt1>
      <a:dk2>
        <a:srgbClr val="F6F5F3"/>
      </a:dk2>
      <a:lt2>
        <a:srgbClr val="F6F5F3"/>
      </a:lt2>
      <a:accent1>
        <a:srgbClr val="FFD166"/>
      </a:accent1>
      <a:accent2>
        <a:srgbClr val="0A1F44"/>
      </a:accent2>
      <a:accent3>
        <a:srgbClr val="E6B91E"/>
      </a:accent3>
      <a:accent4>
        <a:srgbClr val="E76618"/>
      </a:accent4>
      <a:accent5>
        <a:srgbClr val="C42F1A"/>
      </a:accent5>
      <a:accent6>
        <a:srgbClr val="918655"/>
      </a:accent6>
      <a:hlink>
        <a:srgbClr val="0A1F44"/>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2025-04-04T15:14:22Z</dcterms:created>
  <dc:creator>Kyle Frese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