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Simplification &amp; Translation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Ladder Logic Overview</a:t>
            </a:r>
            <a:br/>
            <a:r>
              <a:t>Self-contained, audit-ready AI for housing document accessibility and Bloom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9 – Training, Fine-Tuning, and Versioning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Fine-tunes simplification/translation models using reviewer feedback and domain-specific housing content.</a:t>
            </a:r>
            <a:br/>
            <a:br/>
            <a:r>
              <a:t>Stack:</a:t>
            </a:r>
            <a:br/>
            <a:r>
              <a:t>- TrainingPipeline</a:t>
            </a:r>
            <a:br/>
            <a:r>
              <a:t>- ModelRegistry</a:t>
            </a:r>
            <a:br/>
            <a:r>
              <a:t>- PolicyCorpus, FormsDB, KnowledgeBase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10 – Full Compliance, Bias Detection, and Audit Logging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All AI outputs are logged and checked for ethical risks. Full traceability ensures responsible AI use.</a:t>
            </a:r>
            <a:br/>
            <a:br/>
            <a:r>
              <a:t>Modules:</a:t>
            </a:r>
            <a:br/>
            <a:r>
              <a:t>- AuditLogger, ComplianceRecords, AuditTrails</a:t>
            </a:r>
            <a:br/>
            <a:r>
              <a:t>- EthicsMonitor, BiasDetector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11 – Platform Infrastructure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Robust DevOps, monitoring, and secure storage support local deployment in trusted environments.</a:t>
            </a:r>
            <a:br/>
            <a:br/>
            <a:r>
              <a:t>Services:</a:t>
            </a:r>
            <a:br/>
            <a:r>
              <a:t>- Security, Monitoring, Backup</a:t>
            </a:r>
            <a:br/>
            <a:r>
              <a:t>- DevOps for deployment &amp; model rollout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Points with Bloom Housing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Seamless API-to-API integration allows:</a:t>
            </a:r>
            <a:br/>
            <a:r>
              <a:t>- Simplification of uploaded documents</a:t>
            </a:r>
            <a:br/>
            <a:r>
              <a:t>- Plain-language eligibility info</a:t>
            </a:r>
            <a:br/>
            <a:r>
              <a:t>- Translated program rules and forms</a:t>
            </a:r>
            <a:br/>
            <a:br/>
            <a:r>
              <a:t>Secure, offline-compliant with human approval at key checkpoints.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Ladder Logic Enables Equity-First, Responsible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Key Benefits:</a:t>
            </a:r>
            <a:br/>
            <a:r>
              <a:t>- Self-contained AI: No external cloud calls</a:t>
            </a:r>
            <a:br/>
            <a:r>
              <a:t>- Human-in-the-loop + legal assurance</a:t>
            </a:r>
            <a:br/>
            <a:r>
              <a:t>- Multilingual + cultural adaptation</a:t>
            </a:r>
            <a:br/>
            <a:r>
              <a:t>- Full audit trail for transparency</a:t>
            </a:r>
            <a:br/>
            <a:r>
              <a:t>- Direct integration with Bloom’s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1 – User Access Entry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Users initiate the document workflow through the platform’s Web Portal, Mobile App, API, or via integration with Bloom Housing.</a:t>
            </a:r>
            <a:br/>
            <a:br/>
            <a:r>
              <a:t>Triggers:</a:t>
            </a:r>
            <a:br/>
            <a:r>
              <a:t>- WebUI</a:t>
            </a:r>
            <a:br/>
            <a:r>
              <a:t>- MobileApp</a:t>
            </a:r>
            <a:br/>
            <a:r>
              <a:t>- APIClients</a:t>
            </a:r>
            <a:br/>
            <a:r>
              <a:t>- BloomIntegration</a:t>
            </a:r>
            <a:br/>
            <a:br/>
            <a:r>
              <a:t>Action: Forward request to API Gateway for authentication and routing.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2 – Secure Upload &amp; Authorization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The API Gateway authenticates users and routes them to the Document Upload Service. Uploaded files are stored securely.</a:t>
            </a:r>
            <a:br/>
            <a:br/>
            <a:r>
              <a:t>Flow:</a:t>
            </a:r>
            <a:br/>
            <a:r>
              <a:t>- Auth → Document Upload → Document Store</a:t>
            </a:r>
            <a:br/>
            <a:r>
              <a:t>- Outcome: PARSE_DOC signal activated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3 – Parse Document &amp; Analyze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The parser extracts content and metadata, feeding into a complexity scoring model that determines the need for simplification.</a:t>
            </a:r>
            <a:br/>
            <a:br/>
            <a:r>
              <a:t>Components:</a:t>
            </a:r>
            <a:br/>
            <a:r>
              <a:t>- DocParser</a:t>
            </a:r>
            <a:br/>
            <a:r>
              <a:t>- MetadataExtractor</a:t>
            </a:r>
            <a:br/>
            <a:r>
              <a:t>- ComplexityAnalyzer</a:t>
            </a:r>
            <a:br/>
            <a:br/>
            <a:r>
              <a:t>Next Step: Activate SimplificationLLM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4 – Self-Contained Simplification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Uses local LLaMA2/Mistral model to convert legal/housing documents into simplified, legally compliant language. Connected to rules and policy databases.</a:t>
            </a:r>
            <a:br/>
            <a:br/>
            <a:r>
              <a:t>Subcomponents:</a:t>
            </a:r>
            <a:br/>
            <a:r>
              <a:t>- SimplificationLLM</a:t>
            </a:r>
            <a:br/>
            <a:r>
              <a:t>- RuleEngine</a:t>
            </a:r>
            <a:br/>
            <a:r>
              <a:t>- LegalCheck</a:t>
            </a:r>
            <a:br/>
            <a:r>
              <a:t>- TermDB</a:t>
            </a:r>
            <a:br/>
            <a:r>
              <a:t>- PolicyDB</a:t>
            </a:r>
            <a:br/>
            <a:br/>
            <a:r>
              <a:t>Outcome: Send for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5 – Multilingual Translation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Localized, culturally adapted translation using NLLB or M2M100. Outputs are checked for quality and stored in translation memory.</a:t>
            </a:r>
            <a:br/>
            <a:br/>
            <a:r>
              <a:t>Subcomponents:</a:t>
            </a:r>
            <a:br/>
            <a:r>
              <a:t>- TranslationLLM</a:t>
            </a:r>
            <a:br/>
            <a:r>
              <a:t>- CulturalAdapter</a:t>
            </a:r>
            <a:br/>
            <a:r>
              <a:t>- QualityChecker</a:t>
            </a:r>
            <a:br/>
            <a:r>
              <a:t>- LangMemory</a:t>
            </a:r>
            <a:br/>
            <a:r>
              <a:t>- MultiLingualDB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6 – Human Review &amp; Approval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Reviewed documents are checked visually, edited collaboratively, and approved before publication. Human reviewers are central to ensuring trust.</a:t>
            </a:r>
            <a:br/>
            <a:br/>
            <a:r>
              <a:t>Interfaces:</a:t>
            </a:r>
            <a:br/>
            <a:r>
              <a:t>- ReviewInterface</a:t>
            </a:r>
            <a:br/>
            <a:r>
              <a:t>- DiffViewer</a:t>
            </a:r>
            <a:br/>
            <a:r>
              <a:t>- ApprovalWorkflow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7 – Final Formatting &amp; Publishing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Approved documents are formatted and published through a content API and delivered to users via a CDN.</a:t>
            </a:r>
            <a:br/>
            <a:br/>
            <a:r>
              <a:t>Components:</a:t>
            </a:r>
            <a:br/>
            <a:r>
              <a:t>- ContentFormatter</a:t>
            </a:r>
            <a:br/>
            <a:r>
              <a:t>- VersionControl</a:t>
            </a:r>
            <a:br/>
            <a:r>
              <a:t>- PublishingAPI</a:t>
            </a:r>
            <a:br/>
            <a:r>
              <a:t>- CDN</a:t>
            </a:r>
            <a:br/>
            <a:br/>
            <a:r>
              <a:t>Integration: Connects to Bloom for end-user delivery.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Rung 8 – Usage Analytics &amp; Feedback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User behavior, system performance, and feedback are logged to help improve future simplification accuracy and coverage.</a:t>
            </a:r>
            <a:br/>
            <a:br/>
            <a:r>
              <a:t>Components:</a:t>
            </a:r>
            <a:br/>
            <a:r>
              <a:t>- UsageAnalytics</a:t>
            </a:r>
            <a:br/>
            <a:r>
              <a:t>- PerformanceMetrics</a:t>
            </a:r>
            <a:br/>
            <a:r>
              <a:t>- UserFeedback</a:t>
            </a:r>
            <a:br/>
            <a:r>
              <a:t>- ReportGenerator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