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A6C"/>
    <a:srgbClr val="F3F3F3"/>
    <a:srgbClr val="E5E6E7"/>
    <a:srgbClr val="676767"/>
    <a:srgbClr val="CB007E"/>
    <a:srgbClr val="F2F2F2"/>
    <a:srgbClr val="3E3E3E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33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7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3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6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53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6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9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80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10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CB69-D689-4B33-9C78-E68D5ED764C4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52DA-BC21-4C07-ADBA-CD6201AB12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34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50" y="0"/>
            <a:ext cx="6858000" cy="685800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4329241" y="2759678"/>
            <a:ext cx="0" cy="217882"/>
          </a:xfrm>
          <a:prstGeom prst="line">
            <a:avLst/>
          </a:prstGeom>
          <a:ln w="12700">
            <a:solidFill>
              <a:srgbClr val="676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24279" y="1122780"/>
            <a:ext cx="2582946" cy="46017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55" y="1899744"/>
            <a:ext cx="500587" cy="1343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787" y="1188097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TSO</a:t>
            </a:r>
            <a:endParaRPr lang="nl-NL" sz="3600">
              <a:solidFill>
                <a:srgbClr val="67676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94860" y="4175761"/>
            <a:ext cx="2225041" cy="382134"/>
            <a:chOff x="4690289" y="4175761"/>
            <a:chExt cx="2196378" cy="382134"/>
          </a:xfrm>
        </p:grpSpPr>
        <p:sp>
          <p:nvSpPr>
            <p:cNvPr id="35" name="Rectangle 34"/>
            <p:cNvSpPr/>
            <p:nvPr/>
          </p:nvSpPr>
          <p:spPr>
            <a:xfrm>
              <a:off x="4690289" y="4175761"/>
              <a:ext cx="2196378" cy="38135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32000" rtlCol="0" anchor="ctr"/>
            <a:lstStyle/>
            <a:p>
              <a:r>
                <a:rPr lang="nl-NL" sz="1400" smtClean="0">
                  <a:solidFill>
                    <a:srgbClr val="676A6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Registreer met email</a:t>
              </a:r>
              <a:endParaRPr lang="nl-NL" sz="1400">
                <a:solidFill>
                  <a:srgbClr val="676A6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065236" y="4175761"/>
              <a:ext cx="3847" cy="382134"/>
            </a:xfrm>
            <a:prstGeom prst="line">
              <a:avLst/>
            </a:prstGeom>
            <a:ln>
              <a:solidFill>
                <a:srgbClr val="6767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735503" y="4575422"/>
            <a:ext cx="219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Heb je al een account? </a:t>
            </a:r>
            <a:r>
              <a:rPr lang="en-US" sz="1200" b="1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endParaRPr lang="nl-NL" sz="1200" b="1">
              <a:solidFill>
                <a:srgbClr val="67676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94861" y="3633620"/>
            <a:ext cx="2225040" cy="384254"/>
            <a:chOff x="4823300" y="4190050"/>
            <a:chExt cx="2069740" cy="384254"/>
          </a:xfrm>
        </p:grpSpPr>
        <p:sp>
          <p:nvSpPr>
            <p:cNvPr id="16" name="Rectangle 15"/>
            <p:cNvSpPr/>
            <p:nvPr/>
          </p:nvSpPr>
          <p:spPr>
            <a:xfrm>
              <a:off x="4823300" y="4192945"/>
              <a:ext cx="2069740" cy="38135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32000" rtlCol="0" anchor="ctr"/>
            <a:lstStyle/>
            <a:p>
              <a:r>
                <a:rPr lang="nl-NL" sz="1400" smtClean="0">
                  <a:solidFill>
                    <a:srgbClr val="676A6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Doorgaan met Facebook</a:t>
              </a:r>
              <a:endParaRPr lang="nl-NL" sz="1400">
                <a:solidFill>
                  <a:srgbClr val="676A6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5184122" y="4190050"/>
              <a:ext cx="3847" cy="382134"/>
            </a:xfrm>
            <a:prstGeom prst="line">
              <a:avLst/>
            </a:prstGeom>
            <a:ln>
              <a:solidFill>
                <a:srgbClr val="6767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68" y="3695698"/>
            <a:ext cx="260033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602" y="4252024"/>
            <a:ext cx="293567" cy="2381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93271" y="5385111"/>
            <a:ext cx="231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Voorwaarden</a:t>
            </a:r>
            <a:r>
              <a:rPr lang="en-US" sz="1200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n-US" sz="1200" b="1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privacy statement</a:t>
            </a:r>
            <a:endParaRPr lang="nl-NL" sz="1200" b="1">
              <a:solidFill>
                <a:srgbClr val="67676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596" y="276075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Registratie pagina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50" y="0"/>
            <a:ext cx="6858000" cy="685800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4329241" y="2759678"/>
            <a:ext cx="0" cy="217882"/>
          </a:xfrm>
          <a:prstGeom prst="line">
            <a:avLst/>
          </a:prstGeom>
          <a:ln w="12700">
            <a:solidFill>
              <a:srgbClr val="676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24279" y="1122780"/>
            <a:ext cx="2582946" cy="46017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79" y="1122780"/>
            <a:ext cx="2592000" cy="4610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596" y="276075"/>
            <a:ext cx="249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Registreren via Facebook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37" y="2750251"/>
            <a:ext cx="160914" cy="43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0367" y="3236877"/>
            <a:ext cx="23760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smtClean="0">
                <a:solidFill>
                  <a:srgbClr val="676A6C"/>
                </a:solidFill>
              </a:rPr>
              <a:t>TSO</a:t>
            </a:r>
            <a:r>
              <a:rPr lang="en-US" sz="900" smtClean="0">
                <a:solidFill>
                  <a:srgbClr val="676A6C"/>
                </a:solidFill>
              </a:rPr>
              <a:t> will receive the following info: your public profile, fried list, email address, birthday and likes</a:t>
            </a:r>
            <a:endParaRPr lang="en-US" sz="900">
              <a:solidFill>
                <a:srgbClr val="676A6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595" y="736816"/>
            <a:ext cx="306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Wij kunnen deze pagina niet aanpassen, dit is de standaard oAuth autorisatie pagina van Facebook.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79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50" y="0"/>
            <a:ext cx="6858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24279" y="1122780"/>
            <a:ext cx="2582946" cy="46017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1596" y="276075"/>
            <a:ext cx="3007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Feed pagina</a:t>
            </a:r>
          </a:p>
          <a:p>
            <a:r>
              <a:rPr lang="en-US" sz="1000" smtClean="0"/>
              <a:t>Hierin worden alle items getoond die door anderen zijn behaald.</a:t>
            </a:r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4540367" y="1785146"/>
            <a:ext cx="2376060" cy="7848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36000" rtlCol="0">
            <a:spAutoFit/>
          </a:bodyPr>
          <a:lstStyle/>
          <a:p>
            <a:r>
              <a:rPr lang="en-US" sz="900" b="1" smtClean="0">
                <a:solidFill>
                  <a:srgbClr val="676A6C"/>
                </a:solidFill>
              </a:rPr>
              <a:t>Yes, 1ste op pannenkoeken </a:t>
            </a:r>
            <a:r>
              <a:rPr lang="en-US" sz="900" b="1" smtClean="0">
                <a:solidFill>
                  <a:srgbClr val="676A6C"/>
                </a:solidFill>
              </a:rPr>
              <a:t>tournooi</a:t>
            </a:r>
            <a:r>
              <a:rPr lang="en-US" sz="900" b="1" smtClean="0">
                <a:solidFill>
                  <a:srgbClr val="676A6C"/>
                </a:solidFill>
              </a:rPr>
              <a:t>!</a:t>
            </a:r>
          </a:p>
          <a:p>
            <a:r>
              <a:rPr lang="en-US" sz="900" smtClean="0">
                <a:solidFill>
                  <a:srgbClr val="676A6C"/>
                </a:solidFill>
              </a:rPr>
              <a:t>Ik ben eerste geworden op het pannenkoeken tournooi vet he!</a:t>
            </a:r>
            <a:br>
              <a:rPr lang="en-US" sz="900" smtClean="0">
                <a:solidFill>
                  <a:srgbClr val="676A6C"/>
                </a:solidFill>
              </a:rPr>
            </a:br>
            <a:r>
              <a:rPr lang="en-US" sz="900" smtClean="0">
                <a:solidFill>
                  <a:srgbClr val="676A6C"/>
                </a:solidFill>
              </a:rPr>
              <a:t/>
            </a:r>
            <a:br>
              <a:rPr lang="en-US" sz="900" smtClean="0">
                <a:solidFill>
                  <a:srgbClr val="676A6C"/>
                </a:solidFill>
              </a:rPr>
            </a:br>
            <a:r>
              <a:rPr lang="en-US" sz="900" smtClean="0">
                <a:solidFill>
                  <a:srgbClr val="676A6C"/>
                </a:solidFill>
              </a:rPr>
              <a:t>door </a:t>
            </a:r>
            <a:r>
              <a:rPr lang="en-US" sz="900" b="1" smtClean="0">
                <a:solidFill>
                  <a:srgbClr val="676A6C"/>
                </a:solidFill>
              </a:rPr>
              <a:t>p.annekoek</a:t>
            </a:r>
            <a:r>
              <a:rPr lang="en-US" sz="900" smtClean="0">
                <a:solidFill>
                  <a:srgbClr val="676A6C"/>
                </a:solidFill>
              </a:rPr>
              <a:t>                    43 minuten geleden</a:t>
            </a:r>
            <a:endParaRPr lang="en-US" sz="900">
              <a:solidFill>
                <a:srgbClr val="676A6C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8070" y="5222449"/>
            <a:ext cx="25829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32" y="5320203"/>
            <a:ext cx="360000" cy="293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191" y="5310774"/>
            <a:ext cx="288000" cy="28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859" y="5318861"/>
            <a:ext cx="288000" cy="29151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85121" y="1134916"/>
            <a:ext cx="211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767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Tennis Sporters Online</a:t>
            </a:r>
            <a:endParaRPr lang="nl-NL">
              <a:solidFill>
                <a:srgbClr val="67676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18070" y="1524672"/>
            <a:ext cx="25829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750" y="5257926"/>
            <a:ext cx="396266" cy="3962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699" y="5336327"/>
            <a:ext cx="457044" cy="25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7829" y="2398635"/>
            <a:ext cx="108000" cy="10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540367" y="2713037"/>
            <a:ext cx="2376060" cy="7848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36000" rtlCol="0">
            <a:spAutoFit/>
          </a:bodyPr>
          <a:lstStyle/>
          <a:p>
            <a:r>
              <a:rPr lang="en-US" sz="900" b="1" smtClean="0">
                <a:solidFill>
                  <a:srgbClr val="676A6C"/>
                </a:solidFill>
              </a:rPr>
              <a:t>Lekkere BBQ hoor!</a:t>
            </a:r>
          </a:p>
          <a:p>
            <a:r>
              <a:rPr lang="en-US" sz="900" smtClean="0">
                <a:solidFill>
                  <a:srgbClr val="676A6C"/>
                </a:solidFill>
              </a:rPr>
              <a:t>4 hamburgers, 3 worsten, 5 speklapjes en wat gyros de BBQ bij TVR was weer top.</a:t>
            </a:r>
          </a:p>
          <a:p>
            <a:r>
              <a:rPr lang="en-US" sz="900" smtClean="0">
                <a:solidFill>
                  <a:srgbClr val="676A6C"/>
                </a:solidFill>
              </a:rPr>
              <a:t/>
            </a:r>
            <a:br>
              <a:rPr lang="en-US" sz="900" smtClean="0">
                <a:solidFill>
                  <a:srgbClr val="676A6C"/>
                </a:solidFill>
              </a:rPr>
            </a:br>
            <a:r>
              <a:rPr lang="en-US" sz="900" smtClean="0">
                <a:solidFill>
                  <a:srgbClr val="676A6C"/>
                </a:solidFill>
              </a:rPr>
              <a:t>door </a:t>
            </a:r>
            <a:r>
              <a:rPr lang="en-US" sz="900" b="1" smtClean="0">
                <a:solidFill>
                  <a:srgbClr val="676A6C"/>
                </a:solidFill>
              </a:rPr>
              <a:t>p. v. zundert</a:t>
            </a:r>
            <a:r>
              <a:rPr lang="en-US" sz="900" smtClean="0">
                <a:solidFill>
                  <a:srgbClr val="676A6C"/>
                </a:solidFill>
              </a:rPr>
              <a:t>                                19 juni 2015</a:t>
            </a:r>
            <a:endParaRPr lang="en-US" sz="900">
              <a:solidFill>
                <a:srgbClr val="676A6C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194" y="3326526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117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van Lisdonk</dc:creator>
  <cp:lastModifiedBy>Roel van Lisdonk</cp:lastModifiedBy>
  <cp:revision>86</cp:revision>
  <dcterms:created xsi:type="dcterms:W3CDTF">2015-06-24T08:44:10Z</dcterms:created>
  <dcterms:modified xsi:type="dcterms:W3CDTF">2015-07-03T15:08:13Z</dcterms:modified>
</cp:coreProperties>
</file>