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E6B9-D3D0-DA49-A557-7AE4873CB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37F43-7156-834D-AC51-71D8B4E9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612B-9D55-4845-9BAC-96218C5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FF88-690B-BE4E-8886-84CB2AED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873C-B4D8-E04F-87F5-7A743B7A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046-1D66-9141-9B98-A7E43D2D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8ED5-58FA-7F4F-B69A-47600C2C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90E8-2DF2-7D42-A964-01E37190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9417-F28A-3440-89CB-D3BCB9DB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BED3-9701-CB4C-B476-3B54F1AF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D8BD3-4A58-504D-89AD-45F94DEBB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C510C-721E-E14E-99B9-2DC51E5B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C1B9-C3DB-0540-91B5-3FBF54EB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863F-F2A5-584F-8288-C39FE197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0B7F-CA4E-BC42-95C9-BEBB1778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FC0-2C2F-E74F-89F2-8A2757E1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F51A-E8EF-7A49-9840-811F8788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53E-12D3-0441-B844-05C1C642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5A20-C1B8-8741-AE6F-77DB338C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C0D9-E898-C041-AA14-F484C88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8901-AAFB-424E-AD1F-2678F8FD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DA74-EE68-CB48-A3BE-1A791052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4D3-753C-584D-BD05-613CD819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81EB-1338-1D42-AD0B-2DC04AF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DC1F-0F8D-364C-AE35-BE96A849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4B4-9DF8-6340-9197-ECE717AD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DD5E-D831-B644-8DD1-3106E121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0C34-9783-6446-925D-4D33B82E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B546-CDC5-6D48-80BA-276D0069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CB1B-B423-B545-A197-4B9578E9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BB23-FE3D-1849-9038-F417285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FD28-09B2-E347-A135-CEA2A8BF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E082-FC30-0D49-BFA5-AF48F810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9B878-96A4-E848-9E79-9704E3B9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0859B-2817-8942-8067-CF318EAA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5E3A-39D8-B440-8351-885E49C8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C6028-8F64-3A48-B311-F8AAC95C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8F1CE-2DF5-BD42-B5BD-0E87AD81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C2BFF-B36E-6243-A1D6-C81CD1F6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EFFC-16D2-7B4A-9B2A-0AC13BB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CCD63-3C55-9B49-8FEC-A2807FBC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63A4-64D9-B64C-82AB-4BE62153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A7648-0041-1B47-9D36-50A4A22A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0809-6F68-E54D-BC19-9F83208A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8846-8183-9548-9D13-E3754ECE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A40C7-E5C3-344C-A000-86063EBF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8F83-334D-BA4A-9B45-E189D120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7503-109B-BF4A-9ADF-51D39F56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CAFA-D4CA-584F-9D07-FBBA61EA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6777-D9F2-9742-B7BB-4687427C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CD2D-426C-8E46-BEAC-58BEA20C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86C35-ED08-FC46-A6DE-9064AD3B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2A10-CC26-C64C-9DB2-81F30519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DFD64-8BCA-2147-A20E-8CECEB0D2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CC68-7D5F-4F4C-B75B-B9E2EF85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A0AD-4B29-4E47-ABA9-AF979497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3C26-C95F-D342-8A21-F6F15767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D8B0D-D40B-994F-9757-24D72D8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EB231-DE6A-E044-AEEA-6ACF8262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AB6F-A723-3B4E-B74F-382C7FDA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B48C-092C-0C43-870A-A129A96E7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BB20-01AE-6F41-A5B3-AC098903F7F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01A0-1573-1843-8C2B-AC1358A2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AD3A-C32B-C84A-BE10-3EAE52E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ABCE-CC69-0341-8FD2-48EC78FA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1A41D8B-6767-104D-8884-1FAAB280036F}"/>
              </a:ext>
            </a:extLst>
          </p:cNvPr>
          <p:cNvGrpSpPr/>
          <p:nvPr/>
        </p:nvGrpSpPr>
        <p:grpSpPr>
          <a:xfrm>
            <a:off x="175492" y="1386810"/>
            <a:ext cx="11063907" cy="4199640"/>
            <a:chOff x="175492" y="1386810"/>
            <a:chExt cx="11063907" cy="41996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9B6BE3-2D9C-F240-89BB-332D99BA2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9" t="20605" r="4441" b="22426"/>
            <a:stretch/>
          </p:blipFill>
          <p:spPr>
            <a:xfrm>
              <a:off x="175492" y="1386810"/>
              <a:ext cx="5301672" cy="41996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E9E7FD-FF44-0E48-AB0E-BEDD1CDB4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3" t="25339" r="14944" b="25095"/>
            <a:stretch/>
          </p:blipFill>
          <p:spPr>
            <a:xfrm>
              <a:off x="5357092" y="1386810"/>
              <a:ext cx="4749753" cy="417936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03DF24A-6724-9045-92BC-D20FDCA65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21521" r="65881" b="73224"/>
            <a:stretch/>
          </p:blipFill>
          <p:spPr>
            <a:xfrm>
              <a:off x="9672043" y="1858165"/>
              <a:ext cx="1567356" cy="31083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5BD4B09-00C5-C748-AB66-373DF3740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0096" r="65881" b="84135"/>
            <a:stretch/>
          </p:blipFill>
          <p:spPr>
            <a:xfrm>
              <a:off x="9672042" y="1586116"/>
              <a:ext cx="1567351" cy="34118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535AFF5-A156-2A4B-B431-147D359B2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5881" b="94744"/>
            <a:stretch/>
          </p:blipFill>
          <p:spPr>
            <a:xfrm>
              <a:off x="9672043" y="1386810"/>
              <a:ext cx="1567356" cy="31083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2326BC7-9539-E54D-8DF0-2D11A11AA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77881" r="65881" b="15906"/>
            <a:stretch/>
          </p:blipFill>
          <p:spPr>
            <a:xfrm>
              <a:off x="9672039" y="3185940"/>
              <a:ext cx="1567354" cy="36743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3763930-1192-124A-8806-B14C6C59E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2436" r="65881" b="60907"/>
            <a:stretch/>
          </p:blipFill>
          <p:spPr>
            <a:xfrm>
              <a:off x="9672042" y="2109832"/>
              <a:ext cx="1567355" cy="393677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F09FDE8-1B51-EC4B-AD24-B2FADDBE5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66544" r="65881" b="27687"/>
            <a:stretch/>
          </p:blipFill>
          <p:spPr>
            <a:xfrm>
              <a:off x="9672039" y="2924082"/>
              <a:ext cx="1567352" cy="341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717546E-3BB8-754E-9D52-FE66817B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54919" r="65881" b="38425"/>
            <a:stretch/>
          </p:blipFill>
          <p:spPr>
            <a:xfrm>
              <a:off x="9672038" y="2637712"/>
              <a:ext cx="1567355" cy="393677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8B89696-4928-1D4A-AAB3-19F3E40F4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133" r="65881" b="50500"/>
            <a:stretch/>
          </p:blipFill>
          <p:spPr>
            <a:xfrm>
              <a:off x="9672043" y="2397794"/>
              <a:ext cx="1567352" cy="31740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4F33C15-27D2-3449-9844-DBDE79190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89393" r="65881" b="5060"/>
            <a:stretch/>
          </p:blipFill>
          <p:spPr>
            <a:xfrm>
              <a:off x="9672038" y="3471146"/>
              <a:ext cx="1567353" cy="328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Harper, Jennifer (Fouquier, Jennifer)</dc:creator>
  <cp:lastModifiedBy>Harper, Jennifer (Fouquier, Jennifer)</cp:lastModifiedBy>
  <cp:revision>5</cp:revision>
  <dcterms:created xsi:type="dcterms:W3CDTF">2020-04-27T17:58:21Z</dcterms:created>
  <dcterms:modified xsi:type="dcterms:W3CDTF">2020-04-27T19:26:34Z</dcterms:modified>
</cp:coreProperties>
</file>