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>
        <p:scale>
          <a:sx n="170" d="100"/>
          <a:sy n="170" d="100"/>
        </p:scale>
        <p:origin x="-17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nniferfouquier/lozupone_lab/autism_project/data-from-nancy/pc1-otus-figure-Jennif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nniferfouquier/lozupone_lab/autism_project/data-from-nancy/pc1-otus-figure-Jennif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nniferfouquier/lozupone_lab/autism_project/data-from-nancy/pc1-otus-figure-Jennif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nniferfouquier/lozupone_lab/autism_project/data-from-nancy/pc1-otus-figure-Jennif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nniferfouquier/lozupone_lab/autism_project/data-from-nancy/pc1-otus-figure-Jennif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BA7FED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Sheet4!$T$1:$T$44</c:f>
              <c:numCache>
                <c:formatCode>General</c:formatCode>
                <c:ptCount val="44"/>
                <c:pt idx="0">
                  <c:v>-0.26279089882798001</c:v>
                </c:pt>
                <c:pt idx="1">
                  <c:v>-0.25296746556500899</c:v>
                </c:pt>
                <c:pt idx="2">
                  <c:v>-0.22622652608747901</c:v>
                </c:pt>
                <c:pt idx="3">
                  <c:v>-0.226171132228111</c:v>
                </c:pt>
                <c:pt idx="4">
                  <c:v>-0.220694930559972</c:v>
                </c:pt>
                <c:pt idx="5">
                  <c:v>-0.20231710245955301</c:v>
                </c:pt>
                <c:pt idx="6">
                  <c:v>-0.18367375915560699</c:v>
                </c:pt>
                <c:pt idx="7">
                  <c:v>-0.163445532524088</c:v>
                </c:pt>
                <c:pt idx="8">
                  <c:v>-0.13128550474957501</c:v>
                </c:pt>
                <c:pt idx="9">
                  <c:v>-0.12598845398483699</c:v>
                </c:pt>
                <c:pt idx="10">
                  <c:v>-0.11818074499082</c:v>
                </c:pt>
                <c:pt idx="11">
                  <c:v>-0.104008704502913</c:v>
                </c:pt>
                <c:pt idx="12">
                  <c:v>-9.2827293929138993E-2</c:v>
                </c:pt>
                <c:pt idx="13">
                  <c:v>-8.1399281824313496E-2</c:v>
                </c:pt>
                <c:pt idx="14">
                  <c:v>-6.0181563766461797E-2</c:v>
                </c:pt>
                <c:pt idx="15">
                  <c:v>-5.5484131437792697E-2</c:v>
                </c:pt>
                <c:pt idx="16">
                  <c:v>-4.35389778804239E-2</c:v>
                </c:pt>
                <c:pt idx="17">
                  <c:v>-3.8064795238529202E-2</c:v>
                </c:pt>
                <c:pt idx="18">
                  <c:v>-3.5471371151666799E-2</c:v>
                </c:pt>
                <c:pt idx="19">
                  <c:v>-3.0677295501828999E-2</c:v>
                </c:pt>
                <c:pt idx="20">
                  <c:v>-9.8325914244118996E-3</c:v>
                </c:pt>
                <c:pt idx="21">
                  <c:v>-3.9913504879596096E-3</c:v>
                </c:pt>
                <c:pt idx="22">
                  <c:v>-3.3484169606490802E-4</c:v>
                </c:pt>
                <c:pt idx="23">
                  <c:v>4.3942749403992403E-3</c:v>
                </c:pt>
                <c:pt idx="24">
                  <c:v>1.0603506429895699E-2</c:v>
                </c:pt>
                <c:pt idx="25">
                  <c:v>1.7779307440234302E-2</c:v>
                </c:pt>
                <c:pt idx="26">
                  <c:v>2.43445106754102E-2</c:v>
                </c:pt>
                <c:pt idx="27">
                  <c:v>2.74734676075198E-2</c:v>
                </c:pt>
                <c:pt idx="28">
                  <c:v>3.8911373631519898E-2</c:v>
                </c:pt>
                <c:pt idx="29">
                  <c:v>3.9529633473045403E-2</c:v>
                </c:pt>
                <c:pt idx="30">
                  <c:v>4.0813036513469202E-2</c:v>
                </c:pt>
                <c:pt idx="31">
                  <c:v>6.0788589067156902E-2</c:v>
                </c:pt>
                <c:pt idx="32">
                  <c:v>7.3564642441724698E-2</c:v>
                </c:pt>
                <c:pt idx="33">
                  <c:v>7.8403383301955606E-2</c:v>
                </c:pt>
                <c:pt idx="34">
                  <c:v>9.4600633184663302E-2</c:v>
                </c:pt>
                <c:pt idx="35">
                  <c:v>0.123846628523444</c:v>
                </c:pt>
                <c:pt idx="36">
                  <c:v>0.12520034578147399</c:v>
                </c:pt>
                <c:pt idx="37">
                  <c:v>0.15730541033650799</c:v>
                </c:pt>
                <c:pt idx="38">
                  <c:v>0.176076726074853</c:v>
                </c:pt>
                <c:pt idx="39">
                  <c:v>0.18776039630698901</c:v>
                </c:pt>
                <c:pt idx="40">
                  <c:v>0.194913861955199</c:v>
                </c:pt>
                <c:pt idx="41">
                  <c:v>0.21074829753854299</c:v>
                </c:pt>
                <c:pt idx="42">
                  <c:v>0.226025502471844</c:v>
                </c:pt>
                <c:pt idx="43">
                  <c:v>0.260653776948644</c:v>
                </c:pt>
              </c:numCache>
            </c:numRef>
          </c:xVal>
          <c:yVal>
            <c:numRef>
              <c:f>Sheet4!$U$1:$U$44</c:f>
              <c:numCache>
                <c:formatCode>General</c:formatCode>
                <c:ptCount val="44"/>
                <c:pt idx="0">
                  <c:v>251</c:v>
                </c:pt>
                <c:pt idx="1">
                  <c:v>281</c:v>
                </c:pt>
                <c:pt idx="2">
                  <c:v>255</c:v>
                </c:pt>
                <c:pt idx="3">
                  <c:v>234</c:v>
                </c:pt>
                <c:pt idx="4">
                  <c:v>243</c:v>
                </c:pt>
                <c:pt idx="5">
                  <c:v>246</c:v>
                </c:pt>
                <c:pt idx="6">
                  <c:v>235</c:v>
                </c:pt>
                <c:pt idx="7">
                  <c:v>302</c:v>
                </c:pt>
                <c:pt idx="8">
                  <c:v>202</c:v>
                </c:pt>
                <c:pt idx="9">
                  <c:v>232</c:v>
                </c:pt>
                <c:pt idx="10">
                  <c:v>204</c:v>
                </c:pt>
                <c:pt idx="11">
                  <c:v>199</c:v>
                </c:pt>
                <c:pt idx="12">
                  <c:v>223</c:v>
                </c:pt>
                <c:pt idx="13">
                  <c:v>229</c:v>
                </c:pt>
                <c:pt idx="14">
                  <c:v>183</c:v>
                </c:pt>
                <c:pt idx="15">
                  <c:v>188</c:v>
                </c:pt>
                <c:pt idx="16">
                  <c:v>160</c:v>
                </c:pt>
                <c:pt idx="17">
                  <c:v>160</c:v>
                </c:pt>
                <c:pt idx="18">
                  <c:v>184</c:v>
                </c:pt>
                <c:pt idx="19">
                  <c:v>194</c:v>
                </c:pt>
                <c:pt idx="20">
                  <c:v>185</c:v>
                </c:pt>
                <c:pt idx="21">
                  <c:v>162</c:v>
                </c:pt>
                <c:pt idx="22">
                  <c:v>134</c:v>
                </c:pt>
                <c:pt idx="23">
                  <c:v>195</c:v>
                </c:pt>
                <c:pt idx="24">
                  <c:v>189</c:v>
                </c:pt>
                <c:pt idx="25">
                  <c:v>183</c:v>
                </c:pt>
                <c:pt idx="26">
                  <c:v>163</c:v>
                </c:pt>
                <c:pt idx="27">
                  <c:v>164</c:v>
                </c:pt>
                <c:pt idx="28">
                  <c:v>152</c:v>
                </c:pt>
                <c:pt idx="29">
                  <c:v>132</c:v>
                </c:pt>
                <c:pt idx="30">
                  <c:v>154</c:v>
                </c:pt>
                <c:pt idx="31">
                  <c:v>172</c:v>
                </c:pt>
                <c:pt idx="32">
                  <c:v>130</c:v>
                </c:pt>
                <c:pt idx="33">
                  <c:v>161</c:v>
                </c:pt>
                <c:pt idx="34">
                  <c:v>137</c:v>
                </c:pt>
                <c:pt idx="35">
                  <c:v>133</c:v>
                </c:pt>
                <c:pt idx="36">
                  <c:v>163</c:v>
                </c:pt>
                <c:pt idx="37">
                  <c:v>159</c:v>
                </c:pt>
                <c:pt idx="38">
                  <c:v>133</c:v>
                </c:pt>
                <c:pt idx="39">
                  <c:v>118</c:v>
                </c:pt>
                <c:pt idx="40">
                  <c:v>109</c:v>
                </c:pt>
                <c:pt idx="41">
                  <c:v>107</c:v>
                </c:pt>
                <c:pt idx="42">
                  <c:v>104</c:v>
                </c:pt>
                <c:pt idx="43">
                  <c:v>105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56-9142-A13F-753F73E79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6167055"/>
        <c:axId val="776719055"/>
      </c:scatterChart>
      <c:valAx>
        <c:axId val="77616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719055"/>
        <c:crosses val="autoZero"/>
        <c:crossBetween val="midCat"/>
      </c:valAx>
      <c:valAx>
        <c:axId val="7767190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167055"/>
        <c:crossesAt val="-0.30000000000000004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FF00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Sheet4!$H$1:$H$16</c:f>
              <c:numCache>
                <c:formatCode>General</c:formatCode>
                <c:ptCount val="16"/>
                <c:pt idx="0">
                  <c:v>-0.166078094567571</c:v>
                </c:pt>
                <c:pt idx="1">
                  <c:v>-0.15787070062272901</c:v>
                </c:pt>
                <c:pt idx="2">
                  <c:v>-0.14428403445246499</c:v>
                </c:pt>
                <c:pt idx="3">
                  <c:v>-0.13343603991623301</c:v>
                </c:pt>
                <c:pt idx="4">
                  <c:v>-0.12890303542729201</c:v>
                </c:pt>
                <c:pt idx="5">
                  <c:v>-0.124826080842475</c:v>
                </c:pt>
                <c:pt idx="6">
                  <c:v>-0.12227933685308</c:v>
                </c:pt>
                <c:pt idx="7">
                  <c:v>-0.107291152887952</c:v>
                </c:pt>
                <c:pt idx="8">
                  <c:v>-6.2604958086696194E-2</c:v>
                </c:pt>
                <c:pt idx="9">
                  <c:v>-5.3079691148841097E-2</c:v>
                </c:pt>
                <c:pt idx="10">
                  <c:v>-4.7679919868362002E-2</c:v>
                </c:pt>
                <c:pt idx="11">
                  <c:v>-2.96297291820595E-2</c:v>
                </c:pt>
                <c:pt idx="12">
                  <c:v>-3.1841099869262899E-3</c:v>
                </c:pt>
                <c:pt idx="13">
                  <c:v>1.57989215889121E-2</c:v>
                </c:pt>
                <c:pt idx="14">
                  <c:v>0.101437216720362</c:v>
                </c:pt>
                <c:pt idx="15">
                  <c:v>0.16606841701192701</c:v>
                </c:pt>
              </c:numCache>
            </c:numRef>
          </c:xVal>
          <c:yVal>
            <c:numRef>
              <c:f>Sheet4!$I$1:$I$16</c:f>
              <c:numCache>
                <c:formatCode>General</c:formatCode>
                <c:ptCount val="16"/>
                <c:pt idx="0">
                  <c:v>201</c:v>
                </c:pt>
                <c:pt idx="1">
                  <c:v>230</c:v>
                </c:pt>
                <c:pt idx="2">
                  <c:v>172</c:v>
                </c:pt>
                <c:pt idx="3">
                  <c:v>209</c:v>
                </c:pt>
                <c:pt idx="4">
                  <c:v>201</c:v>
                </c:pt>
                <c:pt idx="5">
                  <c:v>209</c:v>
                </c:pt>
                <c:pt idx="6">
                  <c:v>182</c:v>
                </c:pt>
                <c:pt idx="7">
                  <c:v>216</c:v>
                </c:pt>
                <c:pt idx="8">
                  <c:v>173</c:v>
                </c:pt>
                <c:pt idx="9">
                  <c:v>187</c:v>
                </c:pt>
                <c:pt idx="10">
                  <c:v>195</c:v>
                </c:pt>
                <c:pt idx="11">
                  <c:v>193</c:v>
                </c:pt>
                <c:pt idx="12">
                  <c:v>136</c:v>
                </c:pt>
                <c:pt idx="13">
                  <c:v>138</c:v>
                </c:pt>
                <c:pt idx="14">
                  <c:v>143</c:v>
                </c:pt>
                <c:pt idx="15">
                  <c:v>102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79-4146-B1E1-C4363F2C05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317391"/>
        <c:axId val="780112735"/>
      </c:scatterChart>
      <c:valAx>
        <c:axId val="193317391"/>
        <c:scaling>
          <c:orientation val="minMax"/>
          <c:max val="0.30000000000000004"/>
          <c:min val="-0.30000000000000004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112735"/>
        <c:crosses val="autoZero"/>
        <c:crossBetween val="midCat"/>
      </c:valAx>
      <c:valAx>
        <c:axId val="780112735"/>
        <c:scaling>
          <c:orientation val="minMax"/>
          <c:max val="3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317391"/>
        <c:crossesAt val="-0.30000000000000004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rgbClr val="BA7FED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Sheet4!$N$1:$N$30</c:f>
              <c:numCache>
                <c:formatCode>General</c:formatCode>
                <c:ptCount val="30"/>
                <c:pt idx="0">
                  <c:v>-0.24747318698193099</c:v>
                </c:pt>
                <c:pt idx="1">
                  <c:v>-0.234444818881239</c:v>
                </c:pt>
                <c:pt idx="2">
                  <c:v>-0.19966601618128199</c:v>
                </c:pt>
                <c:pt idx="3">
                  <c:v>-0.15859776076278301</c:v>
                </c:pt>
                <c:pt idx="4">
                  <c:v>-0.146285387544417</c:v>
                </c:pt>
                <c:pt idx="5">
                  <c:v>-0.125004820648426</c:v>
                </c:pt>
                <c:pt idx="6">
                  <c:v>-4.98297556348338E-2</c:v>
                </c:pt>
                <c:pt idx="7">
                  <c:v>-4.68105446575365E-2</c:v>
                </c:pt>
                <c:pt idx="8">
                  <c:v>-2.6903998694914499E-2</c:v>
                </c:pt>
                <c:pt idx="9">
                  <c:v>6.5090744770329202E-3</c:v>
                </c:pt>
                <c:pt idx="10">
                  <c:v>1.2933138153312099E-2</c:v>
                </c:pt>
                <c:pt idx="11">
                  <c:v>4.8507235254367301E-2</c:v>
                </c:pt>
                <c:pt idx="12">
                  <c:v>5.1772842643448197E-2</c:v>
                </c:pt>
                <c:pt idx="13">
                  <c:v>5.8308554295889603E-2</c:v>
                </c:pt>
                <c:pt idx="14">
                  <c:v>6.7650454994419601E-2</c:v>
                </c:pt>
                <c:pt idx="15">
                  <c:v>9.8164457547833497E-2</c:v>
                </c:pt>
                <c:pt idx="16">
                  <c:v>9.8872937278094805E-2</c:v>
                </c:pt>
                <c:pt idx="17">
                  <c:v>0.10247978966252</c:v>
                </c:pt>
                <c:pt idx="18">
                  <c:v>0.118163006999185</c:v>
                </c:pt>
                <c:pt idx="19">
                  <c:v>0.13420401078522301</c:v>
                </c:pt>
                <c:pt idx="20">
                  <c:v>0.14040028928616799</c:v>
                </c:pt>
                <c:pt idx="21">
                  <c:v>0.161757577873928</c:v>
                </c:pt>
                <c:pt idx="22">
                  <c:v>0.199307856878218</c:v>
                </c:pt>
                <c:pt idx="23">
                  <c:v>0.240563280580915</c:v>
                </c:pt>
                <c:pt idx="24">
                  <c:v>0.24795106537542599</c:v>
                </c:pt>
                <c:pt idx="25">
                  <c:v>0.24980916329974501</c:v>
                </c:pt>
                <c:pt idx="26">
                  <c:v>0.25012792484528201</c:v>
                </c:pt>
                <c:pt idx="27">
                  <c:v>0.26688542869625398</c:v>
                </c:pt>
                <c:pt idx="28">
                  <c:v>0.26712432150410398</c:v>
                </c:pt>
                <c:pt idx="29">
                  <c:v>0.29976586809918099</c:v>
                </c:pt>
              </c:numCache>
            </c:numRef>
          </c:xVal>
          <c:yVal>
            <c:numRef>
              <c:f>Sheet4!$O$1:$O$30</c:f>
              <c:numCache>
                <c:formatCode>General</c:formatCode>
                <c:ptCount val="30"/>
                <c:pt idx="0">
                  <c:v>280</c:v>
                </c:pt>
                <c:pt idx="1">
                  <c:v>272</c:v>
                </c:pt>
                <c:pt idx="2">
                  <c:v>197</c:v>
                </c:pt>
                <c:pt idx="3">
                  <c:v>239</c:v>
                </c:pt>
                <c:pt idx="4">
                  <c:v>270</c:v>
                </c:pt>
                <c:pt idx="5">
                  <c:v>259</c:v>
                </c:pt>
                <c:pt idx="6">
                  <c:v>158</c:v>
                </c:pt>
                <c:pt idx="7">
                  <c:v>180</c:v>
                </c:pt>
                <c:pt idx="8">
                  <c:v>210</c:v>
                </c:pt>
                <c:pt idx="9">
                  <c:v>82</c:v>
                </c:pt>
                <c:pt idx="10">
                  <c:v>209</c:v>
                </c:pt>
                <c:pt idx="11">
                  <c:v>164</c:v>
                </c:pt>
                <c:pt idx="12">
                  <c:v>178</c:v>
                </c:pt>
                <c:pt idx="13">
                  <c:v>136</c:v>
                </c:pt>
                <c:pt idx="14">
                  <c:v>140</c:v>
                </c:pt>
                <c:pt idx="15">
                  <c:v>175</c:v>
                </c:pt>
                <c:pt idx="16">
                  <c:v>174</c:v>
                </c:pt>
                <c:pt idx="17">
                  <c:v>131</c:v>
                </c:pt>
                <c:pt idx="18">
                  <c:v>148</c:v>
                </c:pt>
                <c:pt idx="19">
                  <c:v>160</c:v>
                </c:pt>
                <c:pt idx="20">
                  <c:v>164</c:v>
                </c:pt>
                <c:pt idx="21">
                  <c:v>122</c:v>
                </c:pt>
                <c:pt idx="22">
                  <c:v>116</c:v>
                </c:pt>
                <c:pt idx="23">
                  <c:v>108</c:v>
                </c:pt>
                <c:pt idx="24">
                  <c:v>107</c:v>
                </c:pt>
                <c:pt idx="25">
                  <c:v>119</c:v>
                </c:pt>
                <c:pt idx="26">
                  <c:v>102</c:v>
                </c:pt>
                <c:pt idx="27">
                  <c:v>118</c:v>
                </c:pt>
                <c:pt idx="28">
                  <c:v>80</c:v>
                </c:pt>
                <c:pt idx="29">
                  <c:v>105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59-6A4A-A1E1-5C5FB57D3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381791"/>
        <c:axId val="457258735"/>
      </c:scatterChart>
      <c:valAx>
        <c:axId val="191381791"/>
        <c:scaling>
          <c:orientation val="minMax"/>
          <c:max val="0.30000000000000004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258735"/>
        <c:crosses val="autoZero"/>
        <c:crossBetween val="midCat"/>
      </c:valAx>
      <c:valAx>
        <c:axId val="457258735"/>
        <c:scaling>
          <c:orientation val="minMax"/>
          <c:max val="3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81791"/>
        <c:crossesAt val="-0.30000000000000004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rgbClr val="FFFF00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Sheet4!$B$1:$B$13</c:f>
              <c:numCache>
                <c:formatCode>General</c:formatCode>
                <c:ptCount val="13"/>
                <c:pt idx="0">
                  <c:v>-0.24691043747541999</c:v>
                </c:pt>
                <c:pt idx="1">
                  <c:v>-0.22744927534284801</c:v>
                </c:pt>
                <c:pt idx="2">
                  <c:v>-0.17625005827703299</c:v>
                </c:pt>
                <c:pt idx="3">
                  <c:v>-0.13290525070210199</c:v>
                </c:pt>
                <c:pt idx="4">
                  <c:v>-1.9166343425839401E-2</c:v>
                </c:pt>
                <c:pt idx="5">
                  <c:v>2.18070313421407E-3</c:v>
                </c:pt>
                <c:pt idx="6">
                  <c:v>1.2335939539496601E-2</c:v>
                </c:pt>
                <c:pt idx="7">
                  <c:v>3.3784450546305203E-2</c:v>
                </c:pt>
                <c:pt idx="8">
                  <c:v>6.3350344913304393E-2</c:v>
                </c:pt>
                <c:pt idx="9">
                  <c:v>6.6821734247263301E-2</c:v>
                </c:pt>
                <c:pt idx="10">
                  <c:v>6.7591704106650899E-2</c:v>
                </c:pt>
                <c:pt idx="11">
                  <c:v>7.7867521288057101E-2</c:v>
                </c:pt>
                <c:pt idx="12">
                  <c:v>8.6166252756292097E-2</c:v>
                </c:pt>
              </c:numCache>
            </c:numRef>
          </c:xVal>
          <c:yVal>
            <c:numRef>
              <c:f>Sheet4!$C$1:$C$13</c:f>
              <c:numCache>
                <c:formatCode>General</c:formatCode>
                <c:ptCount val="13"/>
                <c:pt idx="0">
                  <c:v>288</c:v>
                </c:pt>
                <c:pt idx="1">
                  <c:v>245</c:v>
                </c:pt>
                <c:pt idx="2">
                  <c:v>192</c:v>
                </c:pt>
                <c:pt idx="3">
                  <c:v>187</c:v>
                </c:pt>
                <c:pt idx="4">
                  <c:v>187</c:v>
                </c:pt>
                <c:pt idx="5">
                  <c:v>133</c:v>
                </c:pt>
                <c:pt idx="6">
                  <c:v>147</c:v>
                </c:pt>
                <c:pt idx="7">
                  <c:v>164</c:v>
                </c:pt>
                <c:pt idx="8">
                  <c:v>132</c:v>
                </c:pt>
                <c:pt idx="9">
                  <c:v>148</c:v>
                </c:pt>
                <c:pt idx="10">
                  <c:v>137</c:v>
                </c:pt>
                <c:pt idx="11">
                  <c:v>146</c:v>
                </c:pt>
                <c:pt idx="12">
                  <c:v>143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7F-3645-BE0D-71EE9EB93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634255"/>
        <c:axId val="193093119"/>
      </c:scatterChart>
      <c:valAx>
        <c:axId val="193634255"/>
        <c:scaling>
          <c:orientation val="minMax"/>
          <c:max val="0.30000000000000004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093119"/>
        <c:crosses val="autoZero"/>
        <c:crossBetween val="midCat"/>
      </c:valAx>
      <c:valAx>
        <c:axId val="193093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34255"/>
        <c:crossesAt val="-0.30000000000000004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trendline>
            <c:spPr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Sheet1!$B$1:$B$103</c:f>
              <c:numCache>
                <c:formatCode>General</c:formatCode>
                <c:ptCount val="103"/>
                <c:pt idx="0">
                  <c:v>-0.26279089882798001</c:v>
                </c:pt>
                <c:pt idx="1">
                  <c:v>-0.25296746556500899</c:v>
                </c:pt>
                <c:pt idx="2">
                  <c:v>-0.24747318698193099</c:v>
                </c:pt>
                <c:pt idx="3">
                  <c:v>-0.24691043747541999</c:v>
                </c:pt>
                <c:pt idx="4">
                  <c:v>-0.234444818881239</c:v>
                </c:pt>
                <c:pt idx="5">
                  <c:v>-0.22744927534284801</c:v>
                </c:pt>
                <c:pt idx="6">
                  <c:v>-0.22622652608747901</c:v>
                </c:pt>
                <c:pt idx="7">
                  <c:v>-0.226171132228111</c:v>
                </c:pt>
                <c:pt idx="8">
                  <c:v>-0.220694930559972</c:v>
                </c:pt>
                <c:pt idx="9">
                  <c:v>-0.20231710245955301</c:v>
                </c:pt>
                <c:pt idx="10">
                  <c:v>-0.19966601618128199</c:v>
                </c:pt>
                <c:pt idx="11">
                  <c:v>-0.18367375915560699</c:v>
                </c:pt>
                <c:pt idx="12">
                  <c:v>-0.17625005827703299</c:v>
                </c:pt>
                <c:pt idx="13">
                  <c:v>-0.166078094567571</c:v>
                </c:pt>
                <c:pt idx="14">
                  <c:v>-0.163445532524088</c:v>
                </c:pt>
                <c:pt idx="15">
                  <c:v>-0.15859776076278301</c:v>
                </c:pt>
                <c:pt idx="16">
                  <c:v>-0.15787070062272901</c:v>
                </c:pt>
                <c:pt idx="17">
                  <c:v>-0.146285387544417</c:v>
                </c:pt>
                <c:pt idx="18">
                  <c:v>-0.14428403445246499</c:v>
                </c:pt>
                <c:pt idx="19">
                  <c:v>-0.13343603991623301</c:v>
                </c:pt>
                <c:pt idx="20">
                  <c:v>-0.13290525070210199</c:v>
                </c:pt>
                <c:pt idx="21">
                  <c:v>-0.13128550474957501</c:v>
                </c:pt>
                <c:pt idx="22">
                  <c:v>-0.12890303542729201</c:v>
                </c:pt>
                <c:pt idx="23">
                  <c:v>-0.12598845398483699</c:v>
                </c:pt>
                <c:pt idx="24">
                  <c:v>-0.125004820648426</c:v>
                </c:pt>
                <c:pt idx="25">
                  <c:v>-0.124826080842475</c:v>
                </c:pt>
                <c:pt idx="26">
                  <c:v>-0.12227933685308</c:v>
                </c:pt>
                <c:pt idx="27">
                  <c:v>-0.11818074499082</c:v>
                </c:pt>
                <c:pt idx="28">
                  <c:v>-0.107291152887952</c:v>
                </c:pt>
                <c:pt idx="29">
                  <c:v>-0.104008704502913</c:v>
                </c:pt>
                <c:pt idx="30">
                  <c:v>-9.2827293929138993E-2</c:v>
                </c:pt>
                <c:pt idx="31">
                  <c:v>-8.1399281824313496E-2</c:v>
                </c:pt>
                <c:pt idx="32">
                  <c:v>-6.2604958086696194E-2</c:v>
                </c:pt>
                <c:pt idx="33">
                  <c:v>-6.0181563766461797E-2</c:v>
                </c:pt>
                <c:pt idx="34">
                  <c:v>-5.5484131437792697E-2</c:v>
                </c:pt>
                <c:pt idx="35">
                  <c:v>-5.3079691148841097E-2</c:v>
                </c:pt>
                <c:pt idx="36">
                  <c:v>-4.98297556348338E-2</c:v>
                </c:pt>
                <c:pt idx="37">
                  <c:v>-4.7679919868362002E-2</c:v>
                </c:pt>
                <c:pt idx="38">
                  <c:v>-4.68105446575365E-2</c:v>
                </c:pt>
                <c:pt idx="39">
                  <c:v>-4.35389778804239E-2</c:v>
                </c:pt>
                <c:pt idx="40">
                  <c:v>-3.8064795238529202E-2</c:v>
                </c:pt>
                <c:pt idx="41">
                  <c:v>-3.5471371151666799E-2</c:v>
                </c:pt>
                <c:pt idx="42">
                  <c:v>-3.0677295501828999E-2</c:v>
                </c:pt>
                <c:pt idx="43">
                  <c:v>-2.96297291820595E-2</c:v>
                </c:pt>
                <c:pt idx="44">
                  <c:v>-2.6903998694914499E-2</c:v>
                </c:pt>
                <c:pt idx="45">
                  <c:v>-1.9166343425839401E-2</c:v>
                </c:pt>
                <c:pt idx="46">
                  <c:v>-9.8325914244118996E-3</c:v>
                </c:pt>
                <c:pt idx="47">
                  <c:v>-3.9913504879596096E-3</c:v>
                </c:pt>
                <c:pt idx="48">
                  <c:v>-3.1841099869262899E-3</c:v>
                </c:pt>
                <c:pt idx="49">
                  <c:v>-3.3484169606490802E-4</c:v>
                </c:pt>
                <c:pt idx="50">
                  <c:v>2.18070313421407E-3</c:v>
                </c:pt>
                <c:pt idx="51">
                  <c:v>4.3942749403992403E-3</c:v>
                </c:pt>
                <c:pt idx="52">
                  <c:v>6.5090744770329202E-3</c:v>
                </c:pt>
                <c:pt idx="53">
                  <c:v>1.0603506429895699E-2</c:v>
                </c:pt>
                <c:pt idx="54">
                  <c:v>1.2335939539496601E-2</c:v>
                </c:pt>
                <c:pt idx="55">
                  <c:v>1.2933138153312099E-2</c:v>
                </c:pt>
                <c:pt idx="56">
                  <c:v>1.57989215889121E-2</c:v>
                </c:pt>
                <c:pt idx="57">
                  <c:v>1.7779307440234302E-2</c:v>
                </c:pt>
                <c:pt idx="58">
                  <c:v>2.43445106754102E-2</c:v>
                </c:pt>
                <c:pt idx="59">
                  <c:v>2.74734676075198E-2</c:v>
                </c:pt>
                <c:pt idx="60">
                  <c:v>3.3784450546305203E-2</c:v>
                </c:pt>
                <c:pt idx="61">
                  <c:v>3.8911373631519898E-2</c:v>
                </c:pt>
                <c:pt idx="62">
                  <c:v>3.9529633473045403E-2</c:v>
                </c:pt>
                <c:pt idx="63">
                  <c:v>4.0813036513469202E-2</c:v>
                </c:pt>
                <c:pt idx="64">
                  <c:v>4.8507235254367301E-2</c:v>
                </c:pt>
                <c:pt idx="65">
                  <c:v>5.1772842643448197E-2</c:v>
                </c:pt>
                <c:pt idx="66">
                  <c:v>5.8308554295889603E-2</c:v>
                </c:pt>
                <c:pt idx="67">
                  <c:v>6.0788589067156902E-2</c:v>
                </c:pt>
                <c:pt idx="68">
                  <c:v>6.3350344913304393E-2</c:v>
                </c:pt>
                <c:pt idx="69">
                  <c:v>6.6821734247263301E-2</c:v>
                </c:pt>
                <c:pt idx="70">
                  <c:v>6.7591704106650899E-2</c:v>
                </c:pt>
                <c:pt idx="71">
                  <c:v>6.7650454994419601E-2</c:v>
                </c:pt>
                <c:pt idx="72">
                  <c:v>7.3564642441724698E-2</c:v>
                </c:pt>
                <c:pt idx="73">
                  <c:v>7.7867521288057101E-2</c:v>
                </c:pt>
                <c:pt idx="74">
                  <c:v>7.8403383301955606E-2</c:v>
                </c:pt>
                <c:pt idx="75">
                  <c:v>8.6166252756292097E-2</c:v>
                </c:pt>
                <c:pt idx="76">
                  <c:v>9.4600633184663302E-2</c:v>
                </c:pt>
                <c:pt idx="77">
                  <c:v>9.8164457547833497E-2</c:v>
                </c:pt>
                <c:pt idx="78">
                  <c:v>9.8872937278094805E-2</c:v>
                </c:pt>
                <c:pt idx="79">
                  <c:v>0.101437216720362</c:v>
                </c:pt>
                <c:pt idx="80">
                  <c:v>0.10247978966252</c:v>
                </c:pt>
                <c:pt idx="81">
                  <c:v>0.118163006999185</c:v>
                </c:pt>
                <c:pt idx="82">
                  <c:v>0.123846628523444</c:v>
                </c:pt>
                <c:pt idx="83">
                  <c:v>0.12520034578147399</c:v>
                </c:pt>
                <c:pt idx="84">
                  <c:v>0.13420401078522301</c:v>
                </c:pt>
                <c:pt idx="85">
                  <c:v>0.14040028928616799</c:v>
                </c:pt>
                <c:pt idx="86">
                  <c:v>0.15730541033650799</c:v>
                </c:pt>
                <c:pt idx="87">
                  <c:v>0.161757577873928</c:v>
                </c:pt>
                <c:pt idx="88">
                  <c:v>0.16606841701192701</c:v>
                </c:pt>
                <c:pt idx="89">
                  <c:v>0.176076726074853</c:v>
                </c:pt>
                <c:pt idx="90">
                  <c:v>0.18776039630698901</c:v>
                </c:pt>
                <c:pt idx="91">
                  <c:v>0.194913861955199</c:v>
                </c:pt>
                <c:pt idx="92">
                  <c:v>0.199307856878218</c:v>
                </c:pt>
                <c:pt idx="93">
                  <c:v>0.21074829753854299</c:v>
                </c:pt>
                <c:pt idx="94">
                  <c:v>0.226025502471844</c:v>
                </c:pt>
                <c:pt idx="95">
                  <c:v>0.240563280580915</c:v>
                </c:pt>
                <c:pt idx="96">
                  <c:v>0.24795106537542599</c:v>
                </c:pt>
                <c:pt idx="97">
                  <c:v>0.24980916329974501</c:v>
                </c:pt>
                <c:pt idx="98">
                  <c:v>0.25012792484528201</c:v>
                </c:pt>
                <c:pt idx="99">
                  <c:v>0.260653776948644</c:v>
                </c:pt>
                <c:pt idx="100">
                  <c:v>0.26688542869625398</c:v>
                </c:pt>
                <c:pt idx="101">
                  <c:v>0.26712432150410398</c:v>
                </c:pt>
                <c:pt idx="102">
                  <c:v>0.29976586809918099</c:v>
                </c:pt>
              </c:numCache>
            </c:numRef>
          </c:xVal>
          <c:yVal>
            <c:numRef>
              <c:f>Sheet1!$C$1:$C$103</c:f>
              <c:numCache>
                <c:formatCode>General</c:formatCode>
                <c:ptCount val="103"/>
                <c:pt idx="0">
                  <c:v>251</c:v>
                </c:pt>
                <c:pt idx="1">
                  <c:v>281</c:v>
                </c:pt>
                <c:pt idx="2">
                  <c:v>280</c:v>
                </c:pt>
                <c:pt idx="3">
                  <c:v>288</c:v>
                </c:pt>
                <c:pt idx="4">
                  <c:v>272</c:v>
                </c:pt>
                <c:pt idx="5">
                  <c:v>245</c:v>
                </c:pt>
                <c:pt idx="6">
                  <c:v>255</c:v>
                </c:pt>
                <c:pt idx="7">
                  <c:v>234</c:v>
                </c:pt>
                <c:pt idx="8">
                  <c:v>243</c:v>
                </c:pt>
                <c:pt idx="9">
                  <c:v>246</c:v>
                </c:pt>
                <c:pt idx="10">
                  <c:v>197</c:v>
                </c:pt>
                <c:pt idx="11">
                  <c:v>235</c:v>
                </c:pt>
                <c:pt idx="12">
                  <c:v>192</c:v>
                </c:pt>
                <c:pt idx="13">
                  <c:v>201</c:v>
                </c:pt>
                <c:pt idx="14">
                  <c:v>302</c:v>
                </c:pt>
                <c:pt idx="15">
                  <c:v>239</c:v>
                </c:pt>
                <c:pt idx="16">
                  <c:v>230</c:v>
                </c:pt>
                <c:pt idx="17">
                  <c:v>270</c:v>
                </c:pt>
                <c:pt idx="18">
                  <c:v>172</c:v>
                </c:pt>
                <c:pt idx="19">
                  <c:v>209</c:v>
                </c:pt>
                <c:pt idx="20">
                  <c:v>187</c:v>
                </c:pt>
                <c:pt idx="21">
                  <c:v>202</c:v>
                </c:pt>
                <c:pt idx="22">
                  <c:v>201</c:v>
                </c:pt>
                <c:pt idx="23">
                  <c:v>232</c:v>
                </c:pt>
                <c:pt idx="24">
                  <c:v>259</c:v>
                </c:pt>
                <c:pt idx="25">
                  <c:v>209</c:v>
                </c:pt>
                <c:pt idx="26">
                  <c:v>182</c:v>
                </c:pt>
                <c:pt idx="27">
                  <c:v>204</c:v>
                </c:pt>
                <c:pt idx="28">
                  <c:v>216</c:v>
                </c:pt>
                <c:pt idx="29">
                  <c:v>199</c:v>
                </c:pt>
                <c:pt idx="30">
                  <c:v>223</c:v>
                </c:pt>
                <c:pt idx="31">
                  <c:v>229</c:v>
                </c:pt>
                <c:pt idx="32">
                  <c:v>173</c:v>
                </c:pt>
                <c:pt idx="33">
                  <c:v>183</c:v>
                </c:pt>
                <c:pt idx="34">
                  <c:v>188</c:v>
                </c:pt>
                <c:pt idx="35">
                  <c:v>187</c:v>
                </c:pt>
                <c:pt idx="36">
                  <c:v>158</c:v>
                </c:pt>
                <c:pt idx="37">
                  <c:v>195</c:v>
                </c:pt>
                <c:pt idx="38">
                  <c:v>180</c:v>
                </c:pt>
                <c:pt idx="39">
                  <c:v>160</c:v>
                </c:pt>
                <c:pt idx="40">
                  <c:v>160</c:v>
                </c:pt>
                <c:pt idx="41">
                  <c:v>184</c:v>
                </c:pt>
                <c:pt idx="42">
                  <c:v>194</c:v>
                </c:pt>
                <c:pt idx="43">
                  <c:v>193</c:v>
                </c:pt>
                <c:pt idx="44">
                  <c:v>210</c:v>
                </c:pt>
                <c:pt idx="45">
                  <c:v>187</c:v>
                </c:pt>
                <c:pt idx="46">
                  <c:v>185</c:v>
                </c:pt>
                <c:pt idx="47">
                  <c:v>162</c:v>
                </c:pt>
                <c:pt idx="48">
                  <c:v>136</c:v>
                </c:pt>
                <c:pt idx="49">
                  <c:v>134</c:v>
                </c:pt>
                <c:pt idx="50">
                  <c:v>133</c:v>
                </c:pt>
                <c:pt idx="51">
                  <c:v>195</c:v>
                </c:pt>
                <c:pt idx="52">
                  <c:v>82</c:v>
                </c:pt>
                <c:pt idx="53">
                  <c:v>189</c:v>
                </c:pt>
                <c:pt idx="54">
                  <c:v>147</c:v>
                </c:pt>
                <c:pt idx="55">
                  <c:v>209</c:v>
                </c:pt>
                <c:pt idx="56">
                  <c:v>138</c:v>
                </c:pt>
                <c:pt idx="57">
                  <c:v>183</c:v>
                </c:pt>
                <c:pt idx="58">
                  <c:v>163</c:v>
                </c:pt>
                <c:pt idx="59">
                  <c:v>164</c:v>
                </c:pt>
                <c:pt idx="60">
                  <c:v>164</c:v>
                </c:pt>
                <c:pt idx="61">
                  <c:v>152</c:v>
                </c:pt>
                <c:pt idx="62">
                  <c:v>132</c:v>
                </c:pt>
                <c:pt idx="63">
                  <c:v>154</c:v>
                </c:pt>
                <c:pt idx="64">
                  <c:v>164</c:v>
                </c:pt>
                <c:pt idx="65">
                  <c:v>178</c:v>
                </c:pt>
                <c:pt idx="66">
                  <c:v>136</c:v>
                </c:pt>
                <c:pt idx="67">
                  <c:v>172</c:v>
                </c:pt>
                <c:pt idx="68">
                  <c:v>132</c:v>
                </c:pt>
                <c:pt idx="69">
                  <c:v>148</c:v>
                </c:pt>
                <c:pt idx="70">
                  <c:v>137</c:v>
                </c:pt>
                <c:pt idx="71">
                  <c:v>140</c:v>
                </c:pt>
                <c:pt idx="72">
                  <c:v>130</c:v>
                </c:pt>
                <c:pt idx="73">
                  <c:v>146</c:v>
                </c:pt>
                <c:pt idx="74">
                  <c:v>161</c:v>
                </c:pt>
                <c:pt idx="75">
                  <c:v>143</c:v>
                </c:pt>
                <c:pt idx="76">
                  <c:v>137</c:v>
                </c:pt>
                <c:pt idx="77">
                  <c:v>175</c:v>
                </c:pt>
                <c:pt idx="78">
                  <c:v>174</c:v>
                </c:pt>
                <c:pt idx="79">
                  <c:v>143</c:v>
                </c:pt>
                <c:pt idx="80">
                  <c:v>131</c:v>
                </c:pt>
                <c:pt idx="81">
                  <c:v>148</c:v>
                </c:pt>
                <c:pt idx="82">
                  <c:v>133</c:v>
                </c:pt>
                <c:pt idx="83">
                  <c:v>163</c:v>
                </c:pt>
                <c:pt idx="84">
                  <c:v>160</c:v>
                </c:pt>
                <c:pt idx="85">
                  <c:v>164</c:v>
                </c:pt>
                <c:pt idx="86">
                  <c:v>159</c:v>
                </c:pt>
                <c:pt idx="87">
                  <c:v>122</c:v>
                </c:pt>
                <c:pt idx="88">
                  <c:v>102</c:v>
                </c:pt>
                <c:pt idx="89">
                  <c:v>133</c:v>
                </c:pt>
                <c:pt idx="90">
                  <c:v>118</c:v>
                </c:pt>
                <c:pt idx="91">
                  <c:v>109</c:v>
                </c:pt>
                <c:pt idx="92">
                  <c:v>116</c:v>
                </c:pt>
                <c:pt idx="93">
                  <c:v>107</c:v>
                </c:pt>
                <c:pt idx="94">
                  <c:v>104</c:v>
                </c:pt>
                <c:pt idx="95">
                  <c:v>108</c:v>
                </c:pt>
                <c:pt idx="96">
                  <c:v>107</c:v>
                </c:pt>
                <c:pt idx="97">
                  <c:v>119</c:v>
                </c:pt>
                <c:pt idx="98">
                  <c:v>102</c:v>
                </c:pt>
                <c:pt idx="99">
                  <c:v>105</c:v>
                </c:pt>
                <c:pt idx="100">
                  <c:v>118</c:v>
                </c:pt>
                <c:pt idx="101">
                  <c:v>80</c:v>
                </c:pt>
                <c:pt idx="102">
                  <c:v>105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DC-9A4B-B373-32A4336F0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303823"/>
        <c:axId val="190292575"/>
      </c:scatterChart>
      <c:valAx>
        <c:axId val="190303823"/>
        <c:scaling>
          <c:orientation val="minMax"/>
          <c:max val="0.30000000000000004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92575"/>
        <c:crosses val="autoZero"/>
        <c:crossBetween val="midCat"/>
      </c:valAx>
      <c:valAx>
        <c:axId val="1902925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03823"/>
        <c:crossesAt val="-0.30000000000000004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3EF3-9808-374D-BAA9-10691736F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9F6FB-D10D-BC44-A0C1-A1FB2AA1D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36328-867B-D845-9489-E725AED8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278B-06B5-3A4D-995A-11ED39A2356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CDEC5-6D26-B741-B53F-1A618F79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DF88A-33AD-8E4D-8FD5-ED244CCA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BBCE-F121-7648-AF27-6053270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A818-26E3-8244-BB15-E3030E27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7676D-0B0E-D744-BCF2-3050E02F9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85FE6-991D-2240-9E69-179E994C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278B-06B5-3A4D-995A-11ED39A2356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D70D0-461F-5843-9871-01B72B58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9D78-6580-234F-97A9-658B0A36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BBCE-F121-7648-AF27-6053270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1C31F-73F1-FF4E-93DE-365502DFF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810B2-8006-E141-8D2C-3696E4594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3D22-BF8F-7E4F-BF9B-621C419D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278B-06B5-3A4D-995A-11ED39A2356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28AD-4669-524D-B559-F8449D86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488B-34E3-1943-8621-200D364D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BBCE-F121-7648-AF27-6053270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6ED7-0E93-BC49-AA42-F8332D8A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48A9-ACDF-2344-892A-894327AF6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98ADA-445C-5847-A34E-31787469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278B-06B5-3A4D-995A-11ED39A2356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1C5F-8AF4-1748-B601-D35CABEE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E66D8-E9B3-1D49-A79B-33465B71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BBCE-F121-7648-AF27-6053270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9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8793-3598-E841-95A3-5571F541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7ED39-867A-C54D-A970-87355A237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5B93-4C43-5B43-8BFB-56C4975F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278B-06B5-3A4D-995A-11ED39A2356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11A57-9F74-414D-B01F-EB9F9628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7BBDE-504F-F24D-8059-36171FF3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BBCE-F121-7648-AF27-6053270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9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67C6-0C6E-4545-BBE5-52A38641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ED69-ED7B-1043-8C2E-74A535714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51450-BEC6-A54D-B5CC-2C53298FC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79220-C16D-C949-A025-0A61A543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278B-06B5-3A4D-995A-11ED39A2356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4141E-5A04-054D-A2E5-8D361E85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AAFFC-DF4D-A844-9E4C-6DEBEB12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BBCE-F121-7648-AF27-6053270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75FB-E703-5248-8BD0-649FBDC3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FAE8A-39E1-124E-9240-1D358D4D7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90F5D-17A7-D14F-9C13-88EE391AF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29413-3165-024C-8B79-6BE19062D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5CB64-C595-3C41-A697-B6EAD7958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CF4D5-10B5-994C-A7BA-7F2C3381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278B-06B5-3A4D-995A-11ED39A2356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9D831-1F9F-4F43-9C1A-5985E63B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48B09-ADB8-1343-8684-622729AB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BBCE-F121-7648-AF27-6053270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0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663A-6732-9445-9A7E-B8504A40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D9C43-043C-8C49-9DAA-7109AE51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278B-06B5-3A4D-995A-11ED39A2356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1B022-4301-CD49-9397-0260E805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A8D03-C88C-0E4F-8C20-900353E3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BBCE-F121-7648-AF27-6053270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24B86-E9C9-3041-A9AD-D1C67A2F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278B-06B5-3A4D-995A-11ED39A2356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1336D-6BB7-B641-993C-8A1C36F2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F4231-0592-B847-BE24-F96BF9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BBCE-F121-7648-AF27-6053270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B483-65A8-6A47-AD3A-15EE9F01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2F7F-2B77-E745-8044-FC3F8CD5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81ABF-B6F2-DC4A-AAD6-C00D4759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3B734-76F4-FC4F-BB88-4355FC8B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278B-06B5-3A4D-995A-11ED39A2356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76E8E-63BC-BF4F-9F2F-D8C0D5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BC0BB-5F62-9543-AD5C-491A4D6C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BBCE-F121-7648-AF27-6053270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6368-C531-C04E-A143-50B79DEA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36481-B05F-8842-9F7F-0EBA47A36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EDD68-62F6-1640-8C7B-0D3A8A05E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214C6-6916-5744-9036-F00756BA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278B-06B5-3A4D-995A-11ED39A2356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1DEDC-8A02-9F40-9E28-1CE561F4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92FA0-4FFF-5845-83AD-84F463E1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BBCE-F121-7648-AF27-6053270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F3C3C-476F-7542-980B-9C1A0E73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2280B-4A73-4142-A3BD-D41DF0C5F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7043-5729-6C45-993A-A46486A4E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278B-06B5-3A4D-995A-11ED39A2356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E896-FA29-3942-B671-DEA6980F2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3D20-77AC-CF43-800B-E6C9247B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BBBCE-F121-7648-AF27-6053270C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chart" Target="../charts/chart2.xml"/><Relationship Id="rId7" Type="http://schemas.openxmlformats.org/officeDocument/2006/relationships/image" Target="../media/image1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3957D06-F4E2-7E4A-91F6-E0B695FCE644}"/>
              </a:ext>
            </a:extLst>
          </p:cNvPr>
          <p:cNvGrpSpPr/>
          <p:nvPr/>
        </p:nvGrpSpPr>
        <p:grpSpPr>
          <a:xfrm>
            <a:off x="236128" y="253156"/>
            <a:ext cx="4606804" cy="2744777"/>
            <a:chOff x="2771099" y="3367548"/>
            <a:chExt cx="4606804" cy="2744777"/>
          </a:xfrm>
        </p:grpSpPr>
        <p:graphicFrame>
          <p:nvGraphicFramePr>
            <p:cNvPr id="27" name="Chart 26">
              <a:extLst>
                <a:ext uri="{FF2B5EF4-FFF2-40B4-BE49-F238E27FC236}">
                  <a16:creationId xmlns:a16="http://schemas.microsoft.com/office/drawing/2014/main" id="{7CF1D1F0-9F09-FC4B-858D-10BD69B9A7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24733010"/>
                </p:ext>
              </p:extLst>
            </p:nvPr>
          </p:nvGraphicFramePr>
          <p:xfrm>
            <a:off x="2773639" y="3367548"/>
            <a:ext cx="456692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88144528-EF17-2547-AAD5-BF0CF0FA27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7488265"/>
                </p:ext>
              </p:extLst>
            </p:nvPr>
          </p:nvGraphicFramePr>
          <p:xfrm>
            <a:off x="2773639" y="3367548"/>
            <a:ext cx="455676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1BD3221A-EAC3-0F43-A414-7491791F27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60426829"/>
                </p:ext>
              </p:extLst>
            </p:nvPr>
          </p:nvGraphicFramePr>
          <p:xfrm>
            <a:off x="2771099" y="3369125"/>
            <a:ext cx="45593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8386FCD8-EF77-B843-A379-944871EB599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69218411"/>
                </p:ext>
              </p:extLst>
            </p:nvPr>
          </p:nvGraphicFramePr>
          <p:xfrm>
            <a:off x="2773920" y="3367548"/>
            <a:ext cx="456184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A630C2F9-5474-4B48-80FF-8FB06B3B616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28917653"/>
                </p:ext>
              </p:extLst>
            </p:nvPr>
          </p:nvGraphicFramePr>
          <p:xfrm>
            <a:off x="2771429" y="3373486"/>
            <a:ext cx="4606474" cy="27368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2B4B89-CA46-F442-87B7-AAA65FCF08ED}"/>
              </a:ext>
            </a:extLst>
          </p:cNvPr>
          <p:cNvGrpSpPr/>
          <p:nvPr/>
        </p:nvGrpSpPr>
        <p:grpSpPr>
          <a:xfrm>
            <a:off x="5242416" y="925717"/>
            <a:ext cx="4815418" cy="3004810"/>
            <a:chOff x="5242416" y="925717"/>
            <a:chExt cx="4815418" cy="300481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7193EB-EDEF-384C-8843-6B765C894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7734" y="925717"/>
              <a:ext cx="4610100" cy="2743200"/>
            </a:xfrm>
            <a:prstGeom prst="rect">
              <a:avLst/>
            </a:prstGeom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9214A6-40DE-6E44-AF8B-2070053BD18E}"/>
                </a:ext>
              </a:extLst>
            </p:cNvPr>
            <p:cNvCxnSpPr>
              <a:cxnSpLocks/>
            </p:cNvCxnSpPr>
            <p:nvPr/>
          </p:nvCxnSpPr>
          <p:spPr>
            <a:xfrm>
              <a:off x="5784980" y="3392980"/>
              <a:ext cx="407747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CB5D323-C428-654C-BBD2-8B4476D7286A}"/>
                </a:ext>
              </a:extLst>
            </p:cNvPr>
            <p:cNvSpPr txBox="1"/>
            <p:nvPr/>
          </p:nvSpPr>
          <p:spPr>
            <a:xfrm>
              <a:off x="7260102" y="3668917"/>
              <a:ext cx="1127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PC1 Coordinates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9664D1-D999-0E44-B02A-47A1D18EE4E4}"/>
                </a:ext>
              </a:extLst>
            </p:cNvPr>
            <p:cNvSpPr txBox="1"/>
            <p:nvPr/>
          </p:nvSpPr>
          <p:spPr>
            <a:xfrm rot="16200000">
              <a:off x="4836856" y="1920896"/>
              <a:ext cx="1072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Observed OTUs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FE50D3B-C7F2-B345-AD35-31AD1E641DF1}"/>
                </a:ext>
              </a:extLst>
            </p:cNvPr>
            <p:cNvGrpSpPr/>
            <p:nvPr/>
          </p:nvGrpSpPr>
          <p:grpSpPr>
            <a:xfrm>
              <a:off x="8799407" y="968339"/>
              <a:ext cx="934880" cy="1093994"/>
              <a:chOff x="5580719" y="4616838"/>
              <a:chExt cx="934880" cy="109399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626DE23-1BE6-DA4D-BC12-07320DAEC6A3}"/>
                  </a:ext>
                </a:extLst>
              </p:cNvPr>
              <p:cNvGrpSpPr/>
              <p:nvPr/>
            </p:nvGrpSpPr>
            <p:grpSpPr>
              <a:xfrm>
                <a:off x="5610676" y="4616838"/>
                <a:ext cx="904923" cy="1001450"/>
                <a:chOff x="7752784" y="4429329"/>
                <a:chExt cx="904923" cy="100145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18F8384C-05F8-3642-8CB5-E4B536B10D73}"/>
                    </a:ext>
                  </a:extLst>
                </p:cNvPr>
                <p:cNvGrpSpPr/>
                <p:nvPr/>
              </p:nvGrpSpPr>
              <p:grpSpPr>
                <a:xfrm>
                  <a:off x="7752784" y="4429329"/>
                  <a:ext cx="718843" cy="621102"/>
                  <a:chOff x="5774862" y="4813539"/>
                  <a:chExt cx="718843" cy="621102"/>
                </a:xfrm>
                <a:solidFill>
                  <a:schemeClr val="bg1"/>
                </a:solidFill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BBCB4E75-69E9-5A44-AA5D-E32B11E289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83783" t="40457" r="4751" b="38998"/>
                  <a:stretch/>
                </p:blipFill>
                <p:spPr>
                  <a:xfrm>
                    <a:off x="5953444" y="4813539"/>
                    <a:ext cx="540261" cy="563594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4BE741D1-2A85-014A-BD89-B7862281A9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40063" t="69589" r="56613" b="20604"/>
                  <a:stretch/>
                </p:blipFill>
                <p:spPr>
                  <a:xfrm>
                    <a:off x="5814087" y="5165693"/>
                    <a:ext cx="156611" cy="268948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5527D1DB-9429-684D-B4A7-CC0B6296C4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56507" t="65480" r="40069" b="29642"/>
                  <a:stretch/>
                </p:blipFill>
                <p:spPr>
                  <a:xfrm>
                    <a:off x="5774862" y="4926641"/>
                    <a:ext cx="161330" cy="133824"/>
                  </a:xfrm>
                  <a:prstGeom prst="rect">
                    <a:avLst/>
                  </a:prstGeom>
                  <a:grpFill/>
                </p:spPr>
              </p:pic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D6C274C-0F5E-D841-930B-A5AD13B96195}"/>
                    </a:ext>
                  </a:extLst>
                </p:cNvPr>
                <p:cNvSpPr txBox="1"/>
                <p:nvPr/>
              </p:nvSpPr>
              <p:spPr>
                <a:xfrm>
                  <a:off x="7870312" y="4974794"/>
                  <a:ext cx="37542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ASD</a:t>
                  </a:r>
                  <a:endParaRPr lang="en-US" sz="1000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DBDE64D-4FB0-2C4D-8E9B-AB127A783A95}"/>
                    </a:ext>
                  </a:extLst>
                </p:cNvPr>
                <p:cNvSpPr txBox="1"/>
                <p:nvPr/>
              </p:nvSpPr>
              <p:spPr>
                <a:xfrm>
                  <a:off x="7870312" y="5199947"/>
                  <a:ext cx="78739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Neurotypical</a:t>
                  </a:r>
                  <a:endParaRPr lang="en-US" sz="1000" dirty="0"/>
                </a:p>
              </p:txBody>
            </p:sp>
          </p:grp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BADEEC9B-DD31-4B42-9B23-04661D44DB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40063" t="69589" r="56613" b="20604"/>
              <a:stretch/>
            </p:blipFill>
            <p:spPr>
              <a:xfrm>
                <a:off x="5653208" y="5441884"/>
                <a:ext cx="156611" cy="268948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3EDCD7E6-B5F9-B843-AC88-ECA73CDC76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9217" t="65761" r="45709" b="26031"/>
              <a:stretch/>
            </p:blipFill>
            <p:spPr>
              <a:xfrm>
                <a:off x="5580719" y="5174414"/>
                <a:ext cx="233917" cy="22515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1361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Harper, Jennifer (Fouquier, Jennifer)</dc:creator>
  <cp:lastModifiedBy>Harper, Jennifer (Fouquier, Jennifer)</cp:lastModifiedBy>
  <cp:revision>15</cp:revision>
  <dcterms:created xsi:type="dcterms:W3CDTF">2020-04-22T17:17:38Z</dcterms:created>
  <dcterms:modified xsi:type="dcterms:W3CDTF">2020-04-22T21:30:20Z</dcterms:modified>
</cp:coreProperties>
</file>