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6" r:id="rId2"/>
  </p:sldIdLst>
  <p:sldSz cx="107902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6"/>
    <p:restoredTop sz="94843"/>
  </p:normalViewPr>
  <p:slideViewPr>
    <p:cSldViewPr snapToGrid="0" snapToObjects="1">
      <p:cViewPr>
        <p:scale>
          <a:sx n="151" d="100"/>
          <a:sy n="151" d="100"/>
        </p:scale>
        <p:origin x="1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301C5-A16E-794E-8348-1F84DF4BA0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1143000"/>
            <a:ext cx="485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81BE0-D12A-5243-A52C-973AA77A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2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8734" rtl="0" eaLnBrk="1" latinLnBrk="0" hangingPunct="1">
      <a:defRPr sz="1297" kern="1200">
        <a:solidFill>
          <a:schemeClr val="tx1"/>
        </a:solidFill>
        <a:latin typeface="+mn-lt"/>
        <a:ea typeface="+mn-ea"/>
        <a:cs typeface="+mn-cs"/>
      </a:defRPr>
    </a:lvl1pPr>
    <a:lvl2pPr marL="494367" algn="l" defTabSz="988734" rtl="0" eaLnBrk="1" latinLnBrk="0" hangingPunct="1">
      <a:defRPr sz="1297" kern="1200">
        <a:solidFill>
          <a:schemeClr val="tx1"/>
        </a:solidFill>
        <a:latin typeface="+mn-lt"/>
        <a:ea typeface="+mn-ea"/>
        <a:cs typeface="+mn-cs"/>
      </a:defRPr>
    </a:lvl2pPr>
    <a:lvl3pPr marL="988734" algn="l" defTabSz="988734" rtl="0" eaLnBrk="1" latinLnBrk="0" hangingPunct="1">
      <a:defRPr sz="1297" kern="1200">
        <a:solidFill>
          <a:schemeClr val="tx1"/>
        </a:solidFill>
        <a:latin typeface="+mn-lt"/>
        <a:ea typeface="+mn-ea"/>
        <a:cs typeface="+mn-cs"/>
      </a:defRPr>
    </a:lvl3pPr>
    <a:lvl4pPr marL="1483100" algn="l" defTabSz="988734" rtl="0" eaLnBrk="1" latinLnBrk="0" hangingPunct="1">
      <a:defRPr sz="1297" kern="1200">
        <a:solidFill>
          <a:schemeClr val="tx1"/>
        </a:solidFill>
        <a:latin typeface="+mn-lt"/>
        <a:ea typeface="+mn-ea"/>
        <a:cs typeface="+mn-cs"/>
      </a:defRPr>
    </a:lvl4pPr>
    <a:lvl5pPr marL="1977467" algn="l" defTabSz="988734" rtl="0" eaLnBrk="1" latinLnBrk="0" hangingPunct="1">
      <a:defRPr sz="1297" kern="1200">
        <a:solidFill>
          <a:schemeClr val="tx1"/>
        </a:solidFill>
        <a:latin typeface="+mn-lt"/>
        <a:ea typeface="+mn-ea"/>
        <a:cs typeface="+mn-cs"/>
      </a:defRPr>
    </a:lvl5pPr>
    <a:lvl6pPr marL="2471834" algn="l" defTabSz="988734" rtl="0" eaLnBrk="1" latinLnBrk="0" hangingPunct="1">
      <a:defRPr sz="1297" kern="1200">
        <a:solidFill>
          <a:schemeClr val="tx1"/>
        </a:solidFill>
        <a:latin typeface="+mn-lt"/>
        <a:ea typeface="+mn-ea"/>
        <a:cs typeface="+mn-cs"/>
      </a:defRPr>
    </a:lvl6pPr>
    <a:lvl7pPr marL="2966201" algn="l" defTabSz="988734" rtl="0" eaLnBrk="1" latinLnBrk="0" hangingPunct="1">
      <a:defRPr sz="1297" kern="1200">
        <a:solidFill>
          <a:schemeClr val="tx1"/>
        </a:solidFill>
        <a:latin typeface="+mn-lt"/>
        <a:ea typeface="+mn-ea"/>
        <a:cs typeface="+mn-cs"/>
      </a:defRPr>
    </a:lvl7pPr>
    <a:lvl8pPr marL="3460567" algn="l" defTabSz="988734" rtl="0" eaLnBrk="1" latinLnBrk="0" hangingPunct="1">
      <a:defRPr sz="1297" kern="1200">
        <a:solidFill>
          <a:schemeClr val="tx1"/>
        </a:solidFill>
        <a:latin typeface="+mn-lt"/>
        <a:ea typeface="+mn-ea"/>
        <a:cs typeface="+mn-cs"/>
      </a:defRPr>
    </a:lvl8pPr>
    <a:lvl9pPr marL="3954933" algn="l" defTabSz="988734" rtl="0" eaLnBrk="1" latinLnBrk="0" hangingPunct="1">
      <a:defRPr sz="129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8780" y="1122363"/>
            <a:ext cx="8092679" cy="2387600"/>
          </a:xfrm>
        </p:spPr>
        <p:txBody>
          <a:bodyPr anchor="b"/>
          <a:lstStyle>
            <a:lvl1pPr algn="ctr">
              <a:defRPr sz="53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8780" y="3602038"/>
            <a:ext cx="8092679" cy="1655762"/>
          </a:xfrm>
        </p:spPr>
        <p:txBody>
          <a:bodyPr/>
          <a:lstStyle>
            <a:lvl1pPr marL="0" indent="0" algn="ctr">
              <a:buNone/>
              <a:defRPr sz="2124"/>
            </a:lvl1pPr>
            <a:lvl2pPr marL="404622" indent="0" algn="ctr">
              <a:buNone/>
              <a:defRPr sz="1770"/>
            </a:lvl2pPr>
            <a:lvl3pPr marL="809244" indent="0" algn="ctr">
              <a:buNone/>
              <a:defRPr sz="1593"/>
            </a:lvl3pPr>
            <a:lvl4pPr marL="1213866" indent="0" algn="ctr">
              <a:buNone/>
              <a:defRPr sz="1416"/>
            </a:lvl4pPr>
            <a:lvl5pPr marL="1618488" indent="0" algn="ctr">
              <a:buNone/>
              <a:defRPr sz="1416"/>
            </a:lvl5pPr>
            <a:lvl6pPr marL="2023110" indent="0" algn="ctr">
              <a:buNone/>
              <a:defRPr sz="1416"/>
            </a:lvl6pPr>
            <a:lvl7pPr marL="2427732" indent="0" algn="ctr">
              <a:buNone/>
              <a:defRPr sz="1416"/>
            </a:lvl7pPr>
            <a:lvl8pPr marL="2832354" indent="0" algn="ctr">
              <a:buNone/>
              <a:defRPr sz="1416"/>
            </a:lvl8pPr>
            <a:lvl9pPr marL="3236976" indent="0" algn="ctr">
              <a:buNone/>
              <a:defRPr sz="14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817A-ECBD-6847-85F4-7BEC0C904B18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42C7-B48F-C741-8D17-3AEB1942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7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817A-ECBD-6847-85F4-7BEC0C904B18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42C7-B48F-C741-8D17-3AEB1942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1764" y="365125"/>
            <a:ext cx="232664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829" y="365125"/>
            <a:ext cx="684505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817A-ECBD-6847-85F4-7BEC0C904B18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42C7-B48F-C741-8D17-3AEB1942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4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817A-ECBD-6847-85F4-7BEC0C904B18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42C7-B48F-C741-8D17-3AEB1942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4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09" y="1709739"/>
            <a:ext cx="9306580" cy="2852737"/>
          </a:xfrm>
        </p:spPr>
        <p:txBody>
          <a:bodyPr anchor="b"/>
          <a:lstStyle>
            <a:lvl1pPr>
              <a:defRPr sz="53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209" y="4589464"/>
            <a:ext cx="9306580" cy="1500187"/>
          </a:xfrm>
        </p:spPr>
        <p:txBody>
          <a:bodyPr/>
          <a:lstStyle>
            <a:lvl1pPr marL="0" indent="0">
              <a:buNone/>
              <a:defRPr sz="2124">
                <a:solidFill>
                  <a:schemeClr val="tx1">
                    <a:tint val="75000"/>
                  </a:schemeClr>
                </a:solidFill>
              </a:defRPr>
            </a:lvl1pPr>
            <a:lvl2pPr marL="404622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2pPr>
            <a:lvl3pPr marL="809244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3pPr>
            <a:lvl4pPr marL="1213866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4pPr>
            <a:lvl5pPr marL="1618488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5pPr>
            <a:lvl6pPr marL="2023110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6pPr>
            <a:lvl7pPr marL="2427732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7pPr>
            <a:lvl8pPr marL="2832354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8pPr>
            <a:lvl9pPr marL="3236976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817A-ECBD-6847-85F4-7BEC0C904B18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42C7-B48F-C741-8D17-3AEB1942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7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829" y="1825625"/>
            <a:ext cx="45858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2558" y="1825625"/>
            <a:ext cx="45858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817A-ECBD-6847-85F4-7BEC0C904B18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42C7-B48F-C741-8D17-3AEB1942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234" y="365126"/>
            <a:ext cx="930658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35" y="1681163"/>
            <a:ext cx="4564776" cy="823912"/>
          </a:xfrm>
        </p:spPr>
        <p:txBody>
          <a:bodyPr anchor="b"/>
          <a:lstStyle>
            <a:lvl1pPr marL="0" indent="0">
              <a:buNone/>
              <a:defRPr sz="2124" b="1"/>
            </a:lvl1pPr>
            <a:lvl2pPr marL="404622" indent="0">
              <a:buNone/>
              <a:defRPr sz="1770" b="1"/>
            </a:lvl2pPr>
            <a:lvl3pPr marL="809244" indent="0">
              <a:buNone/>
              <a:defRPr sz="1593" b="1"/>
            </a:lvl3pPr>
            <a:lvl4pPr marL="1213866" indent="0">
              <a:buNone/>
              <a:defRPr sz="1416" b="1"/>
            </a:lvl4pPr>
            <a:lvl5pPr marL="1618488" indent="0">
              <a:buNone/>
              <a:defRPr sz="1416" b="1"/>
            </a:lvl5pPr>
            <a:lvl6pPr marL="2023110" indent="0">
              <a:buNone/>
              <a:defRPr sz="1416" b="1"/>
            </a:lvl6pPr>
            <a:lvl7pPr marL="2427732" indent="0">
              <a:buNone/>
              <a:defRPr sz="1416" b="1"/>
            </a:lvl7pPr>
            <a:lvl8pPr marL="2832354" indent="0">
              <a:buNone/>
              <a:defRPr sz="1416" b="1"/>
            </a:lvl8pPr>
            <a:lvl9pPr marL="3236976" indent="0">
              <a:buNone/>
              <a:defRPr sz="1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235" y="2505075"/>
            <a:ext cx="456477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2558" y="1681163"/>
            <a:ext cx="4587257" cy="823912"/>
          </a:xfrm>
        </p:spPr>
        <p:txBody>
          <a:bodyPr anchor="b"/>
          <a:lstStyle>
            <a:lvl1pPr marL="0" indent="0">
              <a:buNone/>
              <a:defRPr sz="2124" b="1"/>
            </a:lvl1pPr>
            <a:lvl2pPr marL="404622" indent="0">
              <a:buNone/>
              <a:defRPr sz="1770" b="1"/>
            </a:lvl2pPr>
            <a:lvl3pPr marL="809244" indent="0">
              <a:buNone/>
              <a:defRPr sz="1593" b="1"/>
            </a:lvl3pPr>
            <a:lvl4pPr marL="1213866" indent="0">
              <a:buNone/>
              <a:defRPr sz="1416" b="1"/>
            </a:lvl4pPr>
            <a:lvl5pPr marL="1618488" indent="0">
              <a:buNone/>
              <a:defRPr sz="1416" b="1"/>
            </a:lvl5pPr>
            <a:lvl6pPr marL="2023110" indent="0">
              <a:buNone/>
              <a:defRPr sz="1416" b="1"/>
            </a:lvl6pPr>
            <a:lvl7pPr marL="2427732" indent="0">
              <a:buNone/>
              <a:defRPr sz="1416" b="1"/>
            </a:lvl7pPr>
            <a:lvl8pPr marL="2832354" indent="0">
              <a:buNone/>
              <a:defRPr sz="1416" b="1"/>
            </a:lvl8pPr>
            <a:lvl9pPr marL="3236976" indent="0">
              <a:buNone/>
              <a:defRPr sz="1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2558" y="2505075"/>
            <a:ext cx="458725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817A-ECBD-6847-85F4-7BEC0C904B18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42C7-B48F-C741-8D17-3AEB1942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817A-ECBD-6847-85F4-7BEC0C904B18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42C7-B48F-C741-8D17-3AEB1942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817A-ECBD-6847-85F4-7BEC0C904B18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42C7-B48F-C741-8D17-3AEB1942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0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235" y="457200"/>
            <a:ext cx="3480132" cy="1600200"/>
          </a:xfrm>
        </p:spPr>
        <p:txBody>
          <a:bodyPr anchor="b"/>
          <a:lstStyle>
            <a:lvl1pPr>
              <a:defRPr sz="28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257" y="987426"/>
            <a:ext cx="5462558" cy="4873625"/>
          </a:xfrm>
        </p:spPr>
        <p:txBody>
          <a:bodyPr/>
          <a:lstStyle>
            <a:lvl1pPr>
              <a:defRPr sz="2832"/>
            </a:lvl1pPr>
            <a:lvl2pPr>
              <a:defRPr sz="2478"/>
            </a:lvl2pPr>
            <a:lvl3pPr>
              <a:defRPr sz="2124"/>
            </a:lvl3pPr>
            <a:lvl4pPr>
              <a:defRPr sz="1770"/>
            </a:lvl4pPr>
            <a:lvl5pPr>
              <a:defRPr sz="1770"/>
            </a:lvl5pPr>
            <a:lvl6pPr>
              <a:defRPr sz="1770"/>
            </a:lvl6pPr>
            <a:lvl7pPr>
              <a:defRPr sz="1770"/>
            </a:lvl7pPr>
            <a:lvl8pPr>
              <a:defRPr sz="1770"/>
            </a:lvl8pPr>
            <a:lvl9pPr>
              <a:defRPr sz="17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35" y="2057400"/>
            <a:ext cx="3480132" cy="3811588"/>
          </a:xfrm>
        </p:spPr>
        <p:txBody>
          <a:bodyPr/>
          <a:lstStyle>
            <a:lvl1pPr marL="0" indent="0">
              <a:buNone/>
              <a:defRPr sz="1416"/>
            </a:lvl1pPr>
            <a:lvl2pPr marL="404622" indent="0">
              <a:buNone/>
              <a:defRPr sz="1239"/>
            </a:lvl2pPr>
            <a:lvl3pPr marL="809244" indent="0">
              <a:buNone/>
              <a:defRPr sz="1062"/>
            </a:lvl3pPr>
            <a:lvl4pPr marL="1213866" indent="0">
              <a:buNone/>
              <a:defRPr sz="885"/>
            </a:lvl4pPr>
            <a:lvl5pPr marL="1618488" indent="0">
              <a:buNone/>
              <a:defRPr sz="885"/>
            </a:lvl5pPr>
            <a:lvl6pPr marL="2023110" indent="0">
              <a:buNone/>
              <a:defRPr sz="885"/>
            </a:lvl6pPr>
            <a:lvl7pPr marL="2427732" indent="0">
              <a:buNone/>
              <a:defRPr sz="885"/>
            </a:lvl7pPr>
            <a:lvl8pPr marL="2832354" indent="0">
              <a:buNone/>
              <a:defRPr sz="885"/>
            </a:lvl8pPr>
            <a:lvl9pPr marL="3236976" indent="0">
              <a:buNone/>
              <a:defRPr sz="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817A-ECBD-6847-85F4-7BEC0C904B18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42C7-B48F-C741-8D17-3AEB1942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1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235" y="457200"/>
            <a:ext cx="3480132" cy="1600200"/>
          </a:xfrm>
        </p:spPr>
        <p:txBody>
          <a:bodyPr anchor="b"/>
          <a:lstStyle>
            <a:lvl1pPr>
              <a:defRPr sz="28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7257" y="987426"/>
            <a:ext cx="5462558" cy="4873625"/>
          </a:xfrm>
        </p:spPr>
        <p:txBody>
          <a:bodyPr anchor="t"/>
          <a:lstStyle>
            <a:lvl1pPr marL="0" indent="0">
              <a:buNone/>
              <a:defRPr sz="2832"/>
            </a:lvl1pPr>
            <a:lvl2pPr marL="404622" indent="0">
              <a:buNone/>
              <a:defRPr sz="2478"/>
            </a:lvl2pPr>
            <a:lvl3pPr marL="809244" indent="0">
              <a:buNone/>
              <a:defRPr sz="2124"/>
            </a:lvl3pPr>
            <a:lvl4pPr marL="1213866" indent="0">
              <a:buNone/>
              <a:defRPr sz="1770"/>
            </a:lvl4pPr>
            <a:lvl5pPr marL="1618488" indent="0">
              <a:buNone/>
              <a:defRPr sz="1770"/>
            </a:lvl5pPr>
            <a:lvl6pPr marL="2023110" indent="0">
              <a:buNone/>
              <a:defRPr sz="1770"/>
            </a:lvl6pPr>
            <a:lvl7pPr marL="2427732" indent="0">
              <a:buNone/>
              <a:defRPr sz="1770"/>
            </a:lvl7pPr>
            <a:lvl8pPr marL="2832354" indent="0">
              <a:buNone/>
              <a:defRPr sz="1770"/>
            </a:lvl8pPr>
            <a:lvl9pPr marL="3236976" indent="0">
              <a:buNone/>
              <a:defRPr sz="17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35" y="2057400"/>
            <a:ext cx="3480132" cy="3811588"/>
          </a:xfrm>
        </p:spPr>
        <p:txBody>
          <a:bodyPr/>
          <a:lstStyle>
            <a:lvl1pPr marL="0" indent="0">
              <a:buNone/>
              <a:defRPr sz="1416"/>
            </a:lvl1pPr>
            <a:lvl2pPr marL="404622" indent="0">
              <a:buNone/>
              <a:defRPr sz="1239"/>
            </a:lvl2pPr>
            <a:lvl3pPr marL="809244" indent="0">
              <a:buNone/>
              <a:defRPr sz="1062"/>
            </a:lvl3pPr>
            <a:lvl4pPr marL="1213866" indent="0">
              <a:buNone/>
              <a:defRPr sz="885"/>
            </a:lvl4pPr>
            <a:lvl5pPr marL="1618488" indent="0">
              <a:buNone/>
              <a:defRPr sz="885"/>
            </a:lvl5pPr>
            <a:lvl6pPr marL="2023110" indent="0">
              <a:buNone/>
              <a:defRPr sz="885"/>
            </a:lvl6pPr>
            <a:lvl7pPr marL="2427732" indent="0">
              <a:buNone/>
              <a:defRPr sz="885"/>
            </a:lvl7pPr>
            <a:lvl8pPr marL="2832354" indent="0">
              <a:buNone/>
              <a:defRPr sz="885"/>
            </a:lvl8pPr>
            <a:lvl9pPr marL="3236976" indent="0">
              <a:buNone/>
              <a:defRPr sz="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817A-ECBD-6847-85F4-7BEC0C904B18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42C7-B48F-C741-8D17-3AEB1942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0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1829" y="365126"/>
            <a:ext cx="93065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829" y="1825625"/>
            <a:ext cx="93065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829" y="6356351"/>
            <a:ext cx="2427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2817A-ECBD-6847-85F4-7BEC0C904B18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4267" y="6356351"/>
            <a:ext cx="3641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605" y="6356351"/>
            <a:ext cx="2427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42C7-B48F-C741-8D17-3AEB1942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1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09244" rtl="0" eaLnBrk="1" latinLnBrk="0" hangingPunct="1">
        <a:lnSpc>
          <a:spcPct val="90000"/>
        </a:lnSpc>
        <a:spcBef>
          <a:spcPct val="0"/>
        </a:spcBef>
        <a:buNone/>
        <a:defRPr sz="38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311" indent="-202311" algn="l" defTabSz="809244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2478" kern="1200">
          <a:solidFill>
            <a:schemeClr val="tx1"/>
          </a:solidFill>
          <a:latin typeface="+mn-lt"/>
          <a:ea typeface="+mn-ea"/>
          <a:cs typeface="+mn-cs"/>
        </a:defRPr>
      </a:lvl1pPr>
      <a:lvl2pPr marL="606933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4" kern="1200">
          <a:solidFill>
            <a:schemeClr val="tx1"/>
          </a:solidFill>
          <a:latin typeface="+mn-lt"/>
          <a:ea typeface="+mn-ea"/>
          <a:cs typeface="+mn-cs"/>
        </a:defRPr>
      </a:lvl2pPr>
      <a:lvl3pPr marL="1011555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3pPr>
      <a:lvl4pPr marL="1416177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4pPr>
      <a:lvl5pPr marL="1820799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5pPr>
      <a:lvl6pPr marL="2225421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6pPr>
      <a:lvl7pPr marL="2630043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7pPr>
      <a:lvl8pPr marL="3034665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8pPr>
      <a:lvl9pPr marL="3439287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1pPr>
      <a:lvl2pPr marL="404622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2pPr>
      <a:lvl3pPr marL="809244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3pPr>
      <a:lvl4pPr marL="1213866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4pPr>
      <a:lvl5pPr marL="1618488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5pPr>
      <a:lvl6pPr marL="2023110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6pPr>
      <a:lvl7pPr marL="2427732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7pPr>
      <a:lvl8pPr marL="2832354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8pPr>
      <a:lvl9pPr marL="3236976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D103F02-051A-5D48-939B-260AEA393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155" t="32237" r="1" b="34210"/>
          <a:stretch/>
        </p:blipFill>
        <p:spPr>
          <a:xfrm>
            <a:off x="9131788" y="1329898"/>
            <a:ext cx="1304181" cy="2597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9754A4-4AD9-5E40-80A1-4F5B70A96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54"/>
          <a:stretch/>
        </p:blipFill>
        <p:spPr>
          <a:xfrm>
            <a:off x="191481" y="1220167"/>
            <a:ext cx="4525092" cy="5333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20C0F1-FB12-1549-B771-18D0956D3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54"/>
          <a:stretch/>
        </p:blipFill>
        <p:spPr>
          <a:xfrm>
            <a:off x="4826849" y="1240363"/>
            <a:ext cx="4525092" cy="5333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FC9400-C403-E942-A699-CA308DACD844}"/>
              </a:ext>
            </a:extLst>
          </p:cNvPr>
          <p:cNvSpPr txBox="1"/>
          <p:nvPr/>
        </p:nvSpPr>
        <p:spPr>
          <a:xfrm>
            <a:off x="92699" y="1040226"/>
            <a:ext cx="359394" cy="453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47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2FE56E-98CB-CC49-972C-59E0CDF0B909}"/>
              </a:ext>
            </a:extLst>
          </p:cNvPr>
          <p:cNvSpPr txBox="1"/>
          <p:nvPr/>
        </p:nvSpPr>
        <p:spPr>
          <a:xfrm>
            <a:off x="4720682" y="1040226"/>
            <a:ext cx="348172" cy="453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47" dirty="0"/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AEE897-0CE9-0A47-BAA4-43BAA46BB20E}"/>
              </a:ext>
            </a:extLst>
          </p:cNvPr>
          <p:cNvSpPr txBox="1"/>
          <p:nvPr/>
        </p:nvSpPr>
        <p:spPr>
          <a:xfrm>
            <a:off x="1663820" y="1155618"/>
            <a:ext cx="1167307" cy="40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3" i="1" dirty="0"/>
              <a:t>p </a:t>
            </a:r>
            <a:r>
              <a:rPr lang="en-US" sz="2053" dirty="0"/>
              <a:t>= 0.001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EF9CE-CAF2-294E-8812-5D7BC7F92554}"/>
              </a:ext>
            </a:extLst>
          </p:cNvPr>
          <p:cNvSpPr txBox="1"/>
          <p:nvPr/>
        </p:nvSpPr>
        <p:spPr>
          <a:xfrm>
            <a:off x="7913679" y="1164084"/>
            <a:ext cx="1167307" cy="40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3" i="1" dirty="0"/>
              <a:t>p</a:t>
            </a:r>
            <a:r>
              <a:rPr lang="en-US" sz="2053" dirty="0"/>
              <a:t> = 0.033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E6AD9B-8EF0-6346-ACBB-029CF11DBFA8}"/>
              </a:ext>
            </a:extLst>
          </p:cNvPr>
          <p:cNvSpPr txBox="1"/>
          <p:nvPr/>
        </p:nvSpPr>
        <p:spPr>
          <a:xfrm>
            <a:off x="6462023" y="6332117"/>
            <a:ext cx="1600887" cy="3631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60" dirty="0"/>
              <a:t>Observed OTUs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F28124-CD66-6E40-B084-6C0C6014AD2F}"/>
              </a:ext>
            </a:extLst>
          </p:cNvPr>
          <p:cNvSpPr txBox="1"/>
          <p:nvPr/>
        </p:nvSpPr>
        <p:spPr>
          <a:xfrm rot="16200000">
            <a:off x="3786022" y="3701167"/>
            <a:ext cx="2149756" cy="3631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60" dirty="0"/>
              <a:t>Inappropriate Speech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859A78-4FC8-BB46-B31D-5A5BDDE765F1}"/>
              </a:ext>
            </a:extLst>
          </p:cNvPr>
          <p:cNvSpPr txBox="1"/>
          <p:nvPr/>
        </p:nvSpPr>
        <p:spPr>
          <a:xfrm rot="16200000">
            <a:off x="-719391" y="3729476"/>
            <a:ext cx="1928990" cy="3631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60" dirty="0"/>
              <a:t>Change in Lethargy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E5EDB-85FF-B645-A185-61B4755BD166}"/>
              </a:ext>
            </a:extLst>
          </p:cNvPr>
          <p:cNvSpPr txBox="1"/>
          <p:nvPr/>
        </p:nvSpPr>
        <p:spPr>
          <a:xfrm>
            <a:off x="1045102" y="6295862"/>
            <a:ext cx="2877326" cy="3631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60" dirty="0"/>
              <a:t>Unweighted UniFrac Distance</a:t>
            </a:r>
          </a:p>
        </p:txBody>
      </p:sp>
    </p:spTree>
    <p:extLst>
      <p:ext uri="{BB962C8B-B14F-4D97-AF65-F5344CB8AC3E}">
        <p14:creationId xmlns:p14="http://schemas.microsoft.com/office/powerpoint/2010/main" val="366257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1090</TotalTime>
  <Words>18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Fouquier</dc:creator>
  <cp:lastModifiedBy>Harper, Jennifer (Fouquier, Jennifer)</cp:lastModifiedBy>
  <cp:revision>13</cp:revision>
  <dcterms:created xsi:type="dcterms:W3CDTF">2019-07-28T22:02:28Z</dcterms:created>
  <dcterms:modified xsi:type="dcterms:W3CDTF">2019-11-22T17:22:33Z</dcterms:modified>
</cp:coreProperties>
</file>