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AB6"/>
    <a:srgbClr val="CB1864"/>
    <a:srgbClr val="96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920" autoAdjust="0"/>
    <p:restoredTop sz="73559" autoAdjust="0"/>
  </p:normalViewPr>
  <p:slideViewPr>
    <p:cSldViewPr snapToGrid="0" snapToObjects="1">
      <p:cViewPr>
        <p:scale>
          <a:sx n="200" d="100"/>
          <a:sy n="200" d="100"/>
        </p:scale>
        <p:origin x="189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CD5B-2428-E040-802C-49851688E25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8DCA-2585-1141-86CC-B0656BA9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X. Beta-diversity PCoA plots for ASD individuals, NT individuals, and ASD siblings and pairwise distance boxplots comparing beta-diversity changes for ASD and NT individuals. Beta-diversity analysis performed with a) the unweighted UniFrac metric and b) the weighted UniFrac metric where each individual’s samples are connected by vectors. Pairwise distance boxplots comparing beta-diversity changes for ASD and NT individuals between sampling days one and two using c) the unweighted UniFrac metric and d) the weighted UniFrac metric. PCoA = principal coordinates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8DCA-2585-1141-86CC-B0656BA90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4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5BD5-66E2-474A-A32D-C665A1F92A2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4274-C7D6-5143-B406-3DCA3D98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8A6365-B2CA-2445-A2AF-18C6CD22EBAF}"/>
              </a:ext>
            </a:extLst>
          </p:cNvPr>
          <p:cNvGrpSpPr/>
          <p:nvPr/>
        </p:nvGrpSpPr>
        <p:grpSpPr>
          <a:xfrm>
            <a:off x="134679" y="449143"/>
            <a:ext cx="8801216" cy="3668338"/>
            <a:chOff x="219184" y="203201"/>
            <a:chExt cx="8801216" cy="36683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FD6D52-DCCA-FB40-BB01-7F3D566DE193}"/>
                </a:ext>
              </a:extLst>
            </p:cNvPr>
            <p:cNvGrpSpPr/>
            <p:nvPr/>
          </p:nvGrpSpPr>
          <p:grpSpPr>
            <a:xfrm>
              <a:off x="219184" y="203201"/>
              <a:ext cx="8801216" cy="3550280"/>
              <a:chOff x="219184" y="203201"/>
              <a:chExt cx="8801216" cy="355028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19184" y="203201"/>
                <a:ext cx="4229526" cy="3550280"/>
                <a:chOff x="248180" y="203201"/>
                <a:chExt cx="4029693" cy="3422573"/>
              </a:xfrm>
            </p:grpSpPr>
            <p:pic>
              <p:nvPicPr>
                <p:cNvPr id="11" name="Picture 10" descr="unweighted_unifrac_edited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3" t="4015" r="6622" b="3453"/>
                <a:stretch/>
              </p:blipFill>
              <p:spPr>
                <a:xfrm>
                  <a:off x="248180" y="203201"/>
                  <a:ext cx="4029693" cy="3403600"/>
                </a:xfrm>
                <a:prstGeom prst="rect">
                  <a:avLst/>
                </a:prstGeom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3258001" y="3004430"/>
                  <a:ext cx="944156" cy="252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PC1 (16.5%)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12490" y="3373574"/>
                  <a:ext cx="869319" cy="252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PC3 (6.7%)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91134" y="589689"/>
                  <a:ext cx="869319" cy="252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PC2 (9.7%)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386431" y="1196982"/>
                <a:ext cx="4633969" cy="2383680"/>
                <a:chOff x="4368800" y="552377"/>
                <a:chExt cx="4537300" cy="2275910"/>
              </a:xfrm>
            </p:grpSpPr>
            <p:pic>
              <p:nvPicPr>
                <p:cNvPr id="12" name="Picture 11" descr="weighted_unifrac_edited.pdf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65" t="10302" b="12424"/>
                <a:stretch/>
              </p:blipFill>
              <p:spPr>
                <a:xfrm>
                  <a:off x="4368800" y="584201"/>
                  <a:ext cx="4537300" cy="2159000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7821922" y="2373907"/>
                  <a:ext cx="970304" cy="249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PC1 (45.9%)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371832" y="2578505"/>
                  <a:ext cx="970304" cy="249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PC3 (10.0%)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128646" y="552377"/>
                  <a:ext cx="970304" cy="249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PC2 (12.1%)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24908" y="359833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48545" y="1210733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b)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869369" y="465610"/>
                <a:ext cx="3142639" cy="261610"/>
                <a:chOff x="5080720" y="546980"/>
                <a:chExt cx="3142639" cy="261610"/>
              </a:xfrm>
            </p:grpSpPr>
            <p:sp>
              <p:nvSpPr>
                <p:cNvPr id="31" name="Rectangle 30"/>
                <p:cNvSpPr>
                  <a:spLocks noChangeAspect="1"/>
                </p:cNvSpPr>
                <p:nvPr/>
              </p:nvSpPr>
              <p:spPr>
                <a:xfrm>
                  <a:off x="5080720" y="546980"/>
                  <a:ext cx="255845" cy="255524"/>
                </a:xfrm>
                <a:prstGeom prst="rect">
                  <a:avLst/>
                </a:prstGeom>
                <a:solidFill>
                  <a:srgbClr val="96D22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ctangle 31"/>
                <p:cNvSpPr>
                  <a:spLocks noChangeAspect="1"/>
                </p:cNvSpPr>
                <p:nvPr/>
              </p:nvSpPr>
              <p:spPr>
                <a:xfrm>
                  <a:off x="6099131" y="546980"/>
                  <a:ext cx="255845" cy="255524"/>
                </a:xfrm>
                <a:prstGeom prst="rect">
                  <a:avLst/>
                </a:prstGeom>
                <a:solidFill>
                  <a:srgbClr val="CB186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 32"/>
                <p:cNvSpPr>
                  <a:spLocks noChangeAspect="1"/>
                </p:cNvSpPr>
                <p:nvPr/>
              </p:nvSpPr>
              <p:spPr>
                <a:xfrm>
                  <a:off x="7077031" y="546980"/>
                  <a:ext cx="255845" cy="255524"/>
                </a:xfrm>
                <a:prstGeom prst="rect">
                  <a:avLst/>
                </a:prstGeom>
                <a:solidFill>
                  <a:srgbClr val="354AB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276930" y="546980"/>
                  <a:ext cx="4764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ASD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304176" y="546980"/>
                  <a:ext cx="3738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NT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282076" y="546980"/>
                  <a:ext cx="9412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ASD Sibling</a:t>
                  </a:r>
                </a:p>
              </p:txBody>
            </p: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82695E-3761-AD47-AF75-8D2EC59F5C39}"/>
                </a:ext>
              </a:extLst>
            </p:cNvPr>
            <p:cNvSpPr txBox="1"/>
            <p:nvPr/>
          </p:nvSpPr>
          <p:spPr>
            <a:xfrm>
              <a:off x="1407117" y="3594540"/>
              <a:ext cx="1572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Unweighted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UniFrac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67EBC7-0DAC-8047-AF31-CEA979600DC5}"/>
                </a:ext>
              </a:extLst>
            </p:cNvPr>
            <p:cNvSpPr txBox="1"/>
            <p:nvPr/>
          </p:nvSpPr>
          <p:spPr>
            <a:xfrm>
              <a:off x="5887780" y="3594540"/>
              <a:ext cx="1409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Weighted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UniFrac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88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130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Jennifer Fouquier</dc:creator>
  <cp:keywords/>
  <dc:description/>
  <cp:lastModifiedBy>Harper, Jennifer</cp:lastModifiedBy>
  <cp:revision>20</cp:revision>
  <cp:lastPrinted>2018-08-16T22:36:28Z</cp:lastPrinted>
  <dcterms:created xsi:type="dcterms:W3CDTF">2018-01-12T00:19:35Z</dcterms:created>
  <dcterms:modified xsi:type="dcterms:W3CDTF">2018-08-16T23:26:41Z</dcterms:modified>
  <cp:category/>
</cp:coreProperties>
</file>