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AB6"/>
    <a:srgbClr val="CB1864"/>
    <a:srgbClr val="96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920" autoAdjust="0"/>
    <p:restoredTop sz="73504" autoAdjust="0"/>
  </p:normalViewPr>
  <p:slideViewPr>
    <p:cSldViewPr snapToGrid="0" snapToObjects="1">
      <p:cViewPr>
        <p:scale>
          <a:sx n="100" d="100"/>
          <a:sy n="100" d="100"/>
        </p:scale>
        <p:origin x="-1688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BCD5B-2428-E040-802C-49851688E253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98DCA-2585-1141-86CC-B0656BA9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9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X. Beta-diversity PCoA plots for ASD individuals, NT individuals, and ASD siblings and pairwise distance boxplots comparing beta-diversity changes for ASD and NT individuals. Beta-diversity analysis performed with a) the unweighted UniFrac metric and b) the weighted UniFrac metric where each individual’s samples are connected by vectors.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Pairwise distance boxplots comparing beta-diversity changes for ASD and NT individuals between sampling days one and two using c) the unweighted UniFrac metric and d) the weighted UniFrac metric.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PCoA = principal coordinates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8DCA-2585-1141-86CC-B0656BA903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4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2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6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1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1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3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0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7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E5BD5-66E2-474A-A32D-C665A1F92A23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8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19184" y="203201"/>
            <a:ext cx="4229526" cy="3576005"/>
            <a:chOff x="248180" y="203201"/>
            <a:chExt cx="4029693" cy="3447372"/>
          </a:xfrm>
        </p:grpSpPr>
        <p:pic>
          <p:nvPicPr>
            <p:cNvPr id="11" name="Picture 10" descr="unweighted_unifrac_edited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3" t="4015" r="6622" b="3453"/>
            <a:stretch/>
          </p:blipFill>
          <p:spPr>
            <a:xfrm>
              <a:off x="248180" y="203201"/>
              <a:ext cx="4029693" cy="3403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258001" y="3051235"/>
              <a:ext cx="935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PC1 (16.5%)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0425" y="3373574"/>
              <a:ext cx="8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PC3 (6.7%)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91134" y="589689"/>
              <a:ext cx="8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PC2 (9.7%)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86431" y="1196982"/>
            <a:ext cx="4633969" cy="2452647"/>
            <a:chOff x="4368800" y="552377"/>
            <a:chExt cx="4537300" cy="2341758"/>
          </a:xfrm>
        </p:grpSpPr>
        <p:pic>
          <p:nvPicPr>
            <p:cNvPr id="12" name="Picture 11" descr="weighted_unifrac_edited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5" t="10302" b="12424"/>
            <a:stretch/>
          </p:blipFill>
          <p:spPr>
            <a:xfrm>
              <a:off x="4368800" y="584201"/>
              <a:ext cx="4537300" cy="21590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821922" y="2427990"/>
              <a:ext cx="935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PC1 (45.9%)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3141" y="2617136"/>
              <a:ext cx="935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PC3 (10.0%)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60339" y="552377"/>
              <a:ext cx="935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PC2 (12.1%)</a:t>
              </a:r>
              <a:endParaRPr lang="en-US" sz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3578" y="3898902"/>
            <a:ext cx="8192122" cy="2892865"/>
            <a:chOff x="443878" y="3733800"/>
            <a:chExt cx="7959106" cy="2675054"/>
          </a:xfrm>
        </p:grpSpPr>
        <p:pic>
          <p:nvPicPr>
            <p:cNvPr id="8" name="Picture 7" descr="unweighted_boxplots_colored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332"/>
            <a:stretch/>
          </p:blipFill>
          <p:spPr>
            <a:xfrm>
              <a:off x="443878" y="3733800"/>
              <a:ext cx="3602338" cy="2651567"/>
            </a:xfrm>
            <a:prstGeom prst="rect">
              <a:avLst/>
            </a:prstGeom>
          </p:spPr>
        </p:pic>
        <p:pic>
          <p:nvPicPr>
            <p:cNvPr id="9" name="Picture 8" descr="weighted_boxplots_colored.pdf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332"/>
            <a:stretch/>
          </p:blipFill>
          <p:spPr>
            <a:xfrm>
              <a:off x="4800646" y="3733801"/>
              <a:ext cx="3602338" cy="265156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272106" y="6131855"/>
              <a:ext cx="7225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NT (n=9)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28207" y="6131855"/>
              <a:ext cx="7225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NT (n=9)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01407" y="6131855"/>
              <a:ext cx="8026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ASD (n=7)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57990" y="6131855"/>
              <a:ext cx="8026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ASD (n=7)</a:t>
              </a:r>
              <a:endParaRPr lang="en-US" sz="12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24908" y="359833"/>
            <a:ext cx="325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a)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348545" y="1210733"/>
            <a:ext cx="33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24908" y="3859312"/>
            <a:ext cx="315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423310" y="3859312"/>
            <a:ext cx="33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9369" y="465610"/>
            <a:ext cx="3086033" cy="276999"/>
            <a:chOff x="5080720" y="546980"/>
            <a:chExt cx="3086033" cy="276999"/>
          </a:xfrm>
        </p:grpSpPr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5080720" y="546980"/>
              <a:ext cx="255845" cy="255524"/>
            </a:xfrm>
            <a:prstGeom prst="rect">
              <a:avLst/>
            </a:prstGeom>
            <a:solidFill>
              <a:srgbClr val="96D22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6099131" y="546980"/>
              <a:ext cx="255845" cy="255524"/>
            </a:xfrm>
            <a:prstGeom prst="rect">
              <a:avLst/>
            </a:prstGeom>
            <a:solidFill>
              <a:srgbClr val="CB186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7077031" y="546980"/>
              <a:ext cx="255845" cy="255524"/>
            </a:xfrm>
            <a:prstGeom prst="rect">
              <a:avLst/>
            </a:prstGeom>
            <a:solidFill>
              <a:srgbClr val="354A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76930" y="546980"/>
              <a:ext cx="439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ASD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04176" y="546980"/>
              <a:ext cx="3589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NT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82076" y="546980"/>
              <a:ext cx="8846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ASD Sibling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488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168</Words>
  <Application>Microsoft Macintosh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Jennifer Fouquier</dc:creator>
  <cp:keywords/>
  <dc:description/>
  <cp:lastModifiedBy>Jennifer Fouquier</cp:lastModifiedBy>
  <cp:revision>13</cp:revision>
  <dcterms:created xsi:type="dcterms:W3CDTF">2018-01-12T00:19:35Z</dcterms:created>
  <dcterms:modified xsi:type="dcterms:W3CDTF">2018-01-12T01:45:36Z</dcterms:modified>
  <cp:category/>
</cp:coreProperties>
</file>