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AB6"/>
    <a:srgbClr val="CB1864"/>
    <a:srgbClr val="96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920" autoAdjust="0"/>
    <p:restoredTop sz="73426" autoAdjust="0"/>
  </p:normalViewPr>
  <p:slideViewPr>
    <p:cSldViewPr snapToGrid="0" snapToObjects="1">
      <p:cViewPr varScale="1">
        <p:scale>
          <a:sx n="113" d="100"/>
          <a:sy n="113" d="100"/>
        </p:scale>
        <p:origin x="3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CD5B-2428-E040-802C-49851688E253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8DCA-2585-1141-86CC-B0656BA9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X. Beta-diversity PCoA plots for ASD individuals, NT individuals, and ASD siblings and pairwise distance boxplots comparing beta-diversity changes for ASD and NT individuals. Beta-diversity analysis performed with a) the unweighted UniFrac metric and b) the weighted UniFrac metric where each individual’s samples are connected by vectors. Pairwise distance boxplots comparing beta-diversity changes for ASD and NT individuals between sampling days one and two using c) the unweighted UniFrac metric and d) the weighted UniFrac metric. PCoA = principal coordinates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8DCA-2585-1141-86CC-B0656BA90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4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5BD5-66E2-474A-A32D-C665A1F92A23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1EEB4-86B9-D846-B86D-75F257AE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793"/>
            <a:ext cx="4531849" cy="3881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60CAE-06C4-8F4E-A765-16F1DD94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796" y="624793"/>
            <a:ext cx="4531849" cy="388134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566" y="392593"/>
            <a:ext cx="325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4139" y="392593"/>
            <a:ext cx="33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B4B034-3223-0D40-A6DB-4C4FE198CF8F}"/>
              </a:ext>
            </a:extLst>
          </p:cNvPr>
          <p:cNvSpPr txBox="1"/>
          <p:nvPr/>
        </p:nvSpPr>
        <p:spPr>
          <a:xfrm>
            <a:off x="1997807" y="4198361"/>
            <a:ext cx="9373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779B66-B690-534D-B36E-5C64A4B462A7}"/>
              </a:ext>
            </a:extLst>
          </p:cNvPr>
          <p:cNvSpPr txBox="1"/>
          <p:nvPr/>
        </p:nvSpPr>
        <p:spPr>
          <a:xfrm rot="16200000">
            <a:off x="3572694" y="2070013"/>
            <a:ext cx="21511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Weighted UniFrac Distance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E43DD3-D009-A440-AA5E-E82972B0DF57}"/>
              </a:ext>
            </a:extLst>
          </p:cNvPr>
          <p:cNvSpPr txBox="1"/>
          <p:nvPr/>
        </p:nvSpPr>
        <p:spPr>
          <a:xfrm rot="16200000">
            <a:off x="-994788" y="2211124"/>
            <a:ext cx="233288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Unweighted UniFrac Distance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D275A3-DF0D-0F4E-A5C4-31A90E2A5E90}"/>
              </a:ext>
            </a:extLst>
          </p:cNvPr>
          <p:cNvSpPr txBox="1"/>
          <p:nvPr/>
        </p:nvSpPr>
        <p:spPr>
          <a:xfrm>
            <a:off x="6439985" y="4198361"/>
            <a:ext cx="9373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488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104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Jennifer Fouquier</dc:creator>
  <cp:keywords/>
  <dc:description/>
  <cp:lastModifiedBy>Jennifer Fouquier</cp:lastModifiedBy>
  <cp:revision>16</cp:revision>
  <dcterms:created xsi:type="dcterms:W3CDTF">2018-01-12T00:19:35Z</dcterms:created>
  <dcterms:modified xsi:type="dcterms:W3CDTF">2019-08-01T20:14:05Z</dcterms:modified>
  <cp:category/>
</cp:coreProperties>
</file>