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DEA2-91B9-E54A-8B07-32BCF1787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7DC66-2285-CD47-B915-17AC135F4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92AD-EDA7-3845-AD81-DE82AF53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5632-D44B-5947-8676-8ED6C5B675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F1FC-4F4D-4E49-B402-68DC0390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8563-F928-A340-980F-CCD446BF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8328-00E1-6E40-B241-1E37DBF6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3EBE-4BBB-FB46-ACCB-513D3CA1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E7593-1256-ED44-AF75-D00AF4037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F64A5-3B62-DB4F-9422-41D358FF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5632-D44B-5947-8676-8ED6C5B675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D256-C029-A54C-8F8C-C9711490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BAFB-66F4-4645-AFC1-FCF15D56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8328-00E1-6E40-B241-1E37DBF6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EFE82-80B7-574B-83E4-2EEDB7372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18F4A-C284-B842-9D99-7852D2FD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8E2FF-EAEB-EF47-8D15-E9E2CAC0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5632-D44B-5947-8676-8ED6C5B675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A7C5-2243-8D4B-883B-088A8B5B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18C4-C4A0-BF4F-8115-AA0B179C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8328-00E1-6E40-B241-1E37DBF6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05D2-372A-4F45-9528-8C488BC3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CF15-D0DD-224F-AC16-FC132CD8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9671C-51A4-7B49-847B-5941B058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5632-D44B-5947-8676-8ED6C5B675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D38B-7802-9345-9BCC-78139648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88B1-0B91-2043-A296-0C816E6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8328-00E1-6E40-B241-1E37DBF6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AD29-6FA0-B741-910E-895B49DA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FDF9-976E-E243-BB59-0FDD52B1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560C-BD04-1C45-A894-4BBE6DD5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5632-D44B-5947-8676-8ED6C5B675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0302C-FF0B-204A-9CD4-322EE94F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0744C-314B-E44A-A4BC-8A11E19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8328-00E1-6E40-B241-1E37DBF6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AF11-D3BE-B84C-B90B-181A5334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FF98-14BC-FB47-8F28-417B3CA70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0BACD-CB5F-5B44-A665-6734080FF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FC11-4E01-1B4A-9882-936BEC0C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5632-D44B-5947-8676-8ED6C5B675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26281-D59A-7443-895B-1C8437C8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7EC5-ADDE-E446-9B6C-2EE35AF7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8328-00E1-6E40-B241-1E37DBF6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0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3851-65A0-674B-BE44-30892250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C7E40-3828-1A40-B1DD-7AE1DD67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B926E-F9C6-154C-8A87-3ECAB7847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0485C-2B11-CD45-98F4-975FB93AE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4C17B-8AEC-B24E-ACFB-4A0EE39E3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5DADE-82F8-3D4E-A3FF-484F2C4F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5632-D44B-5947-8676-8ED6C5B675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45FC2-1A24-7641-AD2B-0EA5C965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39DA1-DB84-7E4A-894F-C3459FB7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8328-00E1-6E40-B241-1E37DBF6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3336-64AC-D44D-93A2-F4D2A15F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818DE-141D-1A4D-9A95-01C2DD3E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5632-D44B-5947-8676-8ED6C5B675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CF64E-2ADD-0D45-9F27-9B085516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B98F5-0FF8-B643-A615-758CF2DC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8328-00E1-6E40-B241-1E37DBF6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9B2F9-3E86-D142-B0ED-59BBA588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5632-D44B-5947-8676-8ED6C5B675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D6D4F-4FEE-8747-A408-98A52379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4C25C-ED2D-974F-A486-581C36E2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8328-00E1-6E40-B241-1E37DBF6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2225-75C7-6447-909D-3EC1695C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13797-FA80-EE43-B4C7-919549C81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C1BB5-7B47-AF43-A8DA-E6238FB7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FEE46-8C52-F54F-A529-076052FE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5632-D44B-5947-8676-8ED6C5B675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2C7C2-A8C8-B946-BD03-88C5B89E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2BEB-EFC5-904B-9EF0-07616CB3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8328-00E1-6E40-B241-1E37DBF6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2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0779-B611-6441-A3B1-2479B1BC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9BD75-8C58-1348-B5AA-7D1156CDB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5AA8-A467-F04E-96C2-CB6B648A6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19CA6-4ACD-584A-B37B-E663157C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5632-D44B-5947-8676-8ED6C5B675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2C156-8289-2F46-962A-1E7D80B3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039B3-5B3D-1B45-8273-5ECAA94E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A8328-00E1-6E40-B241-1E37DBF6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B1280-A530-BA48-998B-C7FF1469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FD7AC-79CD-C84E-A59E-8FADD7D10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E70E0-672A-4F4C-BDFD-6DAAE4D5E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5632-D44B-5947-8676-8ED6C5B675B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B014-DF70-BD45-B00E-19B04068F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E50E-66B5-EB42-85DC-8647864AB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8328-00E1-6E40-B241-1E37DBF6F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3DECE41-D0C9-424A-ACBC-FC86A5C9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8" y="296563"/>
            <a:ext cx="6196912" cy="61969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5D7723-9925-8B4D-8C25-07B2AEF7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50" y="296563"/>
            <a:ext cx="6196912" cy="61969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2BEFF6-80B9-2649-9E3B-8ECCBE00D38A}"/>
              </a:ext>
            </a:extLst>
          </p:cNvPr>
          <p:cNvSpPr txBox="1"/>
          <p:nvPr/>
        </p:nvSpPr>
        <p:spPr>
          <a:xfrm rot="16200000">
            <a:off x="-997506" y="3259723"/>
            <a:ext cx="28937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Unweighted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UniFrac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6B5CBF-C9AE-DF4F-B951-F94683FF30A1}"/>
              </a:ext>
            </a:extLst>
          </p:cNvPr>
          <p:cNvSpPr txBox="1"/>
          <p:nvPr/>
        </p:nvSpPr>
        <p:spPr>
          <a:xfrm rot="16200000">
            <a:off x="5068968" y="3150462"/>
            <a:ext cx="267522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Weighted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UniFrac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BE8A7B-06BF-9A4D-AFB1-618CB48FB27F}"/>
              </a:ext>
            </a:extLst>
          </p:cNvPr>
          <p:cNvSpPr txBox="1"/>
          <p:nvPr/>
        </p:nvSpPr>
        <p:spPr>
          <a:xfrm>
            <a:off x="8225366" y="5982331"/>
            <a:ext cx="248805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Change in Time (Months)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7DD48-83AA-3F44-B918-9977D82759A5}"/>
              </a:ext>
            </a:extLst>
          </p:cNvPr>
          <p:cNvSpPr txBox="1"/>
          <p:nvPr/>
        </p:nvSpPr>
        <p:spPr>
          <a:xfrm>
            <a:off x="2290004" y="5982331"/>
            <a:ext cx="248805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Change in Time (Months)</a:t>
            </a:r>
          </a:p>
        </p:txBody>
      </p:sp>
    </p:spTree>
    <p:extLst>
      <p:ext uri="{BB962C8B-B14F-4D97-AF65-F5344CB8AC3E}">
        <p14:creationId xmlns:p14="http://schemas.microsoft.com/office/powerpoint/2010/main" val="36978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Harper, Jennifer</dc:creator>
  <cp:keywords/>
  <dc:description/>
  <cp:lastModifiedBy>Jennifer Fouquier</cp:lastModifiedBy>
  <cp:revision>6</cp:revision>
  <dcterms:created xsi:type="dcterms:W3CDTF">2018-08-16T23:52:04Z</dcterms:created>
  <dcterms:modified xsi:type="dcterms:W3CDTF">2019-07-25T01:37:11Z</dcterms:modified>
  <cp:category/>
</cp:coreProperties>
</file>