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3" r:id="rId2"/>
    <p:sldId id="302" r:id="rId3"/>
    <p:sldId id="310" r:id="rId4"/>
    <p:sldId id="3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-qiang Li" initials="HL" lastIdx="1" clrIdx="0">
    <p:extLst>
      <p:ext uri="{19B8F6BF-5375-455C-9EA6-DF929625EA0E}">
        <p15:presenceInfo xmlns:p15="http://schemas.microsoft.com/office/powerpoint/2012/main" userId="f9804852ba966fd1" providerId="Windows Live"/>
      </p:ext>
    </p:extLst>
  </p:cmAuthor>
  <p:cmAuthor id="2" name="李超" initials="李超" lastIdx="1" clrIdx="1">
    <p:extLst>
      <p:ext uri="{19B8F6BF-5375-455C-9EA6-DF929625EA0E}">
        <p15:presenceInfo xmlns:p15="http://schemas.microsoft.com/office/powerpoint/2012/main" userId="李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7" autoAdjust="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C1C3-7CA2-4283-B0B4-FE51EB47EB1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ED134-2375-4B66-B2F3-82B6D645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80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4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4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8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7416" y="1773767"/>
            <a:ext cx="8341600" cy="42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48163" lvl="1" indent="-46566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309026" lvl="2" indent="-55032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371566" lvl="3" indent="-253994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676358" lvl="4" indent="-169329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3352716" lvl="5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962301" lvl="6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4571886" lvl="7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5181470" lvl="8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42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slide=id.p14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#slide=id.g196e558677_0_0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elea/spring-cloud-node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spring.io/spring-boot/docs/current/reference/html/production-ready-auditing.html" TargetMode="External"/><Relationship Id="rId5" Type="http://schemas.openxmlformats.org/officeDocument/2006/relationships/hyperlink" Target="http://www.baeldung.com/spring-boot-authentication-audit" TargetMode="External"/><Relationship Id="rId4" Type="http://schemas.openxmlformats.org/officeDocument/2006/relationships/hyperlink" Target="http://www.baeldung.com/database-auditing-jp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520318" y="1773767"/>
            <a:ext cx="5422400" cy="429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sz="2400" dirty="0" smtClean="0">
                <a:solidFill>
                  <a:srgbClr val="333333"/>
                </a:solidFill>
              </a:rPr>
              <a:t>Tools And Stack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Eureka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Consul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Zookeeper	</a:t>
            </a:r>
            <a:endParaRPr lang="en-US" sz="1600" u="sng" dirty="0" smtClean="0">
              <a:solidFill>
                <a:schemeClr val="hlink"/>
              </a:solidFill>
              <a:hlinkClick r:id="rId3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 smtClean="0">
                <a:solidFill>
                  <a:srgbClr val="333333"/>
                </a:solidFill>
              </a:rPr>
              <a:t>Comparisons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altLang="zh-CN" dirty="0">
                <a:solidFill>
                  <a:srgbClr val="333333"/>
                </a:solidFill>
              </a:rPr>
              <a:t>Spring Cloud Netflix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>
                <a:solidFill>
                  <a:srgbClr val="333333"/>
                </a:solidFill>
              </a:rPr>
              <a:t>		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>
              <a:lnSpc>
                <a:spcPct val="100000"/>
              </a:lnSpc>
            </a:pP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51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Registration </a:t>
            </a:r>
            <a:r>
              <a:rPr lang="en-US" altLang="zh-CN" sz="1733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&amp; 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Discovery Tools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382" y="1052623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解决中间业务层的负载均衡和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Failover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(Eureka Client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端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705" y="3027459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Consul</a:t>
            </a:r>
            <a:endParaRPr lang="en-US" altLang="zh-CN" sz="1733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示例代码和 参考资源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cs typeface="Open Sans"/>
                <a:sym typeface="Open Sans"/>
                <a:hlinkClick r:id="rId3"/>
              </a:rPr>
              <a:t>示例代码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  <a:hlinkClick r:id="rId3"/>
              </a:rPr>
              <a:t>：</a:t>
            </a:r>
            <a:endParaRPr lang="en-US" altLang="zh-CN" sz="1600" b="1" dirty="0">
              <a:solidFill>
                <a:srgbClr val="75787B"/>
              </a:solidFill>
              <a:latin typeface="Open Sans"/>
              <a:cs typeface="Open Sans"/>
              <a:sym typeface="Open Sans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://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github.com/choelea/spring-cloud-nodejs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参考资源：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www.baeldung.com/database-auditing-jpa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www.baeldung.com/spring-boot-authentication-audit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docs.spring.io/spring-boot/docs/current/reference/html/production-ready-auditing.html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4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</a:t>
            </a: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集群以及自我保护模式的问题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的自我保护模式会导致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 Client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获取到已经不存在的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。 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469</Words>
  <Application>Microsoft Office PowerPoint</Application>
  <PresentationFormat>宽屏</PresentationFormat>
  <Paragraphs>123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Open Sans</vt:lpstr>
      <vt:lpstr>Roboto</vt:lpstr>
      <vt:lpstr>Office 主题​​</vt:lpstr>
      <vt:lpstr>Table of Contents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Infrastructure (till middle of Oct.)</dc:title>
  <dc:creator>李厚强</dc:creator>
  <cp:lastModifiedBy>李超</cp:lastModifiedBy>
  <cp:revision>172</cp:revision>
  <dcterms:created xsi:type="dcterms:W3CDTF">2016-08-28T12:58:23Z</dcterms:created>
  <dcterms:modified xsi:type="dcterms:W3CDTF">2017-12-07T12:46:22Z</dcterms:modified>
</cp:coreProperties>
</file>