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02" r:id="rId2"/>
    <p:sldId id="312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u-qiang Li" initials="HL" lastIdx="1" clrIdx="0">
    <p:extLst>
      <p:ext uri="{19B8F6BF-5375-455C-9EA6-DF929625EA0E}">
        <p15:presenceInfo xmlns:p15="http://schemas.microsoft.com/office/powerpoint/2012/main" userId="f9804852ba966fd1" providerId="Windows Live"/>
      </p:ext>
    </p:extLst>
  </p:cmAuthor>
  <p:cmAuthor id="2" name="李超" initials="李超" lastIdx="1" clrIdx="1">
    <p:extLst>
      <p:ext uri="{19B8F6BF-5375-455C-9EA6-DF929625EA0E}">
        <p15:presenceInfo xmlns:p15="http://schemas.microsoft.com/office/powerpoint/2012/main" userId="李超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07" autoAdjust="0"/>
  </p:normalViewPr>
  <p:slideViewPr>
    <p:cSldViewPr snapToGrid="0">
      <p:cViewPr varScale="1">
        <p:scale>
          <a:sx n="74" d="100"/>
          <a:sy n="74" d="100"/>
        </p:scale>
        <p:origin x="34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3C1C3-7CA2-4283-B0B4-FE51EB47EB19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ED134-2375-4B66-B2F3-82B6D645FB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079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1" name="Shape 311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5800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https://cloud.spring.io/spring-cloud-netflix/multi/multi_spring-cloud-eureka-server.html#spring-cloud-eureka-server-zones-and-regions</a:t>
            </a:r>
            <a:endParaRPr sz="11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1" name="Shape 311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9426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BF9B-0FE4-4BB1-9F3F-F3ED355F42AE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78AED-4B66-49A0-9382-F3EAFCC68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37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BF9B-0FE4-4BB1-9F3F-F3ED355F42AE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78AED-4B66-49A0-9382-F3EAFCC68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198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BF9B-0FE4-4BB1-9F3F-F3ED355F42AE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78AED-4B66-49A0-9382-F3EAFCC68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043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Option 3 - Titles Only 1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0285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BF9B-0FE4-4BB1-9F3F-F3ED355F42AE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78AED-4B66-49A0-9382-F3EAFCC68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902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BF9B-0FE4-4BB1-9F3F-F3ED355F42AE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78AED-4B66-49A0-9382-F3EAFCC68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589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BF9B-0FE4-4BB1-9F3F-F3ED355F42AE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78AED-4B66-49A0-9382-F3EAFCC68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614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BF9B-0FE4-4BB1-9F3F-F3ED355F42AE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78AED-4B66-49A0-9382-F3EAFCC68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535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BF9B-0FE4-4BB1-9F3F-F3ED355F42AE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78AED-4B66-49A0-9382-F3EAFCC68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219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BF9B-0FE4-4BB1-9F3F-F3ED355F42AE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78AED-4B66-49A0-9382-F3EAFCC68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141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BF9B-0FE4-4BB1-9F3F-F3ED355F42AE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78AED-4B66-49A0-9382-F3EAFCC68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744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BF9B-0FE4-4BB1-9F3F-F3ED355F42AE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78AED-4B66-49A0-9382-F3EAFCC68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355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CBF9B-0FE4-4BB1-9F3F-F3ED355F42AE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78AED-4B66-49A0-9382-F3EAFCC68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503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subTitle" idx="4294967295"/>
          </p:nvPr>
        </p:nvSpPr>
        <p:spPr>
          <a:xfrm>
            <a:off x="178500" y="0"/>
            <a:ext cx="11759600" cy="708400"/>
          </a:xfrm>
          <a:prstGeom prst="rect">
            <a:avLst/>
          </a:prstGeom>
          <a:noFill/>
          <a:ln>
            <a:noFill/>
          </a:ln>
        </p:spPr>
        <p:txBody>
          <a:bodyPr vert="horz" lIns="121900" tIns="121900" rIns="121900" bIns="121900" rtlCol="0" anchor="b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Clr>
                <a:srgbClr val="75787A"/>
              </a:buClr>
              <a:buSzPct val="25000"/>
              <a:buNone/>
            </a:pPr>
            <a:r>
              <a:rPr lang="en-US" altLang="zh-CN" sz="1733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Oauth2 and Micro-services</a:t>
            </a:r>
            <a:endParaRPr lang="en-US" sz="1733" dirty="0">
              <a:solidFill>
                <a:srgbClr val="75787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12382" y="1052623"/>
            <a:ext cx="10643190" cy="1159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1733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What’s </a:t>
            </a:r>
            <a:r>
              <a:rPr lang="en-US" altLang="zh-CN" sz="1733" dirty="0" err="1" smtClean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Oauth</a:t>
            </a:r>
            <a:r>
              <a:rPr lang="en-US" altLang="zh-CN" sz="1733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? It’s not for authentication, not for authorization but just an delegation protocol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733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Is Oauth2 suitable for micro-services security?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733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Is an micro-service server an resource server in Oauth2</a:t>
            </a:r>
            <a:r>
              <a:rPr lang="en-US" altLang="zh-CN" sz="1733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733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Is micro-service must </a:t>
            </a:r>
            <a:r>
              <a:rPr lang="en-US" altLang="zh-CN" sz="1733" smtClean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an API </a:t>
            </a:r>
            <a:r>
              <a:rPr lang="en-US" altLang="zh-CN" sz="1733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</a:rPr>
              <a:t>server?</a:t>
            </a:r>
            <a:endParaRPr lang="zh-CN" altLang="en-US" sz="1400" dirty="0">
              <a:solidFill>
                <a:srgbClr val="75787B"/>
              </a:solidFill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7264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subTitle" idx="4294967295"/>
          </p:nvPr>
        </p:nvSpPr>
        <p:spPr>
          <a:xfrm>
            <a:off x="178500" y="0"/>
            <a:ext cx="11759600" cy="708400"/>
          </a:xfrm>
          <a:prstGeom prst="rect">
            <a:avLst/>
          </a:prstGeom>
          <a:noFill/>
          <a:ln>
            <a:noFill/>
          </a:ln>
        </p:spPr>
        <p:txBody>
          <a:bodyPr vert="horz" lIns="121900" tIns="121900" rIns="121900" bIns="121900" rtlCol="0" anchor="b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Clr>
                <a:srgbClr val="75787A"/>
              </a:buClr>
              <a:buSzPct val="25000"/>
              <a:buNone/>
            </a:pPr>
            <a:r>
              <a:rPr lang="zh-CN" altLang="en-US" sz="18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关于</a:t>
            </a:r>
            <a:r>
              <a:rPr lang="en-US" altLang="zh-CN" sz="18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Eureka </a:t>
            </a:r>
            <a:r>
              <a:rPr lang="zh-CN" altLang="en-US" sz="1800" dirty="0" smtClean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集群以及自我保护模式的问题</a:t>
            </a:r>
            <a:endParaRPr lang="en-US" altLang="zh-CN" sz="1800" dirty="0">
              <a:solidFill>
                <a:srgbClr val="75787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7396" y="951914"/>
            <a:ext cx="114493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Eureka</a:t>
            </a:r>
            <a:r>
              <a:rPr lang="zh-CN" alt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的自我保护模式会导致</a:t>
            </a:r>
            <a:r>
              <a:rPr lang="en-US" altLang="zh-CN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Eureka Client</a:t>
            </a:r>
            <a:r>
              <a:rPr lang="zh-CN" alt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获取到已经不存在的</a:t>
            </a:r>
            <a:r>
              <a:rPr lang="en-US" altLang="zh-CN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Instance</a:t>
            </a:r>
            <a:r>
              <a:rPr lang="zh-CN" alt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。 </a:t>
            </a:r>
            <a:endParaRPr lang="en-US" altLang="zh-CN" sz="1600" dirty="0" smtClean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50000"/>
              </a:lnSpc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2142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4791</TotalTime>
  <Words>72</Words>
  <Application>Microsoft Office PowerPoint</Application>
  <PresentationFormat>宽屏</PresentationFormat>
  <Paragraphs>24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Arial</vt:lpstr>
      <vt:lpstr>Open Sans</vt:lpstr>
      <vt:lpstr>Roboto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Infrastructure (till middle of Oct.)</dc:title>
  <dc:creator>李厚强</dc:creator>
  <cp:lastModifiedBy>李超</cp:lastModifiedBy>
  <cp:revision>175</cp:revision>
  <dcterms:created xsi:type="dcterms:W3CDTF">2016-08-28T12:58:23Z</dcterms:created>
  <dcterms:modified xsi:type="dcterms:W3CDTF">2017-12-09T04:00:52Z</dcterms:modified>
</cp:coreProperties>
</file>