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3" r:id="rId2"/>
    <p:sldId id="302" r:id="rId3"/>
    <p:sldId id="305" r:id="rId4"/>
    <p:sldId id="306" r:id="rId5"/>
    <p:sldId id="307" r:id="rId6"/>
    <p:sldId id="308" r:id="rId7"/>
    <p:sldId id="309" r:id="rId8"/>
    <p:sldId id="311" r:id="rId9"/>
    <p:sldId id="310" r:id="rId10"/>
    <p:sldId id="31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u-qiang Li" initials="HL" lastIdx="1" clrIdx="0">
    <p:extLst>
      <p:ext uri="{19B8F6BF-5375-455C-9EA6-DF929625EA0E}">
        <p15:presenceInfo xmlns:p15="http://schemas.microsoft.com/office/powerpoint/2012/main" userId="f9804852ba966fd1" providerId="Windows Live"/>
      </p:ext>
    </p:extLst>
  </p:cmAuthor>
  <p:cmAuthor id="2" name="李超" initials="李超" lastIdx="1" clrIdx="1">
    <p:extLst>
      <p:ext uri="{19B8F6BF-5375-455C-9EA6-DF929625EA0E}">
        <p15:presenceInfo xmlns:p15="http://schemas.microsoft.com/office/powerpoint/2012/main" userId="李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7" autoAdjust="0"/>
  </p:normalViewPr>
  <p:slideViewPr>
    <p:cSldViewPr snapToGrid="0">
      <p:cViewPr varScale="1">
        <p:scale>
          <a:sx n="90" d="100"/>
          <a:sy n="9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3C1C3-7CA2-4283-B0B4-FE51EB47EB19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ED134-2375-4B66-B2F3-82B6D645F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7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General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App Engine and Cloud Endpoints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Compute Engine and REST or gRPC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Content Management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Digital Asset Management and Sharing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Google App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Managed VMs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GitLabCIonGKE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Hadoop on Google Cloud Platform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High Performance Computing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Stream Processing IoT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General &gt; Web Application on Google App Engine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Specific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Hybrid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Live Streaming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Transcoding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Backend Database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Gaming Analytics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Real-Time AAA Games Servers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Publisher side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Real-Time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MQTT to PubSub Broker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Sensor stream ingest and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Monte Carlo Simulations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Time Series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Continuous Delivery with Spinnaker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Jenkins on k8s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Scale Testing with Kubernetes+Locust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UI Testing with Kubernetes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Cold standby server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Warm static site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with Application Replication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Hosting Filers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API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Content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Dynamic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Mobile Site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Static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Mobile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Genomics, Secondary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Patient Monitoring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Variant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Beacons and Targeted Marketing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Fraud Detection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PCI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Real-Time Inventory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Recommendation Engines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Shopping Cart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Complex Event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Log 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Big Data &gt; Time Series Analysis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542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https://cloud.spring.io/spring-cloud-netflix/multi/multi_spring-cloud-eureka-server.html#spring-cloud-eureka-server-zones-and-regions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942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80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https://stackshare.io/stackups/consul-vs-eureka-vs-zookeeper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852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92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https://cloud.spring.io/spring-cloud-netflix/multi/multi_spring-cloud-eureka-server.html#spring-cloud-eureka-server-zones-and-regions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36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https://cloud.spring.io/spring-cloud-netflix/multi/multi_spring-cloud-eureka-server.html#spring-cloud-eureka-server-zones-and-regions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63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http://cloud.spring.io/spring-cloud-static/spring-cloud.html#_spring_cloud_netflix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66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https://cloud.spring.io/spring-cloud-netflix/multi/multi_spring-cloud-eureka-server.html#spring-cloud-eureka-server-zones-and-regions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296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https://cloud.spring.io/spring-cloud-netflix/multi/multi_spring-cloud-eureka-server.html#spring-cloud-eureka-server-zones-and-regions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49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7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4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8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6247" y="543723"/>
            <a:ext cx="8342000" cy="112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97416" y="1773767"/>
            <a:ext cx="8341600" cy="42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48163" lvl="1" indent="-46566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309026" lvl="2" indent="-55032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371566" lvl="3" indent="-253994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676358" lvl="4" indent="-169329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3352716" lvl="5" indent="-135463" algn="l" rtl="0">
              <a:spcBef>
                <a:spcPts val="533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962301" lvl="6" indent="-135463" algn="l" rtl="0">
              <a:spcBef>
                <a:spcPts val="533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4571886" lvl="7" indent="-135463" algn="l" rtl="0">
              <a:spcBef>
                <a:spcPts val="533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5181470" lvl="8" indent="-135463" algn="l" rtl="0">
              <a:spcBef>
                <a:spcPts val="533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429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8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1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4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4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BF9B-0FE4-4BB1-9F3F-F3ED355F42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0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#slide=id.p14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#slide=id.g196e558677_0_0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static/spring-cloud.html#_spring_cloud_netfli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asarkar.org/technical/netflix-eureka/" TargetMode="External"/><Relationship Id="rId3" Type="http://schemas.openxmlformats.org/officeDocument/2006/relationships/hyperlink" Target="https://github.com/choelea/spring-cloud-nodejs" TargetMode="External"/><Relationship Id="rId7" Type="http://schemas.openxmlformats.org/officeDocument/2006/relationships/hyperlink" Target="http://www.itmuch.com/spring-cloud-sum-eurek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spring-cloud/spring-cloud-netflix/issues/203" TargetMode="External"/><Relationship Id="rId5" Type="http://schemas.openxmlformats.org/officeDocument/2006/relationships/hyperlink" Target="http://cloud.spring.io/spring-cloud-static/spring-cloud.html#_spring_cloud_netflix" TargetMode="External"/><Relationship Id="rId4" Type="http://schemas.openxmlformats.org/officeDocument/2006/relationships/hyperlink" Target="https://cloud.spring.io/spring-cloud-netflix/multi/multi_spring-cloud-eureka-server.html#spring-cloud-eureka-server-zones-and-regions" TargetMode="External"/><Relationship Id="rId9" Type="http://schemas.openxmlformats.org/officeDocument/2006/relationships/hyperlink" Target="https://github.com/Netflix/eureka/wiki/Understanding-Eureka-Peer-to-Peer-Commun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86247" y="543723"/>
            <a:ext cx="8342000" cy="1122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520318" y="1773767"/>
            <a:ext cx="5422400" cy="429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-US" sz="2400" dirty="0" smtClean="0">
                <a:solidFill>
                  <a:srgbClr val="333333"/>
                </a:solidFill>
              </a:rPr>
              <a:t>Tools And Stack</a:t>
            </a:r>
          </a:p>
          <a:p>
            <a:pPr marL="253994" lvl="2" indent="0">
              <a:lnSpc>
                <a:spcPct val="150000"/>
              </a:lnSpc>
              <a:buClr>
                <a:schemeClr val="dk1"/>
              </a:buClr>
              <a:buSzPct val="91666"/>
              <a:buNone/>
            </a:pPr>
            <a:r>
              <a:rPr lang="en-US" sz="1600" dirty="0" smtClean="0">
                <a:solidFill>
                  <a:srgbClr val="333333"/>
                </a:solidFill>
              </a:rPr>
              <a:t>Eureka</a:t>
            </a:r>
          </a:p>
          <a:p>
            <a:pPr marL="253994" lvl="2" indent="0">
              <a:lnSpc>
                <a:spcPct val="150000"/>
              </a:lnSpc>
              <a:buClr>
                <a:schemeClr val="dk1"/>
              </a:buClr>
              <a:buSzPct val="91666"/>
              <a:buNone/>
            </a:pPr>
            <a:r>
              <a:rPr lang="en-US" sz="1600" dirty="0" smtClean="0">
                <a:solidFill>
                  <a:srgbClr val="333333"/>
                </a:solidFill>
              </a:rPr>
              <a:t>Consul</a:t>
            </a:r>
          </a:p>
          <a:p>
            <a:pPr marL="253994" lvl="2" indent="0">
              <a:lnSpc>
                <a:spcPct val="150000"/>
              </a:lnSpc>
              <a:buClr>
                <a:schemeClr val="dk1"/>
              </a:buClr>
              <a:buSzPct val="91666"/>
              <a:buNone/>
            </a:pPr>
            <a:r>
              <a:rPr lang="en-US" sz="1600" dirty="0" smtClean="0">
                <a:solidFill>
                  <a:srgbClr val="333333"/>
                </a:solidFill>
              </a:rPr>
              <a:t>Zookeeper	</a:t>
            </a:r>
            <a:endParaRPr lang="en-US" sz="1600" u="sng" dirty="0" smtClean="0">
              <a:solidFill>
                <a:schemeClr val="hlink"/>
              </a:solidFill>
              <a:hlinkClick r:id="rId3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-US" dirty="0" smtClean="0">
                <a:solidFill>
                  <a:srgbClr val="333333"/>
                </a:solidFill>
              </a:rPr>
              <a:t>Comparisons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-US" altLang="zh-CN" dirty="0">
                <a:solidFill>
                  <a:srgbClr val="333333"/>
                </a:solidFill>
              </a:rPr>
              <a:t>Spring Cloud Netflix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-US" dirty="0">
                <a:solidFill>
                  <a:srgbClr val="333333"/>
                </a:solidFill>
              </a:rPr>
              <a:t>		</a:t>
            </a: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>
              <a:lnSpc>
                <a:spcPct val="100000"/>
              </a:lnSpc>
            </a:pPr>
            <a:endParaRPr sz="1333" dirty="0"/>
          </a:p>
        </p:txBody>
      </p:sp>
    </p:spTree>
    <p:extLst>
      <p:ext uri="{BB962C8B-B14F-4D97-AF65-F5344CB8AC3E}">
        <p14:creationId xmlns:p14="http://schemas.microsoft.com/office/powerpoint/2010/main" val="5114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zh-CN" altLang="en-US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关于</a:t>
            </a:r>
            <a:r>
              <a:rPr lang="en-US" altLang="zh-CN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 </a:t>
            </a:r>
            <a:r>
              <a:rPr lang="zh-CN" altLang="en-US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集群以及自我保护模式的问题</a:t>
            </a:r>
            <a:endParaRPr lang="en-US" altLang="zh-CN" sz="1800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396" y="951914"/>
            <a:ext cx="11449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Eureka</a:t>
            </a:r>
            <a:r>
              <a:rPr lang="zh-CN" alt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的自我保护模式会导致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Eureka Client</a:t>
            </a:r>
            <a:r>
              <a:rPr lang="zh-CN" alt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获取到已经不存在的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Instance</a:t>
            </a:r>
            <a:r>
              <a:rPr lang="zh-CN" alt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。 </a:t>
            </a: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4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Registration </a:t>
            </a:r>
            <a:r>
              <a:rPr lang="en-US" altLang="zh-CN" sz="1733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&amp; </a:t>
            </a: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Discovery Tools</a:t>
            </a:r>
            <a:endParaRPr lang="en-US" sz="1733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2382" y="1052623"/>
            <a:ext cx="10643190" cy="197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Eureka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基于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REST 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的服务，服务注册发现中心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Netflix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技术栈  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Spring Cloud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集成</a:t>
            </a:r>
            <a:r>
              <a:rPr lang="zh-CN" altLang="en-US" sz="14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方便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解决中间业务层的负载均衡和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Failover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(Eureka Client 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端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有简单的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Web UI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可以查看注册的服务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配合</a:t>
            </a:r>
            <a:r>
              <a:rPr lang="en-US" altLang="zh-CN" sz="1400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Netfix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的技术栈可以实现熔断</a:t>
            </a:r>
            <a:endParaRPr lang="zh-CN" altLang="en-US" sz="1400" dirty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705" y="3027459"/>
            <a:ext cx="10643190" cy="197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33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Consul</a:t>
            </a:r>
            <a:endParaRPr lang="en-US" altLang="zh-CN" sz="1733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基于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REST 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的服务，服务注册发现中心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Netflix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技术栈  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Spring Cloud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集成</a:t>
            </a:r>
            <a:r>
              <a:rPr lang="zh-CN" altLang="en-US" sz="14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方便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解决中间业务层的负载均衡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有简单的</a:t>
            </a:r>
            <a:r>
              <a:rPr lang="en-US" altLang="zh-CN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Web UI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可以查看注册的服务</a:t>
            </a:r>
            <a:endParaRPr lang="en-US" altLang="zh-CN" sz="1400" dirty="0" smtClean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配合</a:t>
            </a:r>
            <a:r>
              <a:rPr lang="en-US" altLang="zh-CN" sz="1400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Netfix</a:t>
            </a:r>
            <a:r>
              <a:rPr lang="zh-CN" altLang="en-US" sz="14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的技术栈可以实现熔断</a:t>
            </a:r>
            <a:endParaRPr lang="zh-CN" altLang="en-US" sz="1400" dirty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26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Comparisons</a:t>
            </a:r>
            <a:endParaRPr lang="en-US" sz="1733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58" y="596490"/>
            <a:ext cx="9035964" cy="60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endParaRPr lang="en-US" sz="1733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72" y="907894"/>
            <a:ext cx="8955592" cy="52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Spring Cloud Netflix &gt; Registering with Eureka</a:t>
            </a:r>
            <a:endParaRPr lang="en-US" sz="1800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782" y="2366045"/>
            <a:ext cx="1144931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微服务的注册</a:t>
            </a:r>
            <a:r>
              <a:rPr lang="en-US" altLang="zh-CN" sz="1600" b="1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基本保持默认配置</a:t>
            </a:r>
            <a:r>
              <a:rPr lang="en-US" altLang="zh-CN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配置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服务器地址（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application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配置）：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600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eureka.client.serviceUrl.defaultZone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=http://localhost:8761/eureka/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Status Page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Health Indicator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必须返回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200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；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（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引入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Spring Boot Actuator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将自动添加这两个</a:t>
            </a:r>
            <a:r>
              <a:rPr lang="en-US" altLang="zh-CN" sz="1600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Endpooints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）默认情况下服务的在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中的状态是有服务主动发起的</a:t>
            </a: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心跳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来更新。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的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Health Check</a:t>
            </a:r>
            <a:endParaRPr lang="en-US" altLang="zh-CN" sz="1600" b="1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HTTP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而非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HTTPS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（默认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）</a:t>
            </a: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88187" y="1220360"/>
            <a:ext cx="7077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术语：</a:t>
            </a:r>
            <a:endParaRPr lang="en-US" altLang="zh-CN" sz="1600" b="1" dirty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Eureka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Instance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/ 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Client 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-  </a:t>
            </a:r>
            <a:r>
              <a:rPr lang="zh-CN" altLang="en-US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注册在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eureka server </a:t>
            </a:r>
            <a:r>
              <a:rPr lang="zh-CN" altLang="en-US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上的微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服务 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或者消费者</a:t>
            </a:r>
            <a:endParaRPr lang="zh-CN" altLang="en-US" sz="1600" dirty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187" y="4336512"/>
            <a:ext cx="11449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微服务的消亡</a:t>
            </a:r>
            <a:endParaRPr lang="en-US" altLang="zh-CN" sz="1600" b="1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当一个服务注册后，默认每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秒会向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发一次心跳告知本服务目前是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UP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状态。 当超过一定时间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 Sever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没有接收到心跳，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 Server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就会移除这个服务。 </a:t>
            </a: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测试情况：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shutdown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一个服务后，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2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分钟会从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中移除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488187" y="679430"/>
            <a:ext cx="6422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版本</a:t>
            </a: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：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Spring Boot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1.5.9.RELEASE Spring Cloud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altLang="zh-CN" sz="1600" dirty="0" err="1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Edgware.RELEASE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 </a:t>
            </a:r>
            <a:endParaRPr lang="zh-CN" altLang="en-US" sz="1600" dirty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629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Spring Cloud Netflix &gt; </a:t>
            </a:r>
            <a:r>
              <a:rPr lang="en-US" altLang="zh-CN" sz="18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High Availability, Zones and Regions</a:t>
            </a:r>
            <a:endParaRPr lang="en-US" sz="1800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396" y="951914"/>
            <a:ext cx="114493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单机模式</a:t>
            </a:r>
            <a:endParaRPr lang="en-US" altLang="zh-CN" sz="1600" b="1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对服务的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instance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的信息的缓存分别在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Client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端和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 Server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端都有（缓存于内存中）。所以一般情况下单机模式已经足够。对于生产环境，如果配备相关监控加弹性运行时（比如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Cloud Foundry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）。</a:t>
            </a: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注意事项：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关闭客户端的注册行为。</a:t>
            </a:r>
            <a:endParaRPr lang="en-US" altLang="zh-CN" sz="1600" dirty="0" smtClean="0">
              <a:solidFill>
                <a:srgbClr val="75787B"/>
              </a:solidFill>
              <a:latin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eureka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 client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    </a:t>
            </a:r>
            <a:r>
              <a:rPr lang="en-US" altLang="zh-CN" sz="1600" dirty="0" err="1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registerWithEureka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: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false #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默认是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true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，集群的时候需要保持默认</a:t>
            </a:r>
            <a:endParaRPr lang="en-US" altLang="zh-CN" sz="1600" dirty="0">
              <a:solidFill>
                <a:srgbClr val="75787B"/>
              </a:solidFill>
              <a:latin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    </a:t>
            </a:r>
            <a:r>
              <a:rPr lang="en-US" altLang="zh-CN" sz="1600" dirty="0" err="1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fetchRegistry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: 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false            #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默认是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true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， 集群</a:t>
            </a:r>
            <a:r>
              <a:rPr lang="zh-CN" altLang="en-US" sz="1600" dirty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的时候需要保持默认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77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Spring Cloud Netflix &gt; </a:t>
            </a:r>
            <a:r>
              <a:rPr lang="en-US" altLang="zh-CN" sz="18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High Availability, Zones and Regions</a:t>
            </a:r>
            <a:endParaRPr lang="en-US" sz="1800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782" y="787870"/>
            <a:ext cx="11449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集群模式</a:t>
            </a:r>
            <a:endParaRPr lang="en-US" altLang="zh-CN" sz="1600" b="1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集群的时候，只需要彼此互相注册。</a:t>
            </a: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默认是通过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hostname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来访问的，需要确保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hostname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的正确性，一般可以不加配置，程序会通过</a:t>
            </a:r>
            <a:r>
              <a:rPr lang="en-US" altLang="zh-CN" sz="1600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java.net.InetAddress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来获取到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hostname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。如果需要修改采用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IP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访问可以参考配置文档：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http://cloud.spring.io/spring-cloud-static/spring-cloud.html#_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spring_cloud_netflix</a:t>
            </a: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8782" y="2672239"/>
            <a:ext cx="69536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---</a:t>
            </a:r>
          </a:p>
          <a:p>
            <a:r>
              <a:rPr lang="zh-CN" altLang="en-US" sz="1400" dirty="0"/>
              <a:t>spring:</a:t>
            </a:r>
          </a:p>
          <a:p>
            <a:r>
              <a:rPr lang="zh-CN" altLang="en-US" sz="1400" dirty="0"/>
              <a:t>  profiles: peer1</a:t>
            </a:r>
          </a:p>
          <a:p>
            <a:r>
              <a:rPr lang="zh-CN" altLang="en-US" sz="1400" dirty="0"/>
              <a:t>eureka:</a:t>
            </a:r>
          </a:p>
          <a:p>
            <a:r>
              <a:rPr lang="zh-CN" altLang="en-US" sz="1400" dirty="0"/>
              <a:t>  instance:</a:t>
            </a:r>
          </a:p>
          <a:p>
            <a:r>
              <a:rPr lang="zh-CN" altLang="en-US" sz="1400" dirty="0"/>
              <a:t>    hostname: peer1</a:t>
            </a:r>
          </a:p>
          <a:p>
            <a:r>
              <a:rPr lang="zh-CN" altLang="en-US" sz="1400" dirty="0"/>
              <a:t>  client:</a:t>
            </a:r>
          </a:p>
          <a:p>
            <a:r>
              <a:rPr lang="zh-CN" altLang="en-US" sz="1400" dirty="0"/>
              <a:t>    serviceUrl:</a:t>
            </a:r>
          </a:p>
          <a:p>
            <a:r>
              <a:rPr lang="zh-CN" altLang="en-US" sz="1400" dirty="0"/>
              <a:t>      defaultZone: http://peer2/eureka/</a:t>
            </a:r>
          </a:p>
          <a:p>
            <a:endParaRPr lang="zh-CN" altLang="en-US" sz="1400" dirty="0"/>
          </a:p>
          <a:p>
            <a:r>
              <a:rPr lang="zh-CN" altLang="en-US" sz="1400" dirty="0"/>
              <a:t>---</a:t>
            </a:r>
          </a:p>
          <a:p>
            <a:r>
              <a:rPr lang="zh-CN" altLang="en-US" sz="1400" dirty="0"/>
              <a:t>spring:</a:t>
            </a:r>
          </a:p>
          <a:p>
            <a:r>
              <a:rPr lang="zh-CN" altLang="en-US" sz="1400" dirty="0"/>
              <a:t>  profiles: peer2</a:t>
            </a:r>
          </a:p>
          <a:p>
            <a:r>
              <a:rPr lang="zh-CN" altLang="en-US" sz="1400" dirty="0"/>
              <a:t>eureka:</a:t>
            </a:r>
          </a:p>
          <a:p>
            <a:r>
              <a:rPr lang="zh-CN" altLang="en-US" sz="1400" dirty="0"/>
              <a:t>  instance:</a:t>
            </a:r>
          </a:p>
          <a:p>
            <a:r>
              <a:rPr lang="zh-CN" altLang="en-US" sz="1400" dirty="0"/>
              <a:t>    hostname: peer2</a:t>
            </a:r>
          </a:p>
          <a:p>
            <a:r>
              <a:rPr lang="zh-CN" altLang="en-US" sz="1400" dirty="0"/>
              <a:t>  client:</a:t>
            </a:r>
          </a:p>
          <a:p>
            <a:r>
              <a:rPr lang="zh-CN" altLang="en-US" sz="1400" dirty="0"/>
              <a:t>    serviceUrl:</a:t>
            </a:r>
          </a:p>
          <a:p>
            <a:r>
              <a:rPr lang="zh-CN" altLang="en-US" sz="1400" dirty="0"/>
              <a:t>      defaultZone: http://peer1/eureka/</a:t>
            </a:r>
          </a:p>
        </p:txBody>
      </p:sp>
    </p:spTree>
    <p:extLst>
      <p:ext uri="{BB962C8B-B14F-4D97-AF65-F5344CB8AC3E}">
        <p14:creationId xmlns:p14="http://schemas.microsoft.com/office/powerpoint/2010/main" val="25135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zh-CN" altLang="en-US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规范</a:t>
            </a:r>
            <a:endParaRPr lang="en-US" altLang="zh-CN" sz="1800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396" y="951914"/>
            <a:ext cx="114493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 Server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规范</a:t>
            </a:r>
            <a:endParaRPr lang="en-US" altLang="zh-CN" sz="1600" dirty="0">
              <a:solidFill>
                <a:srgbClr val="75787B"/>
              </a:solidFill>
              <a:latin typeface="Open Sans"/>
              <a:cs typeface="Open Sans"/>
              <a:sym typeface="Open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使用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Standalone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模式</a:t>
            </a:r>
            <a:endParaRPr lang="en-US" altLang="zh-CN" sz="1600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关闭客户端行为，即：关闭自注册行为： </a:t>
            </a:r>
            <a:r>
              <a:rPr lang="en-US" altLang="zh-CN" sz="1400" i="1" dirty="0" err="1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eureka.client.registerWithEureka</a:t>
            </a:r>
            <a:r>
              <a:rPr lang="en-US" altLang="zh-CN" sz="1400" i="1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=false  </a:t>
            </a:r>
            <a:r>
              <a:rPr lang="en-US" altLang="zh-CN" sz="1400" i="1" dirty="0" err="1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eureka.client.fetchRegistry</a:t>
            </a:r>
            <a:r>
              <a:rPr lang="en-US" altLang="zh-CN" sz="1400" i="1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=false</a:t>
            </a:r>
            <a:endParaRPr lang="en-US" altLang="zh-CN" sz="1400" i="1" dirty="0">
              <a:solidFill>
                <a:srgbClr val="75787B"/>
              </a:solidFill>
              <a:latin typeface="Open Sans"/>
              <a:cs typeface="Open Sans"/>
              <a:sym typeface="Open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根据服务的多少合理设置</a:t>
            </a:r>
            <a:r>
              <a:rPr lang="en-US" altLang="zh-CN" sz="1600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renewalPercentThreshold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（这里面存在一个问题：微服务的特性可能导致不同服务的示例有很大的却别，但是这个设置是针对所有的示例的）</a:t>
            </a: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Spring-Boot </a:t>
            </a:r>
            <a:r>
              <a:rPr lang="zh-CN" altLang="en-US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微服务接入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规范</a:t>
            </a:r>
            <a:endParaRPr lang="en-US" altLang="zh-CN" sz="1600" dirty="0" smtClean="0">
              <a:solidFill>
                <a:srgbClr val="75787B"/>
              </a:solidFill>
              <a:latin typeface="Open Sans"/>
              <a:cs typeface="Open Sans"/>
              <a:sym typeface="Open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使用和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Eureka Server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同样的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Spring Cloud 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版本</a:t>
            </a:r>
            <a:endParaRPr lang="en-US" altLang="zh-CN" sz="1600" dirty="0" smtClean="0">
              <a:solidFill>
                <a:srgbClr val="75787B"/>
              </a:solidFill>
              <a:latin typeface="Open Sans"/>
              <a:cs typeface="Open Sans"/>
              <a:sym typeface="Open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Status Page</a:t>
            </a:r>
            <a:r>
              <a:rPr lang="zh-CN" altLang="en-US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Health Indicator</a:t>
            </a:r>
            <a:r>
              <a:rPr lang="zh-CN" altLang="en-US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必须返回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200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配置只需要指定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Eureka Server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的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URL</a:t>
            </a:r>
            <a:r>
              <a:rPr lang="zh-CN" altLang="en-US" sz="1600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，其他采用默认配置。 </a:t>
            </a:r>
            <a:endParaRPr lang="en-US" altLang="zh-CN" sz="1600" dirty="0" smtClean="0">
              <a:solidFill>
                <a:srgbClr val="75787B"/>
              </a:solidFill>
              <a:latin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43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zh-CN" altLang="en-US" sz="18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示例代码和 参考资源</a:t>
            </a:r>
            <a:endParaRPr lang="en-US" altLang="zh-CN" sz="1800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396" y="951914"/>
            <a:ext cx="114493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75787B"/>
                </a:solidFill>
                <a:latin typeface="Open Sans"/>
                <a:cs typeface="Open Sans"/>
                <a:sym typeface="Open Sans"/>
                <a:hlinkClick r:id="rId3"/>
              </a:rPr>
              <a:t>示例代码</a:t>
            </a: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  <a:hlinkClick r:id="rId3"/>
              </a:rPr>
              <a:t>：</a:t>
            </a:r>
            <a:endParaRPr lang="en-US" altLang="zh-CN" sz="1600" b="1" dirty="0">
              <a:solidFill>
                <a:srgbClr val="75787B"/>
              </a:solidFill>
              <a:latin typeface="Open Sans"/>
              <a:cs typeface="Open Sans"/>
              <a:sym typeface="Open Sans"/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</a:t>
            </a:r>
            <a:r>
              <a:rPr lang="en-US" altLang="zh-CN" sz="16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://</a:t>
            </a:r>
            <a:r>
              <a:rPr lang="en-US" altLang="zh-CN" sz="16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github.com/choelea/spring-cloud-nodejs</a:t>
            </a: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参考资源</a:t>
            </a:r>
            <a:r>
              <a:rPr lang="zh-CN" altLang="en-US" sz="1600" b="1" dirty="0" smtClean="0">
                <a:solidFill>
                  <a:srgbClr val="75787B"/>
                </a:solidFill>
                <a:latin typeface="Open Sans"/>
                <a:cs typeface="Open Sans"/>
                <a:sym typeface="Open Sans"/>
              </a:rPr>
              <a:t>：</a:t>
            </a:r>
            <a:endParaRPr lang="en-US" altLang="zh-CN" sz="1600" b="1" dirty="0" smtClean="0">
              <a:solidFill>
                <a:srgbClr val="75787B"/>
              </a:solidFill>
              <a:latin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cloud.spring.io/spring-cloud-netflix/multi/multi_spring-cloud-eureka-server.html#spring-cloud-eureka-server-zones-and-regions</a:t>
            </a: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cloud.spring.io/spring-cloud-netflix/multi/multi_spring-cloud-eureka-server.html#spring-cloud-eureka-server-zones-and-regions</a:t>
            </a: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</a:t>
            </a:r>
            <a:r>
              <a:rPr lang="en-US" altLang="zh-C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://cloud.spring.io/spring-cloud-static/spring-cloud.html#_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spring_cloud_netflix</a:t>
            </a: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github.com/spring-cloud/spring-cloud-netflix/issues/203</a:t>
            </a: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http://www.itmuch.com/spring-cloud-sum-eureka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/</a:t>
            </a: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https://blog.asarkar.org/technical/netflix-eureka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/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zh-CN" alt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弥补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Cloud </a:t>
            </a:r>
            <a:r>
              <a:rPr lang="zh-CN" alt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和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Eureka</a:t>
            </a:r>
            <a:r>
              <a:rPr lang="zh-CN" alt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之间的文档不足</a:t>
            </a: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github.com/Netflix/eureka/wiki/Understanding-Eureka-Peer-to-Peer-Communication</a:t>
            </a: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43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1035</Words>
  <Application>Microsoft Office PowerPoint</Application>
  <PresentationFormat>宽屏</PresentationFormat>
  <Paragraphs>228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Open Sans</vt:lpstr>
      <vt:lpstr>Roboto</vt:lpstr>
      <vt:lpstr>Office 主题​​</vt:lpstr>
      <vt:lpstr>Table of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Infrastructure (till middle of Oct.)</dc:title>
  <dc:creator>李厚强</dc:creator>
  <cp:lastModifiedBy>微软用户</cp:lastModifiedBy>
  <cp:revision>169</cp:revision>
  <dcterms:created xsi:type="dcterms:W3CDTF">2016-08-28T12:58:23Z</dcterms:created>
  <dcterms:modified xsi:type="dcterms:W3CDTF">2017-12-07T09:39:30Z</dcterms:modified>
</cp:coreProperties>
</file>