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2" r:id="rId3"/>
    <p:sldId id="305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-qiang Li" initials="HL" lastIdx="1" clrIdx="0">
    <p:extLst>
      <p:ext uri="{19B8F6BF-5375-455C-9EA6-DF929625EA0E}">
        <p15:presenceInfo xmlns:p15="http://schemas.microsoft.com/office/powerpoint/2012/main" userId="f9804852ba966fd1" providerId="Windows Live"/>
      </p:ext>
    </p:extLst>
  </p:cmAuthor>
  <p:cmAuthor id="2" name="李超" initials="李超" lastIdx="1" clrIdx="1">
    <p:extLst>
      <p:ext uri="{19B8F6BF-5375-455C-9EA6-DF929625EA0E}">
        <p15:presenceInfo xmlns:p15="http://schemas.microsoft.com/office/powerpoint/2012/main" userId="李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7" autoAdjust="0"/>
  </p:normalViewPr>
  <p:slideViewPr>
    <p:cSldViewPr snapToGrid="0">
      <p:cViewPr varScale="1">
        <p:scale>
          <a:sx n="90" d="100"/>
          <a:sy n="9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C1C3-7CA2-4283-B0B4-FE51EB47EB19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ED134-2375-4B66-B2F3-82B6D645F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80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https://stackshare.io/stackups/consul-vs-eureka-vs-zookeeper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52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92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6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63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http://cloud.spring.io/spring-cloud-static/spring-cloud.html#_spring_cloud_netflix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6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8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6247" y="543723"/>
            <a:ext cx="8342000" cy="112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7416" y="1773767"/>
            <a:ext cx="8341600" cy="42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48163" lvl="1" indent="-46566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309026" lvl="2" indent="-55032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371566" lvl="3" indent="-253994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676358" lvl="4" indent="-169329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3352716" lvl="5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962301" lvl="6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4571886" lvl="7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5181470" lvl="8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429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1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slide=id.p14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#slide=id.g196e558677_0_0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atic/spring-cloud.html#_spring_cloud_netfli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86247" y="543723"/>
            <a:ext cx="8342000" cy="1122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520318" y="1773767"/>
            <a:ext cx="5422400" cy="429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sz="2400" dirty="0" smtClean="0">
                <a:solidFill>
                  <a:srgbClr val="333333"/>
                </a:solidFill>
              </a:rPr>
              <a:t>Tools And Stack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Eureka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Consul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Zookeeper	</a:t>
            </a:r>
            <a:endParaRPr lang="en-US" sz="1600" u="sng" dirty="0" smtClean="0">
              <a:solidFill>
                <a:schemeClr val="hlink"/>
              </a:solidFill>
              <a:hlinkClick r:id="rId3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dirty="0" smtClean="0">
                <a:solidFill>
                  <a:srgbClr val="333333"/>
                </a:solidFill>
              </a:rPr>
              <a:t>Comparisons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altLang="zh-CN" dirty="0">
                <a:solidFill>
                  <a:srgbClr val="333333"/>
                </a:solidFill>
              </a:rPr>
              <a:t>Spring Cloud Netflix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dirty="0">
                <a:solidFill>
                  <a:srgbClr val="333333"/>
                </a:solidFill>
              </a:rPr>
              <a:t>		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>
              <a:lnSpc>
                <a:spcPct val="100000"/>
              </a:lnSpc>
            </a:pP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51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Registration </a:t>
            </a:r>
            <a:r>
              <a:rPr lang="en-US" altLang="zh-CN" sz="1733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&amp; </a:t>
            </a: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Discovery Tools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2382" y="1052623"/>
            <a:ext cx="10643190" cy="19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基于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REST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的服务，服务注册发现中心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Netflix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技术栈 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Cloud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集成</a:t>
            </a:r>
            <a:r>
              <a:rPr lang="zh-CN" altLang="en-US" sz="14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方便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解决中间业务层的负载均衡和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Failover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(Eureka Client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端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有简单的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Web UI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可以查看注册的服务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配合</a:t>
            </a:r>
            <a:r>
              <a:rPr lang="en-US" altLang="zh-CN" sz="14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的技术栈可以实现熔断</a:t>
            </a:r>
            <a:endParaRPr lang="zh-CN" altLang="en-US" sz="14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705" y="3027459"/>
            <a:ext cx="10643190" cy="19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3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Consul</a:t>
            </a:r>
            <a:endParaRPr lang="en-US" altLang="zh-CN" sz="1733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基于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REST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的服务，服务注册发现中心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Netflix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技术栈 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Cloud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集成</a:t>
            </a:r>
            <a:r>
              <a:rPr lang="zh-CN" altLang="en-US" sz="14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方便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解决中间业务层的负载均衡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有简单的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Web UI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可以查看注册的服务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配合</a:t>
            </a:r>
            <a:r>
              <a:rPr lang="en-US" altLang="zh-CN" sz="14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的技术栈可以实现熔断</a:t>
            </a:r>
            <a:endParaRPr lang="zh-CN" altLang="en-US" sz="14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Comparisons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8" y="596490"/>
            <a:ext cx="9035964" cy="60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72" y="907894"/>
            <a:ext cx="8955592" cy="52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Cloud Netflix &gt; Registering with Eureka</a:t>
            </a:r>
            <a:endParaRPr lang="en-US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782" y="2366045"/>
            <a:ext cx="114493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微服务的注册</a:t>
            </a:r>
            <a:r>
              <a:rPr lang="en-US" altLang="zh-CN" sz="1600" b="1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基本保持默认配置</a:t>
            </a:r>
            <a:r>
              <a:rPr lang="en-US" altLang="zh-CN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配置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服务器地址（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配置）：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eureka.client.serviceUrl.defaultZone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=http://localhost:8761/eureka/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Status Page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Health Indicator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必须返回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200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；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引入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Boot Actuator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将自动添加这两个</a:t>
            </a:r>
            <a:r>
              <a:rPr lang="en-US" altLang="zh-CN" sz="16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Endpooints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）默认情况下服务的在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中的状态是有服务主动发起的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心跳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来更新。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Health Check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HTTP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而非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HTTPS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（默认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88187" y="1220360"/>
            <a:ext cx="521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术语：</a:t>
            </a:r>
            <a:endParaRPr lang="en-US" altLang="zh-CN" sz="1600" b="1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 Instance - 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注册在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 server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上的微服务</a:t>
            </a:r>
            <a:endParaRPr lang="en-US" altLang="zh-CN" sz="16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 Client –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注册的服务的消费方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8187" y="4336512"/>
            <a:ext cx="11449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微服务的消亡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当一个服务注册后，默认每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秒会向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发一次心跳告知本服务目前是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UP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状态。 当超过一定时间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Sever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没有接收到心跳，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Server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就会移除这个服务。 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测试情况：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shutdown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一个服务后，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2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分钟会从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中移除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88187" y="679430"/>
            <a:ext cx="642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版本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：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Boot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1.5.9.RELEASE Spring Cloud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altLang="zh-CN" sz="1600" dirty="0" err="1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Edgware.RELEASE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 </a:t>
            </a:r>
            <a:endParaRPr lang="zh-CN" altLang="en-US" sz="16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29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Cloud Netflix &gt; </a:t>
            </a:r>
            <a:r>
              <a:rPr lang="en-US" altLang="zh-CN" sz="18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High Availability, Zones and Regions</a:t>
            </a:r>
            <a:endParaRPr lang="en-US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单机模式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对服务的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instance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的信息的缓存分别在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Client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端和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Server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端都有（缓存于内存中）。所以一般情况下单机模式已经足够。对于生产环境，如果配备相关监控加弹性运行时（比如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Cloud Foundry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）。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注意事项：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关闭客户端的注册行为。</a:t>
            </a:r>
            <a:endParaRPr lang="en-US" altLang="zh-CN" sz="1600" dirty="0" smtClean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client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   </a:t>
            </a:r>
            <a:r>
              <a:rPr lang="en-US" altLang="zh-CN" sz="1600" dirty="0" err="1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registerWithEureka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false #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默认是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true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，集群的时候需要保持默认</a:t>
            </a:r>
            <a:endParaRPr lang="en-US" altLang="zh-CN" sz="1600" dirty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   </a:t>
            </a:r>
            <a:r>
              <a:rPr lang="en-US" altLang="zh-CN" sz="1600" dirty="0" err="1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fetchRegistry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false            #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默认是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true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， 集群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的时候需要保持默认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77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Cloud Netflix &gt; </a:t>
            </a:r>
            <a:r>
              <a:rPr lang="en-US" altLang="zh-CN" sz="18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High Availability, Zones and Regions</a:t>
            </a:r>
            <a:endParaRPr lang="en-US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782" y="787870"/>
            <a:ext cx="1144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集群模式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集群的时候，只需要彼此互相注册。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默认是通过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hostname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来访问的，需要确保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hostname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的正确性，一般可以不加配置，程序会通过</a:t>
            </a:r>
            <a:r>
              <a:rPr lang="en-US" altLang="zh-CN" sz="16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java.net.InetAddress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来获取到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hostname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。如果需要修改采用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IP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访问可以参考配置文档：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http://cloud.spring.io/spring-cloud-static/spring-cloud.html#_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spring_cloud_netflix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782" y="2672239"/>
            <a:ext cx="69536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---</a:t>
            </a:r>
          </a:p>
          <a:p>
            <a:r>
              <a:rPr lang="zh-CN" altLang="en-US" sz="1400" dirty="0"/>
              <a:t>spring:</a:t>
            </a:r>
          </a:p>
          <a:p>
            <a:r>
              <a:rPr lang="zh-CN" altLang="en-US" sz="1400" dirty="0"/>
              <a:t>  profiles: peer1</a:t>
            </a:r>
          </a:p>
          <a:p>
            <a:r>
              <a:rPr lang="zh-CN" altLang="en-US" sz="1400" dirty="0"/>
              <a:t>eureka:</a:t>
            </a:r>
          </a:p>
          <a:p>
            <a:r>
              <a:rPr lang="zh-CN" altLang="en-US" sz="1400" dirty="0"/>
              <a:t>  instance:</a:t>
            </a:r>
          </a:p>
          <a:p>
            <a:r>
              <a:rPr lang="zh-CN" altLang="en-US" sz="1400" dirty="0"/>
              <a:t>    hostname: peer1</a:t>
            </a:r>
          </a:p>
          <a:p>
            <a:r>
              <a:rPr lang="zh-CN" altLang="en-US" sz="1400" dirty="0"/>
              <a:t>  client:</a:t>
            </a:r>
          </a:p>
          <a:p>
            <a:r>
              <a:rPr lang="zh-CN" altLang="en-US" sz="1400" dirty="0"/>
              <a:t>    serviceUrl:</a:t>
            </a:r>
          </a:p>
          <a:p>
            <a:r>
              <a:rPr lang="zh-CN" altLang="en-US" sz="1400" dirty="0"/>
              <a:t>      defaultZone: http://peer2/eureka/</a:t>
            </a:r>
          </a:p>
          <a:p>
            <a:endParaRPr lang="zh-CN" altLang="en-US" sz="1400" dirty="0"/>
          </a:p>
          <a:p>
            <a:r>
              <a:rPr lang="zh-CN" altLang="en-US" sz="1400" dirty="0"/>
              <a:t>---</a:t>
            </a:r>
          </a:p>
          <a:p>
            <a:r>
              <a:rPr lang="zh-CN" altLang="en-US" sz="1400" dirty="0"/>
              <a:t>spring:</a:t>
            </a:r>
          </a:p>
          <a:p>
            <a:r>
              <a:rPr lang="zh-CN" altLang="en-US" sz="1400" dirty="0"/>
              <a:t>  profiles: peer2</a:t>
            </a:r>
          </a:p>
          <a:p>
            <a:r>
              <a:rPr lang="zh-CN" altLang="en-US" sz="1400" dirty="0"/>
              <a:t>eureka:</a:t>
            </a:r>
          </a:p>
          <a:p>
            <a:r>
              <a:rPr lang="zh-CN" altLang="en-US" sz="1400" dirty="0"/>
              <a:t>  instance:</a:t>
            </a:r>
          </a:p>
          <a:p>
            <a:r>
              <a:rPr lang="zh-CN" altLang="en-US" sz="1400" dirty="0"/>
              <a:t>    hostname: peer2</a:t>
            </a:r>
          </a:p>
          <a:p>
            <a:r>
              <a:rPr lang="zh-CN" altLang="en-US" sz="1400" dirty="0"/>
              <a:t>  client:</a:t>
            </a:r>
          </a:p>
          <a:p>
            <a:r>
              <a:rPr lang="zh-CN" altLang="en-US" sz="1400" dirty="0"/>
              <a:t>    serviceUrl:</a:t>
            </a:r>
          </a:p>
          <a:p>
            <a:r>
              <a:rPr lang="zh-CN" altLang="en-US" sz="1400" dirty="0"/>
              <a:t>      defaultZone: http://peer1/eureka/</a:t>
            </a:r>
          </a:p>
        </p:txBody>
      </p:sp>
    </p:spTree>
    <p:extLst>
      <p:ext uri="{BB962C8B-B14F-4D97-AF65-F5344CB8AC3E}">
        <p14:creationId xmlns:p14="http://schemas.microsoft.com/office/powerpoint/2010/main" val="25135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860</Words>
  <Application>Microsoft Office PowerPoint</Application>
  <PresentationFormat>宽屏</PresentationFormat>
  <Paragraphs>177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Open Sans</vt:lpstr>
      <vt:lpstr>Roboto</vt:lpstr>
      <vt:lpstr>Office 主题​​</vt:lpstr>
      <vt:lpstr>Table of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Infrastructure (till middle of Oct.)</dc:title>
  <dc:creator>李厚强</dc:creator>
  <cp:lastModifiedBy>李超</cp:lastModifiedBy>
  <cp:revision>152</cp:revision>
  <dcterms:created xsi:type="dcterms:W3CDTF">2016-08-28T12:58:23Z</dcterms:created>
  <dcterms:modified xsi:type="dcterms:W3CDTF">2017-12-07T07:02:05Z</dcterms:modified>
</cp:coreProperties>
</file>