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3" r:id="rId7"/>
    <p:sldId id="271" r:id="rId8"/>
    <p:sldId id="257" r:id="rId9"/>
    <p:sldId id="274" r:id="rId10"/>
    <p:sldId id="272" r:id="rId11"/>
    <p:sldId id="258" r:id="rId12"/>
    <p:sldId id="269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747"/>
    <a:srgbClr val="3588E3"/>
    <a:srgbClr val="AFEBD8"/>
    <a:srgbClr val="A4F6DF"/>
    <a:srgbClr val="00CEA6"/>
    <a:srgbClr val="FF9FCA"/>
    <a:srgbClr val="970044"/>
    <a:srgbClr val="F8AA9A"/>
    <a:srgbClr val="F03A17"/>
    <a:srgbClr val="14A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3F822-A5C5-3A51-9FD1-D1E73DDAA735}" v="2" dt="2021-09-14T03:39:24.072"/>
    <p1510:client id="{5AF30783-7B07-47BB-8556-9FBF1D2513C9}" v="6" dt="2021-09-12T07:46:37.142"/>
    <p1510:client id="{66A298A5-6913-41F6-81BA-049010E3C30F}" v="205" dt="2021-09-12T07:44:07.121"/>
    <p1510:client id="{8E5963E3-6243-4C06-845B-69F49519C635}" v="2" dt="2021-09-15T11:23:50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unde" userId="S::j.sunde_uqconnect.edu.au#ext#@uq.onmicrosoft.com::bb969d33-cd73-4942-bcb5-9583ce3109e3" providerId="AD" clId="Web-{5AF30783-7B07-47BB-8556-9FBF1D2513C9}"/>
    <pc:docChg chg="modSld">
      <pc:chgData name="Julian Sunde" userId="S::j.sunde_uqconnect.edu.au#ext#@uq.onmicrosoft.com::bb969d33-cd73-4942-bcb5-9583ce3109e3" providerId="AD" clId="Web-{5AF30783-7B07-47BB-8556-9FBF1D2513C9}" dt="2021-09-12T07:46:37.142" v="4" actId="20577"/>
      <pc:docMkLst>
        <pc:docMk/>
      </pc:docMkLst>
      <pc:sldChg chg="modSp">
        <pc:chgData name="Julian Sunde" userId="S::j.sunde_uqconnect.edu.au#ext#@uq.onmicrosoft.com::bb969d33-cd73-4942-bcb5-9583ce3109e3" providerId="AD" clId="Web-{5AF30783-7B07-47BB-8556-9FBF1D2513C9}" dt="2021-09-12T07:46:37.142" v="4" actId="20577"/>
        <pc:sldMkLst>
          <pc:docMk/>
          <pc:sldMk cId="50775046" sldId="256"/>
        </pc:sldMkLst>
        <pc:spChg chg="mod">
          <ac:chgData name="Julian Sunde" userId="S::j.sunde_uqconnect.edu.au#ext#@uq.onmicrosoft.com::bb969d33-cd73-4942-bcb5-9583ce3109e3" providerId="AD" clId="Web-{5AF30783-7B07-47BB-8556-9FBF1D2513C9}" dt="2021-09-12T07:46:37.142" v="4" actId="20577"/>
          <ac:spMkLst>
            <pc:docMk/>
            <pc:sldMk cId="50775046" sldId="256"/>
            <ac:spMk id="3" creationId="{9C24DCFF-1A43-4874-9CBE-A32DC160505D}"/>
          </ac:spMkLst>
        </pc:spChg>
      </pc:sldChg>
    </pc:docChg>
  </pc:docChgLst>
  <pc:docChgLst>
    <pc:chgData name="Yuzhe Zou" userId="S::yuzhe.zou_uqconnect.edu.au#ext#@uq.onmicrosoft.com::029fbe63-1d59-418b-8f70-aa2ee40bb534" providerId="AD" clId="Web-{1503F822-A5C5-3A51-9FD1-D1E73DDAA735}"/>
    <pc:docChg chg="modSld">
      <pc:chgData name="Yuzhe Zou" userId="S::yuzhe.zou_uqconnect.edu.au#ext#@uq.onmicrosoft.com::029fbe63-1d59-418b-8f70-aa2ee40bb534" providerId="AD" clId="Web-{1503F822-A5C5-3A51-9FD1-D1E73DDAA735}" dt="2021-09-14T03:39:24.072" v="1"/>
      <pc:docMkLst>
        <pc:docMk/>
      </pc:docMkLst>
      <pc:sldChg chg="addSp delSp">
        <pc:chgData name="Yuzhe Zou" userId="S::yuzhe.zou_uqconnect.edu.au#ext#@uq.onmicrosoft.com::029fbe63-1d59-418b-8f70-aa2ee40bb534" providerId="AD" clId="Web-{1503F822-A5C5-3A51-9FD1-D1E73DDAA735}" dt="2021-09-14T03:39:24.072" v="1"/>
        <pc:sldMkLst>
          <pc:docMk/>
          <pc:sldMk cId="50775046" sldId="256"/>
        </pc:sldMkLst>
        <pc:spChg chg="add del">
          <ac:chgData name="Yuzhe Zou" userId="S::yuzhe.zou_uqconnect.edu.au#ext#@uq.onmicrosoft.com::029fbe63-1d59-418b-8f70-aa2ee40bb534" providerId="AD" clId="Web-{1503F822-A5C5-3A51-9FD1-D1E73DDAA735}" dt="2021-09-14T03:39:24.072" v="1"/>
          <ac:spMkLst>
            <pc:docMk/>
            <pc:sldMk cId="50775046" sldId="256"/>
            <ac:spMk id="5" creationId="{9ADB271B-A99D-4081-948F-49C22181D3A7}"/>
          </ac:spMkLst>
        </pc:spChg>
      </pc:sldChg>
    </pc:docChg>
  </pc:docChgLst>
  <pc:docChgLst>
    <pc:chgData name="Jianwei Li" userId="S::jianwei.li_uqconnect.edu.au#ext#@uq.onmicrosoft.com::135c0ed2-37ce-4254-8dc5-cf8e5df1c8e1" providerId="AD" clId="Web-{8E5963E3-6243-4C06-845B-69F49519C635}"/>
    <pc:docChg chg="modSld">
      <pc:chgData name="Jianwei Li" userId="S::jianwei.li_uqconnect.edu.au#ext#@uq.onmicrosoft.com::135c0ed2-37ce-4254-8dc5-cf8e5df1c8e1" providerId="AD" clId="Web-{8E5963E3-6243-4C06-845B-69F49519C635}" dt="2021-09-15T11:23:50.557" v="1" actId="1076"/>
      <pc:docMkLst>
        <pc:docMk/>
      </pc:docMkLst>
      <pc:sldChg chg="modSp">
        <pc:chgData name="Jianwei Li" userId="S::jianwei.li_uqconnect.edu.au#ext#@uq.onmicrosoft.com::135c0ed2-37ce-4254-8dc5-cf8e5df1c8e1" providerId="AD" clId="Web-{8E5963E3-6243-4C06-845B-69F49519C635}" dt="2021-09-15T11:23:50.557" v="1" actId="1076"/>
        <pc:sldMkLst>
          <pc:docMk/>
          <pc:sldMk cId="50775046" sldId="256"/>
        </pc:sldMkLst>
        <pc:spChg chg="mod">
          <ac:chgData name="Jianwei Li" userId="S::jianwei.li_uqconnect.edu.au#ext#@uq.onmicrosoft.com::135c0ed2-37ce-4254-8dc5-cf8e5df1c8e1" providerId="AD" clId="Web-{8E5963E3-6243-4C06-845B-69F49519C635}" dt="2021-09-15T11:23:50.557" v="1" actId="1076"/>
          <ac:spMkLst>
            <pc:docMk/>
            <pc:sldMk cId="50775046" sldId="256"/>
            <ac:spMk id="8" creationId="{631C2FB0-9AA2-45F6-B499-48EB48F257D0}"/>
          </ac:spMkLst>
        </pc:spChg>
      </pc:sldChg>
    </pc:docChg>
  </pc:docChgLst>
  <pc:docChgLst>
    <pc:chgData name="Julian Sunde" userId="286d4e35cb5dc194" providerId="LiveId" clId="{66A298A5-6913-41F6-81BA-049010E3C30F}"/>
    <pc:docChg chg="undo redo custSel addSld delSld modSld sldOrd">
      <pc:chgData name="Julian Sunde" userId="286d4e35cb5dc194" providerId="LiveId" clId="{66A298A5-6913-41F6-81BA-049010E3C30F}" dt="2021-09-12T07:44:24.167" v="3665" actId="1076"/>
      <pc:docMkLst>
        <pc:docMk/>
      </pc:docMkLst>
      <pc:sldChg chg="addSp delSp modSp mod">
        <pc:chgData name="Julian Sunde" userId="286d4e35cb5dc194" providerId="LiveId" clId="{66A298A5-6913-41F6-81BA-049010E3C30F}" dt="2021-09-12T07:10:53.361" v="2933" actId="20577"/>
        <pc:sldMkLst>
          <pc:docMk/>
          <pc:sldMk cId="50775046" sldId="256"/>
        </pc:sldMkLst>
        <pc:spChg chg="add mod">
          <ac:chgData name="Julian Sunde" userId="286d4e35cb5dc194" providerId="LiveId" clId="{66A298A5-6913-41F6-81BA-049010E3C30F}" dt="2021-09-12T07:04:36.868" v="2673" actId="1076"/>
          <ac:spMkLst>
            <pc:docMk/>
            <pc:sldMk cId="50775046" sldId="256"/>
            <ac:spMk id="2" creationId="{2F636E5C-AFA5-4FFC-93C1-2ADC18B07648}"/>
          </ac:spMkLst>
        </pc:spChg>
        <pc:spChg chg="add mod">
          <ac:chgData name="Julian Sunde" userId="286d4e35cb5dc194" providerId="LiveId" clId="{66A298A5-6913-41F6-81BA-049010E3C30F}" dt="2021-09-12T07:06:49.743" v="2738" actId="1076"/>
          <ac:spMkLst>
            <pc:docMk/>
            <pc:sldMk cId="50775046" sldId="256"/>
            <ac:spMk id="3" creationId="{9C24DCFF-1A43-4874-9CBE-A32DC160505D}"/>
          </ac:spMkLst>
        </pc:spChg>
        <pc:spChg chg="mod">
          <ac:chgData name="Julian Sunde" userId="286d4e35cb5dc194" providerId="LiveId" clId="{66A298A5-6913-41F6-81BA-049010E3C30F}" dt="2021-09-12T04:52:54" v="1790" actId="1076"/>
          <ac:spMkLst>
            <pc:docMk/>
            <pc:sldMk cId="50775046" sldId="256"/>
            <ac:spMk id="52" creationId="{B48875D1-FB84-4DF1-8A5C-2D768064484C}"/>
          </ac:spMkLst>
        </pc:spChg>
        <pc:spChg chg="mod">
          <ac:chgData name="Julian Sunde" userId="286d4e35cb5dc194" providerId="LiveId" clId="{66A298A5-6913-41F6-81BA-049010E3C30F}" dt="2021-08-19T10:58:57.115" v="81" actId="1076"/>
          <ac:spMkLst>
            <pc:docMk/>
            <pc:sldMk cId="50775046" sldId="256"/>
            <ac:spMk id="55" creationId="{37BD53F8-9FE2-4DDC-8BE0-AAE6F2F0A135}"/>
          </ac:spMkLst>
        </pc:spChg>
        <pc:spChg chg="mod">
          <ac:chgData name="Julian Sunde" userId="286d4e35cb5dc194" providerId="LiveId" clId="{66A298A5-6913-41F6-81BA-049010E3C30F}" dt="2021-09-12T07:10:53.361" v="2933" actId="20577"/>
          <ac:spMkLst>
            <pc:docMk/>
            <pc:sldMk cId="50775046" sldId="256"/>
            <ac:spMk id="59" creationId="{C99593E3-3F86-4152-B4B9-B3ABA5B29296}"/>
          </ac:spMkLst>
        </pc:spChg>
        <pc:spChg chg="add mod">
          <ac:chgData name="Julian Sunde" userId="286d4e35cb5dc194" providerId="LiveId" clId="{66A298A5-6913-41F6-81BA-049010E3C30F}" dt="2021-08-19T10:58:28.274" v="74" actId="1076"/>
          <ac:spMkLst>
            <pc:docMk/>
            <pc:sldMk cId="50775046" sldId="256"/>
            <ac:spMk id="83" creationId="{F9D4CDD3-F8C8-494C-AD7B-CDF23EF52950}"/>
          </ac:spMkLst>
        </pc:spChg>
        <pc:spChg chg="add mod">
          <ac:chgData name="Julian Sunde" userId="286d4e35cb5dc194" providerId="LiveId" clId="{66A298A5-6913-41F6-81BA-049010E3C30F}" dt="2021-09-12T04:50:32.210" v="1740" actId="207"/>
          <ac:spMkLst>
            <pc:docMk/>
            <pc:sldMk cId="50775046" sldId="256"/>
            <ac:spMk id="84" creationId="{17268EAC-E5CD-4969-BD5B-A52FA59DCDB0}"/>
          </ac:spMkLst>
        </pc:spChg>
        <pc:spChg chg="mod">
          <ac:chgData name="Julian Sunde" userId="286d4e35cb5dc194" providerId="LiveId" clId="{66A298A5-6913-41F6-81BA-049010E3C30F}" dt="2021-08-19T11:09:36.570" v="217"/>
          <ac:spMkLst>
            <pc:docMk/>
            <pc:sldMk cId="50775046" sldId="256"/>
            <ac:spMk id="85" creationId="{BF247741-A474-471E-90D3-ACC80F8E47F1}"/>
          </ac:spMkLst>
        </pc:spChg>
        <pc:spChg chg="add mod">
          <ac:chgData name="Julian Sunde" userId="286d4e35cb5dc194" providerId="LiveId" clId="{66A298A5-6913-41F6-81BA-049010E3C30F}" dt="2021-09-12T04:50:35.784" v="1741"/>
          <ac:spMkLst>
            <pc:docMk/>
            <pc:sldMk cId="50775046" sldId="256"/>
            <ac:spMk id="85" creationId="{F365F69F-9D04-416B-93C5-E818EEDEA491}"/>
          </ac:spMkLst>
        </pc:spChg>
        <pc:spChg chg="mod">
          <ac:chgData name="Julian Sunde" userId="286d4e35cb5dc194" providerId="LiveId" clId="{66A298A5-6913-41F6-81BA-049010E3C30F}" dt="2021-08-19T11:09:36.570" v="217"/>
          <ac:spMkLst>
            <pc:docMk/>
            <pc:sldMk cId="50775046" sldId="256"/>
            <ac:spMk id="86" creationId="{B912B175-DAF1-4543-B92D-D5890ADDF73B}"/>
          </ac:spMkLst>
        </pc:spChg>
        <pc:spChg chg="add mod">
          <ac:chgData name="Julian Sunde" userId="286d4e35cb5dc194" providerId="LiveId" clId="{66A298A5-6913-41F6-81BA-049010E3C30F}" dt="2021-09-12T04:55:55.862" v="1829" actId="1076"/>
          <ac:spMkLst>
            <pc:docMk/>
            <pc:sldMk cId="50775046" sldId="256"/>
            <ac:spMk id="87" creationId="{33A13C60-92BE-4486-9D9A-A31C0019BB98}"/>
          </ac:spMkLst>
        </pc:spChg>
        <pc:spChg chg="mod">
          <ac:chgData name="Julian Sunde" userId="286d4e35cb5dc194" providerId="LiveId" clId="{66A298A5-6913-41F6-81BA-049010E3C30F}" dt="2021-08-19T11:09:36.570" v="217"/>
          <ac:spMkLst>
            <pc:docMk/>
            <pc:sldMk cId="50775046" sldId="256"/>
            <ac:spMk id="87" creationId="{5D41EA62-EBDE-4D21-B8FB-099621288900}"/>
          </ac:spMkLst>
        </pc:spChg>
        <pc:spChg chg="add mod">
          <ac:chgData name="Julian Sunde" userId="286d4e35cb5dc194" providerId="LiveId" clId="{66A298A5-6913-41F6-81BA-049010E3C30F}" dt="2021-09-12T07:07:19.263" v="2751" actId="20577"/>
          <ac:spMkLst>
            <pc:docMk/>
            <pc:sldMk cId="50775046" sldId="256"/>
            <ac:spMk id="88" creationId="{3775046B-A6E3-4947-A273-1DEF0868127A}"/>
          </ac:spMkLst>
        </pc:spChg>
        <pc:spChg chg="del">
          <ac:chgData name="Julian Sunde" userId="286d4e35cb5dc194" providerId="LiveId" clId="{66A298A5-6913-41F6-81BA-049010E3C30F}" dt="2021-09-12T04:50:25.289" v="1738" actId="478"/>
          <ac:spMkLst>
            <pc:docMk/>
            <pc:sldMk cId="50775046" sldId="256"/>
            <ac:spMk id="88" creationId="{D5244FC1-2345-4658-A7F2-1A2AD263C64D}"/>
          </ac:spMkLst>
        </pc:spChg>
        <pc:spChg chg="add mod">
          <ac:chgData name="Julian Sunde" userId="286d4e35cb5dc194" providerId="LiveId" clId="{66A298A5-6913-41F6-81BA-049010E3C30F}" dt="2021-09-12T07:07:32.531" v="2759" actId="20577"/>
          <ac:spMkLst>
            <pc:docMk/>
            <pc:sldMk cId="50775046" sldId="256"/>
            <ac:spMk id="89" creationId="{6E853450-6B8C-49A1-81AC-6F4A38E1141C}"/>
          </ac:spMkLst>
        </pc:spChg>
        <pc:spChg chg="del">
          <ac:chgData name="Julian Sunde" userId="286d4e35cb5dc194" providerId="LiveId" clId="{66A298A5-6913-41F6-81BA-049010E3C30F}" dt="2021-09-12T04:50:25.289" v="1738" actId="478"/>
          <ac:spMkLst>
            <pc:docMk/>
            <pc:sldMk cId="50775046" sldId="256"/>
            <ac:spMk id="89" creationId="{E78285C3-0EC9-4154-86CE-639C1DA2A318}"/>
          </ac:spMkLst>
        </pc:spChg>
        <pc:spChg chg="add mod">
          <ac:chgData name="Julian Sunde" userId="286d4e35cb5dc194" providerId="LiveId" clId="{66A298A5-6913-41F6-81BA-049010E3C30F}" dt="2021-09-12T04:55:55.862" v="1829" actId="1076"/>
          <ac:spMkLst>
            <pc:docMk/>
            <pc:sldMk cId="50775046" sldId="256"/>
            <ac:spMk id="91" creationId="{83CAF7FB-1F96-481B-A784-10D296A9918F}"/>
          </ac:spMkLst>
        </pc:spChg>
        <pc:spChg chg="add mod">
          <ac:chgData name="Julian Sunde" userId="286d4e35cb5dc194" providerId="LiveId" clId="{66A298A5-6913-41F6-81BA-049010E3C30F}" dt="2021-09-12T04:53:57.560" v="1805" actId="21"/>
          <ac:spMkLst>
            <pc:docMk/>
            <pc:sldMk cId="50775046" sldId="256"/>
            <ac:spMk id="92" creationId="{AAB70F59-3822-4CA5-8AE4-13DA1D8DC2F2}"/>
          </ac:spMkLst>
        </pc:spChg>
        <pc:spChg chg="add del mod">
          <ac:chgData name="Julian Sunde" userId="286d4e35cb5dc194" providerId="LiveId" clId="{66A298A5-6913-41F6-81BA-049010E3C30F}" dt="2021-09-12T04:50:25.289" v="1738" actId="478"/>
          <ac:spMkLst>
            <pc:docMk/>
            <pc:sldMk cId="50775046" sldId="256"/>
            <ac:spMk id="93" creationId="{EB0FC948-7131-4513-B58A-7CD49E425CF3}"/>
          </ac:spMkLst>
        </pc:spChg>
        <pc:spChg chg="mod">
          <ac:chgData name="Julian Sunde" userId="286d4e35cb5dc194" providerId="LiveId" clId="{66A298A5-6913-41F6-81BA-049010E3C30F}" dt="2021-09-12T04:51:26.070" v="1744"/>
          <ac:spMkLst>
            <pc:docMk/>
            <pc:sldMk cId="50775046" sldId="256"/>
            <ac:spMk id="95" creationId="{D211598D-079E-4911-9584-3D790C762881}"/>
          </ac:spMkLst>
        </pc:spChg>
        <pc:spChg chg="mod">
          <ac:chgData name="Julian Sunde" userId="286d4e35cb5dc194" providerId="LiveId" clId="{66A298A5-6913-41F6-81BA-049010E3C30F}" dt="2021-09-12T04:51:26.070" v="1744"/>
          <ac:spMkLst>
            <pc:docMk/>
            <pc:sldMk cId="50775046" sldId="256"/>
            <ac:spMk id="96" creationId="{8C88EF50-1498-4F83-817C-6B8F8E014590}"/>
          </ac:spMkLst>
        </pc:spChg>
        <pc:spChg chg="mod">
          <ac:chgData name="Julian Sunde" userId="286d4e35cb5dc194" providerId="LiveId" clId="{66A298A5-6913-41F6-81BA-049010E3C30F}" dt="2021-09-12T04:51:26.070" v="1744"/>
          <ac:spMkLst>
            <pc:docMk/>
            <pc:sldMk cId="50775046" sldId="256"/>
            <ac:spMk id="97" creationId="{AF53C1C8-80EF-469D-996A-58F2C2D24AB5}"/>
          </ac:spMkLst>
        </pc:spChg>
        <pc:spChg chg="add del mod">
          <ac:chgData name="Julian Sunde" userId="286d4e35cb5dc194" providerId="LiveId" clId="{66A298A5-6913-41F6-81BA-049010E3C30F}" dt="2021-09-12T04:52:34.167" v="1782" actId="478"/>
          <ac:spMkLst>
            <pc:docMk/>
            <pc:sldMk cId="50775046" sldId="256"/>
            <ac:spMk id="98" creationId="{C49A6B22-FFBB-4D25-B13F-4E8D6D3ED6E1}"/>
          </ac:spMkLst>
        </pc:spChg>
        <pc:spChg chg="add mod">
          <ac:chgData name="Julian Sunde" userId="286d4e35cb5dc194" providerId="LiveId" clId="{66A298A5-6913-41F6-81BA-049010E3C30F}" dt="2021-09-12T04:55:13.089" v="1821" actId="208"/>
          <ac:spMkLst>
            <pc:docMk/>
            <pc:sldMk cId="50775046" sldId="256"/>
            <ac:spMk id="99" creationId="{75C2076C-F459-4105-8762-5E6D11ABB70C}"/>
          </ac:spMkLst>
        </pc:spChg>
        <pc:spChg chg="add del mod">
          <ac:chgData name="Julian Sunde" userId="286d4e35cb5dc194" providerId="LiveId" clId="{66A298A5-6913-41F6-81BA-049010E3C30F}" dt="2021-09-12T04:52:29.146" v="1781" actId="478"/>
          <ac:spMkLst>
            <pc:docMk/>
            <pc:sldMk cId="50775046" sldId="256"/>
            <ac:spMk id="100" creationId="{7C5CC8DC-C6C8-4993-861F-0221515F299D}"/>
          </ac:spMkLst>
        </pc:spChg>
        <pc:spChg chg="add del mod">
          <ac:chgData name="Julian Sunde" userId="286d4e35cb5dc194" providerId="LiveId" clId="{66A298A5-6913-41F6-81BA-049010E3C30F}" dt="2021-09-12T04:52:46.935" v="1786" actId="478"/>
          <ac:spMkLst>
            <pc:docMk/>
            <pc:sldMk cId="50775046" sldId="256"/>
            <ac:spMk id="104" creationId="{124B8F37-B940-4B5A-8811-F8A49803E861}"/>
          </ac:spMkLst>
        </pc:spChg>
        <pc:spChg chg="add mod">
          <ac:chgData name="Julian Sunde" userId="286d4e35cb5dc194" providerId="LiveId" clId="{66A298A5-6913-41F6-81BA-049010E3C30F}" dt="2021-09-12T04:54:25.572" v="1818" actId="1076"/>
          <ac:spMkLst>
            <pc:docMk/>
            <pc:sldMk cId="50775046" sldId="256"/>
            <ac:spMk id="108" creationId="{E0C33EB7-BD86-4A5F-B23B-80425B1A0A16}"/>
          </ac:spMkLst>
        </pc:spChg>
        <pc:spChg chg="add mod">
          <ac:chgData name="Julian Sunde" userId="286d4e35cb5dc194" providerId="LiveId" clId="{66A298A5-6913-41F6-81BA-049010E3C30F}" dt="2021-09-12T04:55:26.103" v="1824" actId="1076"/>
          <ac:spMkLst>
            <pc:docMk/>
            <pc:sldMk cId="50775046" sldId="256"/>
            <ac:spMk id="109" creationId="{D12C3D0C-0C10-48D9-9A9D-6E50D47FE738}"/>
          </ac:spMkLst>
        </pc:spChg>
        <pc:spChg chg="del">
          <ac:chgData name="Julian Sunde" userId="286d4e35cb5dc194" providerId="LiveId" clId="{66A298A5-6913-41F6-81BA-049010E3C30F}" dt="2021-09-12T04:50:25.289" v="1738" actId="478"/>
          <ac:spMkLst>
            <pc:docMk/>
            <pc:sldMk cId="50775046" sldId="256"/>
            <ac:spMk id="112" creationId="{31383BCA-8E7B-420F-ABC9-A1142FF340F2}"/>
          </ac:spMkLst>
        </pc:spChg>
        <pc:spChg chg="add mod">
          <ac:chgData name="Julian Sunde" userId="286d4e35cb5dc194" providerId="LiveId" clId="{66A298A5-6913-41F6-81BA-049010E3C30F}" dt="2021-09-12T04:56:21.562" v="1844" actId="108"/>
          <ac:spMkLst>
            <pc:docMk/>
            <pc:sldMk cId="50775046" sldId="256"/>
            <ac:spMk id="116" creationId="{FD729459-F0FA-45E2-95FB-2C3423E663DC}"/>
          </ac:spMkLst>
        </pc:spChg>
        <pc:spChg chg="add del mod">
          <ac:chgData name="Julian Sunde" userId="286d4e35cb5dc194" providerId="LiveId" clId="{66A298A5-6913-41F6-81BA-049010E3C30F}" dt="2021-09-12T04:55:41.786" v="1827" actId="478"/>
          <ac:spMkLst>
            <pc:docMk/>
            <pc:sldMk cId="50775046" sldId="256"/>
            <ac:spMk id="117" creationId="{28BBCA8E-0869-496B-B8FA-DD730357DB2D}"/>
          </ac:spMkLst>
        </pc:spChg>
        <pc:spChg chg="mod">
          <ac:chgData name="Julian Sunde" userId="286d4e35cb5dc194" providerId="LiveId" clId="{66A298A5-6913-41F6-81BA-049010E3C30F}" dt="2021-08-19T10:58:57.115" v="81" actId="1076"/>
          <ac:spMkLst>
            <pc:docMk/>
            <pc:sldMk cId="50775046" sldId="256"/>
            <ac:spMk id="124" creationId="{B4B9591E-8A8B-4A7C-B52A-B6E2088F92C8}"/>
          </ac:spMkLst>
        </pc:spChg>
        <pc:spChg chg="del">
          <ac:chgData name="Julian Sunde" userId="286d4e35cb5dc194" providerId="LiveId" clId="{66A298A5-6913-41F6-81BA-049010E3C30F}" dt="2021-08-19T10:58:02.815" v="71" actId="478"/>
          <ac:spMkLst>
            <pc:docMk/>
            <pc:sldMk cId="50775046" sldId="256"/>
            <ac:spMk id="125" creationId="{AAD4A75B-489B-484D-BD92-507C09C29A0C}"/>
          </ac:spMkLst>
        </pc:spChg>
        <pc:spChg chg="mod">
          <ac:chgData name="Julian Sunde" userId="286d4e35cb5dc194" providerId="LiveId" clId="{66A298A5-6913-41F6-81BA-049010E3C30F}" dt="2021-08-19T10:58:46.739" v="80" actId="1076"/>
          <ac:spMkLst>
            <pc:docMk/>
            <pc:sldMk cId="50775046" sldId="256"/>
            <ac:spMk id="126" creationId="{48C44AF5-F788-40F9-9659-325FF3AFCBF4}"/>
          </ac:spMkLst>
        </pc:spChg>
        <pc:spChg chg="mod">
          <ac:chgData name="Julian Sunde" userId="286d4e35cb5dc194" providerId="LiveId" clId="{66A298A5-6913-41F6-81BA-049010E3C30F}" dt="2021-08-19T10:58:57.115" v="81" actId="1076"/>
          <ac:spMkLst>
            <pc:docMk/>
            <pc:sldMk cId="50775046" sldId="256"/>
            <ac:spMk id="145" creationId="{3F2712B5-1F46-4071-BA90-C1285CE568D9}"/>
          </ac:spMkLst>
        </pc:spChg>
        <pc:spChg chg="del">
          <ac:chgData name="Julian Sunde" userId="286d4e35cb5dc194" providerId="LiveId" clId="{66A298A5-6913-41F6-81BA-049010E3C30F}" dt="2021-09-12T04:50:25.289" v="1738" actId="478"/>
          <ac:spMkLst>
            <pc:docMk/>
            <pc:sldMk cId="50775046" sldId="256"/>
            <ac:spMk id="150" creationId="{FDCAB7B3-C11C-4768-9586-97D04AB6B5E2}"/>
          </ac:spMkLst>
        </pc:spChg>
        <pc:spChg chg="del">
          <ac:chgData name="Julian Sunde" userId="286d4e35cb5dc194" providerId="LiveId" clId="{66A298A5-6913-41F6-81BA-049010E3C30F}" dt="2021-09-12T04:50:25.289" v="1738" actId="478"/>
          <ac:spMkLst>
            <pc:docMk/>
            <pc:sldMk cId="50775046" sldId="256"/>
            <ac:spMk id="154" creationId="{201909FD-9615-44BA-A1B0-AAF7481ABC61}"/>
          </ac:spMkLst>
        </pc:spChg>
        <pc:spChg chg="del">
          <ac:chgData name="Julian Sunde" userId="286d4e35cb5dc194" providerId="LiveId" clId="{66A298A5-6913-41F6-81BA-049010E3C30F}" dt="2021-09-12T04:50:25.289" v="1738" actId="478"/>
          <ac:spMkLst>
            <pc:docMk/>
            <pc:sldMk cId="50775046" sldId="256"/>
            <ac:spMk id="155" creationId="{C0E3AB31-B530-45E9-8345-EA3125887917}"/>
          </ac:spMkLst>
        </pc:spChg>
        <pc:grpChg chg="add del mod">
          <ac:chgData name="Julian Sunde" userId="286d4e35cb5dc194" providerId="LiveId" clId="{66A298A5-6913-41F6-81BA-049010E3C30F}" dt="2021-08-19T11:09:44.227" v="225" actId="478"/>
          <ac:grpSpMkLst>
            <pc:docMk/>
            <pc:sldMk cId="50775046" sldId="256"/>
            <ac:grpSpMk id="84" creationId="{180420ED-7E31-482C-8F40-1E9E53E37C8F}"/>
          </ac:grpSpMkLst>
        </pc:grpChg>
        <pc:grpChg chg="add del mod">
          <ac:chgData name="Julian Sunde" userId="286d4e35cb5dc194" providerId="LiveId" clId="{66A298A5-6913-41F6-81BA-049010E3C30F}" dt="2021-09-12T04:52:58.197" v="1791" actId="478"/>
          <ac:grpSpMkLst>
            <pc:docMk/>
            <pc:sldMk cId="50775046" sldId="256"/>
            <ac:grpSpMk id="94" creationId="{2CB7A6BA-DDF1-41FA-97DA-A76B8289A900}"/>
          </ac:grpSpMkLst>
        </pc:grpChg>
        <pc:grpChg chg="add mod">
          <ac:chgData name="Julian Sunde" userId="286d4e35cb5dc194" providerId="LiveId" clId="{66A298A5-6913-41F6-81BA-049010E3C30F}" dt="2021-09-12T04:55:55.862" v="1829" actId="1076"/>
          <ac:grpSpMkLst>
            <pc:docMk/>
            <pc:sldMk cId="50775046" sldId="256"/>
            <ac:grpSpMk id="101" creationId="{F6946921-E87A-4816-8CD1-1A4F2F5CA6AD}"/>
          </ac:grpSpMkLst>
        </pc:grpChg>
        <pc:grpChg chg="add del mod">
          <ac:chgData name="Julian Sunde" userId="286d4e35cb5dc194" providerId="LiveId" clId="{66A298A5-6913-41F6-81BA-049010E3C30F}" dt="2021-09-12T04:55:55.862" v="1829" actId="1076"/>
          <ac:grpSpMkLst>
            <pc:docMk/>
            <pc:sldMk cId="50775046" sldId="256"/>
            <ac:grpSpMk id="105" creationId="{AFA310AB-6FA8-4EEB-818D-B519C11012DE}"/>
          </ac:grpSpMkLst>
        </pc:grpChg>
        <pc:grpChg chg="add mod">
          <ac:chgData name="Julian Sunde" userId="286d4e35cb5dc194" providerId="LiveId" clId="{66A298A5-6913-41F6-81BA-049010E3C30F}" dt="2021-09-12T04:55:26.103" v="1824" actId="1076"/>
          <ac:grpSpMkLst>
            <pc:docMk/>
            <pc:sldMk cId="50775046" sldId="256"/>
            <ac:grpSpMk id="110" creationId="{4BA20DE6-DE92-40D3-A305-0030FB7ECA2F}"/>
          </ac:grpSpMkLst>
        </pc:grpChg>
        <pc:grpChg chg="add mod">
          <ac:chgData name="Julian Sunde" userId="286d4e35cb5dc194" providerId="LiveId" clId="{66A298A5-6913-41F6-81BA-049010E3C30F}" dt="2021-09-12T04:56:43.923" v="1859" actId="1036"/>
          <ac:grpSpMkLst>
            <pc:docMk/>
            <pc:sldMk cId="50775046" sldId="256"/>
            <ac:grpSpMk id="118" creationId="{AA5CC73F-52B8-4E98-932C-90007FA37487}"/>
          </ac:grpSpMkLst>
        </pc:grpChg>
        <pc:grpChg chg="mod">
          <ac:chgData name="Julian Sunde" userId="286d4e35cb5dc194" providerId="LiveId" clId="{66A298A5-6913-41F6-81BA-049010E3C30F}" dt="2021-08-19T10:58:57.115" v="81" actId="1076"/>
          <ac:grpSpMkLst>
            <pc:docMk/>
            <pc:sldMk cId="50775046" sldId="256"/>
            <ac:grpSpMk id="127" creationId="{06C80A10-B843-47D5-B6D6-9BC4E9375B6A}"/>
          </ac:grpSpMkLst>
        </pc:grpChg>
        <pc:grpChg chg="mod">
          <ac:chgData name="Julian Sunde" userId="286d4e35cb5dc194" providerId="LiveId" clId="{66A298A5-6913-41F6-81BA-049010E3C30F}" dt="2021-08-19T10:58:57.115" v="81" actId="1076"/>
          <ac:grpSpMkLst>
            <pc:docMk/>
            <pc:sldMk cId="50775046" sldId="256"/>
            <ac:grpSpMk id="141" creationId="{6B805DA1-C8EF-46D7-991B-5AC7C02B6AC2}"/>
          </ac:grpSpMkLst>
        </pc:grpChg>
        <pc:grpChg chg="del">
          <ac:chgData name="Julian Sunde" userId="286d4e35cb5dc194" providerId="LiveId" clId="{66A298A5-6913-41F6-81BA-049010E3C30F}" dt="2021-09-12T04:50:25.289" v="1738" actId="478"/>
          <ac:grpSpMkLst>
            <pc:docMk/>
            <pc:sldMk cId="50775046" sldId="256"/>
            <ac:grpSpMk id="149" creationId="{47C160C6-37ED-4A55-B1B7-845F58E3ACCE}"/>
          </ac:grpSpMkLst>
        </pc:grpChg>
        <pc:grpChg chg="del">
          <ac:chgData name="Julian Sunde" userId="286d4e35cb5dc194" providerId="LiveId" clId="{66A298A5-6913-41F6-81BA-049010E3C30F}" dt="2021-09-12T04:50:25.289" v="1738" actId="478"/>
          <ac:grpSpMkLst>
            <pc:docMk/>
            <pc:sldMk cId="50775046" sldId="256"/>
            <ac:grpSpMk id="156" creationId="{91C62D3F-6157-4DA6-952E-2B554FD6CAA8}"/>
          </ac:grpSpMkLst>
        </pc:grpChg>
        <pc:grpChg chg="del">
          <ac:chgData name="Julian Sunde" userId="286d4e35cb5dc194" providerId="LiveId" clId="{66A298A5-6913-41F6-81BA-049010E3C30F}" dt="2021-09-12T04:50:25.289" v="1738" actId="478"/>
          <ac:grpSpMkLst>
            <pc:docMk/>
            <pc:sldMk cId="50775046" sldId="256"/>
            <ac:grpSpMk id="162" creationId="{1CBBB2FA-4CAA-4787-BA2A-DB4AA6C057A3}"/>
          </ac:grpSpMkLst>
        </pc:grpChg>
        <pc:grpChg chg="del">
          <ac:chgData name="Julian Sunde" userId="286d4e35cb5dc194" providerId="LiveId" clId="{66A298A5-6913-41F6-81BA-049010E3C30F}" dt="2021-09-12T04:50:25.289" v="1738" actId="478"/>
          <ac:grpSpMkLst>
            <pc:docMk/>
            <pc:sldMk cId="50775046" sldId="256"/>
            <ac:grpSpMk id="163" creationId="{9FA04974-AACD-45CC-8D05-5C77846A62EB}"/>
          </ac:grpSpMkLst>
        </pc:grpChg>
        <pc:cxnChg chg="add mod">
          <ac:chgData name="Julian Sunde" userId="286d4e35cb5dc194" providerId="LiveId" clId="{66A298A5-6913-41F6-81BA-049010E3C30F}" dt="2021-09-12T04:50:45.123" v="1743" actId="208"/>
          <ac:cxnSpMkLst>
            <pc:docMk/>
            <pc:sldMk cId="50775046" sldId="256"/>
            <ac:cxnSpMk id="86" creationId="{FD69DC37-41B2-424C-8AFF-4FAB1A01A128}"/>
          </ac:cxnSpMkLst>
        </pc:cxnChg>
        <pc:cxnChg chg="mod">
          <ac:chgData name="Julian Sunde" userId="286d4e35cb5dc194" providerId="LiveId" clId="{66A298A5-6913-41F6-81BA-049010E3C30F}" dt="2021-08-19T11:09:44.227" v="225" actId="478"/>
          <ac:cxnSpMkLst>
            <pc:docMk/>
            <pc:sldMk cId="50775046" sldId="256"/>
            <ac:cxnSpMk id="91" creationId="{933A939C-E3F5-4F1A-A2AA-7BC8170B5EE6}"/>
          </ac:cxnSpMkLst>
        </pc:cxnChg>
        <pc:cxnChg chg="mod">
          <ac:chgData name="Julian Sunde" userId="286d4e35cb5dc194" providerId="LiveId" clId="{66A298A5-6913-41F6-81BA-049010E3C30F}" dt="2021-08-19T11:09:36.570" v="217"/>
          <ac:cxnSpMkLst>
            <pc:docMk/>
            <pc:sldMk cId="50775046" sldId="256"/>
            <ac:cxnSpMk id="92" creationId="{9E6C2803-A6C7-498A-AA4E-BC385FDFEA04}"/>
          </ac:cxnSpMkLst>
        </pc:cxnChg>
        <pc:cxnChg chg="mod">
          <ac:chgData name="Julian Sunde" userId="286d4e35cb5dc194" providerId="LiveId" clId="{66A298A5-6913-41F6-81BA-049010E3C30F}" dt="2021-09-12T04:52:23.374" v="1779"/>
          <ac:cxnSpMkLst>
            <pc:docMk/>
            <pc:sldMk cId="50775046" sldId="256"/>
            <ac:cxnSpMk id="102" creationId="{209B1A64-3A09-49F2-8125-54BBAADDC701}"/>
          </ac:cxnSpMkLst>
        </pc:cxnChg>
        <pc:cxnChg chg="mod">
          <ac:chgData name="Julian Sunde" userId="286d4e35cb5dc194" providerId="LiveId" clId="{66A298A5-6913-41F6-81BA-049010E3C30F}" dt="2021-09-12T04:52:23.374" v="1779"/>
          <ac:cxnSpMkLst>
            <pc:docMk/>
            <pc:sldMk cId="50775046" sldId="256"/>
            <ac:cxnSpMk id="103" creationId="{AA1EA6D9-380E-46DF-A574-B5677D2ED784}"/>
          </ac:cxnSpMkLst>
        </pc:cxnChg>
        <pc:cxnChg chg="mod">
          <ac:chgData name="Julian Sunde" userId="286d4e35cb5dc194" providerId="LiveId" clId="{66A298A5-6913-41F6-81BA-049010E3C30F}" dt="2021-09-12T04:52:39.393" v="1783"/>
          <ac:cxnSpMkLst>
            <pc:docMk/>
            <pc:sldMk cId="50775046" sldId="256"/>
            <ac:cxnSpMk id="106" creationId="{1BDC0E17-FB31-438B-BCBE-3946B8A5D0CB}"/>
          </ac:cxnSpMkLst>
        </pc:cxnChg>
        <pc:cxnChg chg="mod">
          <ac:chgData name="Julian Sunde" userId="286d4e35cb5dc194" providerId="LiveId" clId="{66A298A5-6913-41F6-81BA-049010E3C30F}" dt="2021-09-12T04:52:39.393" v="1783"/>
          <ac:cxnSpMkLst>
            <pc:docMk/>
            <pc:sldMk cId="50775046" sldId="256"/>
            <ac:cxnSpMk id="107" creationId="{7A902D3C-B145-456A-AA28-ABC4BFBE400F}"/>
          </ac:cxnSpMkLst>
        </pc:cxnChg>
        <pc:cxnChg chg="mod">
          <ac:chgData name="Julian Sunde" userId="286d4e35cb5dc194" providerId="LiveId" clId="{66A298A5-6913-41F6-81BA-049010E3C30F}" dt="2021-09-12T04:55:20.548" v="1822"/>
          <ac:cxnSpMkLst>
            <pc:docMk/>
            <pc:sldMk cId="50775046" sldId="256"/>
            <ac:cxnSpMk id="111" creationId="{E10B0056-0F97-4060-896D-4B6AD8C7C26D}"/>
          </ac:cxnSpMkLst>
        </pc:cxnChg>
        <pc:cxnChg chg="del">
          <ac:chgData name="Julian Sunde" userId="286d4e35cb5dc194" providerId="LiveId" clId="{66A298A5-6913-41F6-81BA-049010E3C30F}" dt="2021-09-12T04:50:25.289" v="1738" actId="478"/>
          <ac:cxnSpMkLst>
            <pc:docMk/>
            <pc:sldMk cId="50775046" sldId="256"/>
            <ac:cxnSpMk id="113" creationId="{A130A901-5BCA-46ED-8193-19DCDBBBB15E}"/>
          </ac:cxnSpMkLst>
        </pc:cxnChg>
        <pc:cxnChg chg="mod">
          <ac:chgData name="Julian Sunde" userId="286d4e35cb5dc194" providerId="LiveId" clId="{66A298A5-6913-41F6-81BA-049010E3C30F}" dt="2021-09-12T04:55:20.548" v="1822"/>
          <ac:cxnSpMkLst>
            <pc:docMk/>
            <pc:sldMk cId="50775046" sldId="256"/>
            <ac:cxnSpMk id="114" creationId="{DC8E1CE2-4355-4E7C-A23F-8987405FDD86}"/>
          </ac:cxnSpMkLst>
        </pc:cxnChg>
        <pc:cxnChg chg="mod">
          <ac:chgData name="Julian Sunde" userId="286d4e35cb5dc194" providerId="LiveId" clId="{66A298A5-6913-41F6-81BA-049010E3C30F}" dt="2021-09-12T04:55:20.548" v="1822"/>
          <ac:cxnSpMkLst>
            <pc:docMk/>
            <pc:sldMk cId="50775046" sldId="256"/>
            <ac:cxnSpMk id="115" creationId="{BBE2ABBE-431F-4347-912E-AFA571BE1AA9}"/>
          </ac:cxnSpMkLst>
        </pc:cxnChg>
        <pc:cxnChg chg="mod">
          <ac:chgData name="Julian Sunde" userId="286d4e35cb5dc194" providerId="LiveId" clId="{66A298A5-6913-41F6-81BA-049010E3C30F}" dt="2021-09-12T04:56:26.120" v="1845"/>
          <ac:cxnSpMkLst>
            <pc:docMk/>
            <pc:sldMk cId="50775046" sldId="256"/>
            <ac:cxnSpMk id="119" creationId="{9D69A32F-080E-4ACD-B848-2BFC8B2BA725}"/>
          </ac:cxnSpMkLst>
        </pc:cxnChg>
        <pc:cxnChg chg="mod">
          <ac:chgData name="Julian Sunde" userId="286d4e35cb5dc194" providerId="LiveId" clId="{66A298A5-6913-41F6-81BA-049010E3C30F}" dt="2021-09-12T04:56:26.120" v="1845"/>
          <ac:cxnSpMkLst>
            <pc:docMk/>
            <pc:sldMk cId="50775046" sldId="256"/>
            <ac:cxnSpMk id="120" creationId="{2E781068-C7C5-4CB0-9B67-6A84BFB6EE85}"/>
          </ac:cxnSpMkLst>
        </pc:cxnChg>
        <pc:cxnChg chg="mod">
          <ac:chgData name="Julian Sunde" userId="286d4e35cb5dc194" providerId="LiveId" clId="{66A298A5-6913-41F6-81BA-049010E3C30F}" dt="2021-09-12T04:56:26.120" v="1845"/>
          <ac:cxnSpMkLst>
            <pc:docMk/>
            <pc:sldMk cId="50775046" sldId="256"/>
            <ac:cxnSpMk id="121" creationId="{65FDD12D-4A96-40B9-8E74-4DF3A57B5C81}"/>
          </ac:cxnSpMkLst>
        </pc:cxnChg>
        <pc:cxnChg chg="mod">
          <ac:chgData name="Julian Sunde" userId="286d4e35cb5dc194" providerId="LiveId" clId="{66A298A5-6913-41F6-81BA-049010E3C30F}" dt="2021-09-12T04:50:25.289" v="1738" actId="478"/>
          <ac:cxnSpMkLst>
            <pc:docMk/>
            <pc:sldMk cId="50775046" sldId="256"/>
            <ac:cxnSpMk id="167" creationId="{BD8A1717-C0A9-47C5-BF4B-FCCBFC76D6BC}"/>
          </ac:cxnSpMkLst>
        </pc:cxnChg>
      </pc:sldChg>
      <pc:sldChg chg="addSp delSp modSp mod">
        <pc:chgData name="Julian Sunde" userId="286d4e35cb5dc194" providerId="LiveId" clId="{66A298A5-6913-41F6-81BA-049010E3C30F}" dt="2021-09-12T07:08:55.091" v="2848" actId="20577"/>
        <pc:sldMkLst>
          <pc:docMk/>
          <pc:sldMk cId="505917055" sldId="257"/>
        </pc:sldMkLst>
        <pc:spChg chg="add mod">
          <ac:chgData name="Julian Sunde" userId="286d4e35cb5dc194" providerId="LiveId" clId="{66A298A5-6913-41F6-81BA-049010E3C30F}" dt="2021-08-19T11:23:39.516" v="439" actId="14100"/>
          <ac:spMkLst>
            <pc:docMk/>
            <pc:sldMk cId="505917055" sldId="257"/>
            <ac:spMk id="3" creationId="{EB67601A-5AEC-464A-9C9D-C6F32999A8AF}"/>
          </ac:spMkLst>
        </pc:spChg>
        <pc:spChg chg="add del mod">
          <ac:chgData name="Julian Sunde" userId="286d4e35cb5dc194" providerId="LiveId" clId="{66A298A5-6913-41F6-81BA-049010E3C30F}" dt="2021-08-19T11:23:13.950" v="434" actId="478"/>
          <ac:spMkLst>
            <pc:docMk/>
            <pc:sldMk cId="505917055" sldId="257"/>
            <ac:spMk id="5" creationId="{422525C0-C54F-4DF0-A6CC-9A691B59406F}"/>
          </ac:spMkLst>
        </pc:spChg>
        <pc:spChg chg="add mod">
          <ac:chgData name="Julian Sunde" userId="286d4e35cb5dc194" providerId="LiveId" clId="{66A298A5-6913-41F6-81BA-049010E3C30F}" dt="2021-08-19T11:01:23.128" v="103" actId="108"/>
          <ac:spMkLst>
            <pc:docMk/>
            <pc:sldMk cId="505917055" sldId="257"/>
            <ac:spMk id="19" creationId="{EAD69DFA-AA3A-4BB2-9847-884D5A3AD358}"/>
          </ac:spMkLst>
        </pc:spChg>
        <pc:spChg chg="add del mod">
          <ac:chgData name="Julian Sunde" userId="286d4e35cb5dc194" providerId="LiveId" clId="{66A298A5-6913-41F6-81BA-049010E3C30F}" dt="2021-09-12T05:33:47.864" v="2079" actId="478"/>
          <ac:spMkLst>
            <pc:docMk/>
            <pc:sldMk cId="505917055" sldId="257"/>
            <ac:spMk id="33" creationId="{AFFC7F64-86BC-4A4F-A36A-77031846AA22}"/>
          </ac:spMkLst>
        </pc:spChg>
        <pc:spChg chg="add del mod">
          <ac:chgData name="Julian Sunde" userId="286d4e35cb5dc194" providerId="LiveId" clId="{66A298A5-6913-41F6-81BA-049010E3C30F}" dt="2021-08-19T11:16:04.291" v="255"/>
          <ac:spMkLst>
            <pc:docMk/>
            <pc:sldMk cId="505917055" sldId="257"/>
            <ac:spMk id="34" creationId="{BD8FE7C4-146A-46EA-9C97-95B482B5EDAC}"/>
          </ac:spMkLst>
        </pc:spChg>
        <pc:spChg chg="add del mod">
          <ac:chgData name="Julian Sunde" userId="286d4e35cb5dc194" providerId="LiveId" clId="{66A298A5-6913-41F6-81BA-049010E3C30F}" dt="2021-08-19T11:16:29.004" v="268"/>
          <ac:spMkLst>
            <pc:docMk/>
            <pc:sldMk cId="505917055" sldId="257"/>
            <ac:spMk id="35" creationId="{252ADFFB-4E07-4353-8ED9-3C15BF954A36}"/>
          </ac:spMkLst>
        </pc:spChg>
        <pc:spChg chg="add mod">
          <ac:chgData name="Julian Sunde" userId="286d4e35cb5dc194" providerId="LiveId" clId="{66A298A5-6913-41F6-81BA-049010E3C30F}" dt="2021-08-19T11:22:18.444" v="421" actId="164"/>
          <ac:spMkLst>
            <pc:docMk/>
            <pc:sldMk cId="505917055" sldId="257"/>
            <ac:spMk id="38" creationId="{B4784CE0-972D-4542-BE14-F4BAB767D7AE}"/>
          </ac:spMkLst>
        </pc:spChg>
        <pc:spChg chg="mod">
          <ac:chgData name="Julian Sunde" userId="286d4e35cb5dc194" providerId="LiveId" clId="{66A298A5-6913-41F6-81BA-049010E3C30F}" dt="2021-08-19T11:01:40.404" v="111" actId="1076"/>
          <ac:spMkLst>
            <pc:docMk/>
            <pc:sldMk cId="505917055" sldId="257"/>
            <ac:spMk id="52" creationId="{B48875D1-FB84-4DF1-8A5C-2D768064484C}"/>
          </ac:spMkLst>
        </pc:spChg>
        <pc:spChg chg="add mod">
          <ac:chgData name="Julian Sunde" userId="286d4e35cb5dc194" providerId="LiveId" clId="{66A298A5-6913-41F6-81BA-049010E3C30F}" dt="2021-08-19T11:01:25.344" v="104" actId="108"/>
          <ac:spMkLst>
            <pc:docMk/>
            <pc:sldMk cId="505917055" sldId="257"/>
            <ac:spMk id="64" creationId="{B7CE88E0-9341-4516-A638-4608AB1895F2}"/>
          </ac:spMkLst>
        </pc:spChg>
        <pc:spChg chg="add del mod topLvl">
          <ac:chgData name="Julian Sunde" userId="286d4e35cb5dc194" providerId="LiveId" clId="{66A298A5-6913-41F6-81BA-049010E3C30F}" dt="2021-08-19T11:05:19.364" v="151" actId="478"/>
          <ac:spMkLst>
            <pc:docMk/>
            <pc:sldMk cId="505917055" sldId="257"/>
            <ac:spMk id="65" creationId="{7E123F85-308C-4621-A663-63218E9E5278}"/>
          </ac:spMkLst>
        </pc:spChg>
        <pc:spChg chg="mod">
          <ac:chgData name="Julian Sunde" userId="286d4e35cb5dc194" providerId="LiveId" clId="{66A298A5-6913-41F6-81BA-049010E3C30F}" dt="2021-08-19T11:03:28.284" v="147" actId="165"/>
          <ac:spMkLst>
            <pc:docMk/>
            <pc:sldMk cId="505917055" sldId="257"/>
            <ac:spMk id="67" creationId="{0874A395-B0D5-434E-A4FF-56A4FF443EF9}"/>
          </ac:spMkLst>
        </pc:spChg>
        <pc:spChg chg="mod">
          <ac:chgData name="Julian Sunde" userId="286d4e35cb5dc194" providerId="LiveId" clId="{66A298A5-6913-41F6-81BA-049010E3C30F}" dt="2021-08-19T11:03:28.284" v="147" actId="165"/>
          <ac:spMkLst>
            <pc:docMk/>
            <pc:sldMk cId="505917055" sldId="257"/>
            <ac:spMk id="68" creationId="{65D87865-9517-4465-9CC6-822F8FB740EF}"/>
          </ac:spMkLst>
        </pc:spChg>
        <pc:spChg chg="add del mod">
          <ac:chgData name="Julian Sunde" userId="286d4e35cb5dc194" providerId="LiveId" clId="{66A298A5-6913-41F6-81BA-049010E3C30F}" dt="2021-08-19T11:05:19.364" v="151" actId="478"/>
          <ac:spMkLst>
            <pc:docMk/>
            <pc:sldMk cId="505917055" sldId="257"/>
            <ac:spMk id="70" creationId="{AA192535-D8FA-4B38-A555-F04AAD459FAA}"/>
          </ac:spMkLst>
        </pc:spChg>
        <pc:spChg chg="add del mod topLvl">
          <ac:chgData name="Julian Sunde" userId="286d4e35cb5dc194" providerId="LiveId" clId="{66A298A5-6913-41F6-81BA-049010E3C30F}" dt="2021-09-12T05:33:47.864" v="2079" actId="478"/>
          <ac:spMkLst>
            <pc:docMk/>
            <pc:sldMk cId="505917055" sldId="257"/>
            <ac:spMk id="71" creationId="{23766363-132A-41D3-9EA9-41EAAFB87562}"/>
          </ac:spMkLst>
        </pc:spChg>
        <pc:spChg chg="mod">
          <ac:chgData name="Julian Sunde" userId="286d4e35cb5dc194" providerId="LiveId" clId="{66A298A5-6913-41F6-81BA-049010E3C30F}" dt="2021-08-19T11:06:39.140" v="170" actId="165"/>
          <ac:spMkLst>
            <pc:docMk/>
            <pc:sldMk cId="505917055" sldId="257"/>
            <ac:spMk id="73" creationId="{E9C50284-8AD6-403F-90F1-F76335B54E3B}"/>
          </ac:spMkLst>
        </pc:spChg>
        <pc:spChg chg="mod">
          <ac:chgData name="Julian Sunde" userId="286d4e35cb5dc194" providerId="LiveId" clId="{66A298A5-6913-41F6-81BA-049010E3C30F}" dt="2021-08-19T11:06:39.140" v="170" actId="165"/>
          <ac:spMkLst>
            <pc:docMk/>
            <pc:sldMk cId="505917055" sldId="257"/>
            <ac:spMk id="74" creationId="{9C234A66-5C8B-4554-BF2E-4BF691853513}"/>
          </ac:spMkLst>
        </pc:spChg>
        <pc:spChg chg="add del mod topLvl">
          <ac:chgData name="Julian Sunde" userId="286d4e35cb5dc194" providerId="LiveId" clId="{66A298A5-6913-41F6-81BA-049010E3C30F}" dt="2021-09-12T05:33:47.864" v="2079" actId="478"/>
          <ac:spMkLst>
            <pc:docMk/>
            <pc:sldMk cId="505917055" sldId="257"/>
            <ac:spMk id="75" creationId="{9A295194-6C27-40E0-ADF2-2F4DD1429222}"/>
          </ac:spMkLst>
        </pc:spChg>
        <pc:spChg chg="add del mod topLvl">
          <ac:chgData name="Julian Sunde" userId="286d4e35cb5dc194" providerId="LiveId" clId="{66A298A5-6913-41F6-81BA-049010E3C30F}" dt="2021-09-12T05:33:47.864" v="2079" actId="478"/>
          <ac:spMkLst>
            <pc:docMk/>
            <pc:sldMk cId="505917055" sldId="257"/>
            <ac:spMk id="76" creationId="{0A318FF2-0854-4832-8179-FD599C9B2C0A}"/>
          </ac:spMkLst>
        </pc:spChg>
        <pc:spChg chg="add del mod topLvl">
          <ac:chgData name="Julian Sunde" userId="286d4e35cb5dc194" providerId="LiveId" clId="{66A298A5-6913-41F6-81BA-049010E3C30F}" dt="2021-09-12T05:33:47.864" v="2079" actId="478"/>
          <ac:spMkLst>
            <pc:docMk/>
            <pc:sldMk cId="505917055" sldId="257"/>
            <ac:spMk id="78" creationId="{61789814-8AD2-4704-9823-5EAD3130A382}"/>
          </ac:spMkLst>
        </pc:spChg>
        <pc:spChg chg="mod">
          <ac:chgData name="Julian Sunde" userId="286d4e35cb5dc194" providerId="LiveId" clId="{66A298A5-6913-41F6-81BA-049010E3C30F}" dt="2021-08-19T11:07:08.116" v="174"/>
          <ac:spMkLst>
            <pc:docMk/>
            <pc:sldMk cId="505917055" sldId="257"/>
            <ac:spMk id="80" creationId="{6F978F46-C1ED-49C4-95AA-72DFB2425FA9}"/>
          </ac:spMkLst>
        </pc:spChg>
        <pc:spChg chg="mod">
          <ac:chgData name="Julian Sunde" userId="286d4e35cb5dc194" providerId="LiveId" clId="{66A298A5-6913-41F6-81BA-049010E3C30F}" dt="2021-08-19T11:07:08.116" v="174"/>
          <ac:spMkLst>
            <pc:docMk/>
            <pc:sldMk cId="505917055" sldId="257"/>
            <ac:spMk id="81" creationId="{2B87C41F-73C3-4072-975E-0CF1A716A6E7}"/>
          </ac:spMkLst>
        </pc:spChg>
        <pc:spChg chg="mod">
          <ac:chgData name="Julian Sunde" userId="286d4e35cb5dc194" providerId="LiveId" clId="{66A298A5-6913-41F6-81BA-049010E3C30F}" dt="2021-08-19T11:07:08.116" v="174"/>
          <ac:spMkLst>
            <pc:docMk/>
            <pc:sldMk cId="505917055" sldId="257"/>
            <ac:spMk id="82" creationId="{345F0B0B-E850-444D-82CE-97562FAA759E}"/>
          </ac:spMkLst>
        </pc:spChg>
        <pc:spChg chg="mod">
          <ac:chgData name="Julian Sunde" userId="286d4e35cb5dc194" providerId="LiveId" clId="{66A298A5-6913-41F6-81BA-049010E3C30F}" dt="2021-08-19T11:01:57.327" v="125" actId="207"/>
          <ac:spMkLst>
            <pc:docMk/>
            <pc:sldMk cId="505917055" sldId="257"/>
            <ac:spMk id="86" creationId="{3F9D31D9-EB12-4BBF-B02C-96347BE04555}"/>
          </ac:spMkLst>
        </pc:spChg>
        <pc:spChg chg="mod">
          <ac:chgData name="Julian Sunde" userId="286d4e35cb5dc194" providerId="LiveId" clId="{66A298A5-6913-41F6-81BA-049010E3C30F}" dt="2021-08-19T11:01:59.833" v="126" actId="208"/>
          <ac:spMkLst>
            <pc:docMk/>
            <pc:sldMk cId="505917055" sldId="257"/>
            <ac:spMk id="87" creationId="{074F804E-63CB-4EF4-A986-01D380A05C01}"/>
          </ac:spMkLst>
        </pc:spChg>
        <pc:spChg chg="add mod">
          <ac:chgData name="Julian Sunde" userId="286d4e35cb5dc194" providerId="LiveId" clId="{66A298A5-6913-41F6-81BA-049010E3C30F}" dt="2021-09-12T07:05:28.640" v="2695" actId="20577"/>
          <ac:spMkLst>
            <pc:docMk/>
            <pc:sldMk cId="505917055" sldId="257"/>
            <ac:spMk id="88" creationId="{4E0BDD88-5834-4D43-B172-07AEDFBB1E3A}"/>
          </ac:spMkLst>
        </pc:spChg>
        <pc:spChg chg="del">
          <ac:chgData name="Julian Sunde" userId="286d4e35cb5dc194" providerId="LiveId" clId="{66A298A5-6913-41F6-81BA-049010E3C30F}" dt="2021-09-12T05:33:47.864" v="2079" actId="478"/>
          <ac:spMkLst>
            <pc:docMk/>
            <pc:sldMk cId="505917055" sldId="257"/>
            <ac:spMk id="88" creationId="{D5244FC1-2345-4658-A7F2-1A2AD263C64D}"/>
          </ac:spMkLst>
        </pc:spChg>
        <pc:spChg chg="add mod">
          <ac:chgData name="Julian Sunde" userId="286d4e35cb5dc194" providerId="LiveId" clId="{66A298A5-6913-41F6-81BA-049010E3C30F}" dt="2021-09-12T07:08:23.481" v="2833" actId="20577"/>
          <ac:spMkLst>
            <pc:docMk/>
            <pc:sldMk cId="505917055" sldId="257"/>
            <ac:spMk id="89" creationId="{88FAA359-D149-4A4D-A5F3-E660EBCA5803}"/>
          </ac:spMkLst>
        </pc:spChg>
        <pc:spChg chg="del">
          <ac:chgData name="Julian Sunde" userId="286d4e35cb5dc194" providerId="LiveId" clId="{66A298A5-6913-41F6-81BA-049010E3C30F}" dt="2021-09-12T05:33:47.864" v="2079" actId="478"/>
          <ac:spMkLst>
            <pc:docMk/>
            <pc:sldMk cId="505917055" sldId="257"/>
            <ac:spMk id="89" creationId="{E78285C3-0EC9-4154-86CE-639C1DA2A318}"/>
          </ac:spMkLst>
        </pc:spChg>
        <pc:spChg chg="mod">
          <ac:chgData name="Julian Sunde" userId="286d4e35cb5dc194" providerId="LiveId" clId="{66A298A5-6913-41F6-81BA-049010E3C30F}" dt="2021-08-19T07:03:49.079" v="3" actId="20577"/>
          <ac:spMkLst>
            <pc:docMk/>
            <pc:sldMk cId="505917055" sldId="257"/>
            <ac:spMk id="90" creationId="{E54E1608-69CC-415D-8462-ECABA6F3EA09}"/>
          </ac:spMkLst>
        </pc:spChg>
        <pc:spChg chg="add mod">
          <ac:chgData name="Julian Sunde" userId="286d4e35cb5dc194" providerId="LiveId" clId="{66A298A5-6913-41F6-81BA-049010E3C30F}" dt="2021-09-12T07:08:27.603" v="2840" actId="20577"/>
          <ac:spMkLst>
            <pc:docMk/>
            <pc:sldMk cId="505917055" sldId="257"/>
            <ac:spMk id="90" creationId="{FBDC782F-261E-41D3-9C69-87E79326185E}"/>
          </ac:spMkLst>
        </pc:spChg>
        <pc:spChg chg="add mod">
          <ac:chgData name="Julian Sunde" userId="286d4e35cb5dc194" providerId="LiveId" clId="{66A298A5-6913-41F6-81BA-049010E3C30F}" dt="2021-09-12T07:08:55.091" v="2848" actId="20577"/>
          <ac:spMkLst>
            <pc:docMk/>
            <pc:sldMk cId="505917055" sldId="257"/>
            <ac:spMk id="91" creationId="{37EB7A82-0B40-46C6-B586-4E6337AE9943}"/>
          </ac:spMkLst>
        </pc:spChg>
        <pc:spChg chg="mod">
          <ac:chgData name="Julian Sunde" userId="286d4e35cb5dc194" providerId="LiveId" clId="{66A298A5-6913-41F6-81BA-049010E3C30F}" dt="2021-08-19T11:10:09.828" v="227" actId="208"/>
          <ac:spMkLst>
            <pc:docMk/>
            <pc:sldMk cId="505917055" sldId="257"/>
            <ac:spMk id="91" creationId="{DBFFCF7B-7D2B-448C-BB0E-F19CEB70E13A}"/>
          </ac:spMkLst>
        </pc:spChg>
        <pc:spChg chg="mod">
          <ac:chgData name="Julian Sunde" userId="286d4e35cb5dc194" providerId="LiveId" clId="{66A298A5-6913-41F6-81BA-049010E3C30F}" dt="2021-08-19T11:07:25.185" v="181"/>
          <ac:spMkLst>
            <pc:docMk/>
            <pc:sldMk cId="505917055" sldId="257"/>
            <ac:spMk id="92" creationId="{02DE04F0-F049-4664-AFBF-50439220AD5F}"/>
          </ac:spMkLst>
        </pc:spChg>
        <pc:spChg chg="mod">
          <ac:chgData name="Julian Sunde" userId="286d4e35cb5dc194" providerId="LiveId" clId="{66A298A5-6913-41F6-81BA-049010E3C30F}" dt="2021-08-19T11:10:14.154" v="228" actId="207"/>
          <ac:spMkLst>
            <pc:docMk/>
            <pc:sldMk cId="505917055" sldId="257"/>
            <ac:spMk id="93" creationId="{CF0F6902-DDA2-43D4-95C2-92FF90EE5626}"/>
          </ac:spMkLst>
        </pc:spChg>
        <pc:spChg chg="add mod">
          <ac:chgData name="Julian Sunde" userId="286d4e35cb5dc194" providerId="LiveId" clId="{66A298A5-6913-41F6-81BA-049010E3C30F}" dt="2021-09-12T05:46:26.125" v="2286"/>
          <ac:spMkLst>
            <pc:docMk/>
            <pc:sldMk cId="505917055" sldId="257"/>
            <ac:spMk id="96" creationId="{38FE90E0-E417-4BA1-88C2-3D477D37CC47}"/>
          </ac:spMkLst>
        </pc:spChg>
        <pc:spChg chg="mod topLvl">
          <ac:chgData name="Julian Sunde" userId="286d4e35cb5dc194" providerId="LiveId" clId="{66A298A5-6913-41F6-81BA-049010E3C30F}" dt="2021-08-19T11:22:18.444" v="421" actId="164"/>
          <ac:spMkLst>
            <pc:docMk/>
            <pc:sldMk cId="505917055" sldId="257"/>
            <ac:spMk id="99" creationId="{051E99B9-8B99-4E28-8455-183D803CEEF0}"/>
          </ac:spMkLst>
        </pc:spChg>
        <pc:spChg chg="add del mod">
          <ac:chgData name="Julian Sunde" userId="286d4e35cb5dc194" providerId="LiveId" clId="{66A298A5-6913-41F6-81BA-049010E3C30F}" dt="2021-08-19T11:16:04.291" v="255"/>
          <ac:spMkLst>
            <pc:docMk/>
            <pc:sldMk cId="505917055" sldId="257"/>
            <ac:spMk id="100" creationId="{39D7FBDD-C8CD-4266-8365-B49659B176E7}"/>
          </ac:spMkLst>
        </pc:spChg>
        <pc:spChg chg="add mod">
          <ac:chgData name="Julian Sunde" userId="286d4e35cb5dc194" providerId="LiveId" clId="{66A298A5-6913-41F6-81BA-049010E3C30F}" dt="2021-09-12T05:46:26.125" v="2286"/>
          <ac:spMkLst>
            <pc:docMk/>
            <pc:sldMk cId="505917055" sldId="257"/>
            <ac:spMk id="101" creationId="{364F8CED-ACFE-4735-8B9B-46497D2BBB36}"/>
          </ac:spMkLst>
        </pc:spChg>
        <pc:spChg chg="del mod">
          <ac:chgData name="Julian Sunde" userId="286d4e35cb5dc194" providerId="LiveId" clId="{66A298A5-6913-41F6-81BA-049010E3C30F}" dt="2021-08-19T11:16:29.004" v="268"/>
          <ac:spMkLst>
            <pc:docMk/>
            <pc:sldMk cId="505917055" sldId="257"/>
            <ac:spMk id="101" creationId="{A0B4CC24-2AB5-4241-B771-8F027055EB0C}"/>
          </ac:spMkLst>
        </pc:spChg>
        <pc:spChg chg="mod ord topLvl">
          <ac:chgData name="Julian Sunde" userId="286d4e35cb5dc194" providerId="LiveId" clId="{66A298A5-6913-41F6-81BA-049010E3C30F}" dt="2021-08-19T11:22:25.015" v="425" actId="1035"/>
          <ac:spMkLst>
            <pc:docMk/>
            <pc:sldMk cId="505917055" sldId="257"/>
            <ac:spMk id="102" creationId="{2142C036-0E82-46F2-8123-8552323C1B10}"/>
          </ac:spMkLst>
        </pc:spChg>
        <pc:spChg chg="add del mod">
          <ac:chgData name="Julian Sunde" userId="286d4e35cb5dc194" providerId="LiveId" clId="{66A298A5-6913-41F6-81BA-049010E3C30F}" dt="2021-09-12T05:46:47.443" v="2291" actId="478"/>
          <ac:spMkLst>
            <pc:docMk/>
            <pc:sldMk cId="505917055" sldId="257"/>
            <ac:spMk id="103" creationId="{93003964-261D-41E0-9B5B-ADBBA123D517}"/>
          </ac:spMkLst>
        </pc:spChg>
        <pc:spChg chg="add mod">
          <ac:chgData name="Julian Sunde" userId="286d4e35cb5dc194" providerId="LiveId" clId="{66A298A5-6913-41F6-81BA-049010E3C30F}" dt="2021-09-12T05:46:59.125" v="2309" actId="20577"/>
          <ac:spMkLst>
            <pc:docMk/>
            <pc:sldMk cId="505917055" sldId="257"/>
            <ac:spMk id="108" creationId="{E31A97C0-ABA1-4906-9852-0D933FB0B993}"/>
          </ac:spMkLst>
        </pc:spChg>
        <pc:spChg chg="add mod">
          <ac:chgData name="Julian Sunde" userId="286d4e35cb5dc194" providerId="LiveId" clId="{66A298A5-6913-41F6-81BA-049010E3C30F}" dt="2021-09-12T05:49:45.789" v="2326" actId="208"/>
          <ac:spMkLst>
            <pc:docMk/>
            <pc:sldMk cId="505917055" sldId="257"/>
            <ac:spMk id="109" creationId="{6DB68627-B94A-47B0-B432-EBD51ABA9778}"/>
          </ac:spMkLst>
        </pc:spChg>
        <pc:spChg chg="add del mod">
          <ac:chgData name="Julian Sunde" userId="286d4e35cb5dc194" providerId="LiveId" clId="{66A298A5-6913-41F6-81BA-049010E3C30F}" dt="2021-09-12T05:49:06.209" v="2324" actId="478"/>
          <ac:spMkLst>
            <pc:docMk/>
            <pc:sldMk cId="505917055" sldId="257"/>
            <ac:spMk id="110" creationId="{DA572474-1353-4DE2-A224-68BF562CC91B}"/>
          </ac:spMkLst>
        </pc:spChg>
        <pc:spChg chg="add del mod">
          <ac:chgData name="Julian Sunde" userId="286d4e35cb5dc194" providerId="LiveId" clId="{66A298A5-6913-41F6-81BA-049010E3C30F}" dt="2021-09-12T05:47:49.688" v="2316" actId="478"/>
          <ac:spMkLst>
            <pc:docMk/>
            <pc:sldMk cId="505917055" sldId="257"/>
            <ac:spMk id="111" creationId="{81D98A85-87C6-4711-B3FA-430986286CB0}"/>
          </ac:spMkLst>
        </pc:spChg>
        <pc:spChg chg="del">
          <ac:chgData name="Julian Sunde" userId="286d4e35cb5dc194" providerId="LiveId" clId="{66A298A5-6913-41F6-81BA-049010E3C30F}" dt="2021-08-19T07:04:01.413" v="4" actId="478"/>
          <ac:spMkLst>
            <pc:docMk/>
            <pc:sldMk cId="505917055" sldId="257"/>
            <ac:spMk id="112" creationId="{31383BCA-8E7B-420F-ABC9-A1142FF340F2}"/>
          </ac:spMkLst>
        </pc:spChg>
        <pc:spChg chg="add del mod">
          <ac:chgData name="Julian Sunde" userId="286d4e35cb5dc194" providerId="LiveId" clId="{66A298A5-6913-41F6-81BA-049010E3C30F}" dt="2021-09-12T05:48:42.491" v="2321" actId="478"/>
          <ac:spMkLst>
            <pc:docMk/>
            <pc:sldMk cId="505917055" sldId="257"/>
            <ac:spMk id="112" creationId="{58A7AAFF-49CE-4FF0-8B23-626C800C609A}"/>
          </ac:spMkLst>
        </pc:spChg>
        <pc:spChg chg="add del mod">
          <ac:chgData name="Julian Sunde" userId="286d4e35cb5dc194" providerId="LiveId" clId="{66A298A5-6913-41F6-81BA-049010E3C30F}" dt="2021-09-12T05:48:42.491" v="2321" actId="478"/>
          <ac:spMkLst>
            <pc:docMk/>
            <pc:sldMk cId="505917055" sldId="257"/>
            <ac:spMk id="114" creationId="{ECE6DD7F-6BBB-41CD-9ED1-F7676BB9F9F1}"/>
          </ac:spMkLst>
        </pc:spChg>
        <pc:spChg chg="add mod">
          <ac:chgData name="Julian Sunde" userId="286d4e35cb5dc194" providerId="LiveId" clId="{66A298A5-6913-41F6-81BA-049010E3C30F}" dt="2021-09-12T05:48:32.007" v="2320" actId="1076"/>
          <ac:spMkLst>
            <pc:docMk/>
            <pc:sldMk cId="505917055" sldId="257"/>
            <ac:spMk id="115" creationId="{1E8738BA-E1A7-4ADB-B82C-A4F9AEB86C1C}"/>
          </ac:spMkLst>
        </pc:spChg>
        <pc:spChg chg="add mod">
          <ac:chgData name="Julian Sunde" userId="286d4e35cb5dc194" providerId="LiveId" clId="{66A298A5-6913-41F6-81BA-049010E3C30F}" dt="2021-09-12T05:48:32.007" v="2320" actId="1076"/>
          <ac:spMkLst>
            <pc:docMk/>
            <pc:sldMk cId="505917055" sldId="257"/>
            <ac:spMk id="116" creationId="{76EA0CCA-C1DE-47B3-9113-AD1F042DBA07}"/>
          </ac:spMkLst>
        </pc:spChg>
        <pc:spChg chg="add mod">
          <ac:chgData name="Julian Sunde" userId="286d4e35cb5dc194" providerId="LiveId" clId="{66A298A5-6913-41F6-81BA-049010E3C30F}" dt="2021-09-12T05:49:02.342" v="2323" actId="1076"/>
          <ac:spMkLst>
            <pc:docMk/>
            <pc:sldMk cId="505917055" sldId="257"/>
            <ac:spMk id="123" creationId="{29729A80-EC26-4FC7-B596-7EDBD591B8DD}"/>
          </ac:spMkLst>
        </pc:spChg>
        <pc:spChg chg="mod">
          <ac:chgData name="Julian Sunde" userId="286d4e35cb5dc194" providerId="LiveId" clId="{66A298A5-6913-41F6-81BA-049010E3C30F}" dt="2021-08-19T10:57:36.917" v="67" actId="1035"/>
          <ac:spMkLst>
            <pc:docMk/>
            <pc:sldMk cId="505917055" sldId="257"/>
            <ac:spMk id="125" creationId="{AAD4A75B-489B-484D-BD92-507C09C29A0C}"/>
          </ac:spMkLst>
        </pc:spChg>
        <pc:spChg chg="add mod">
          <ac:chgData name="Julian Sunde" userId="286d4e35cb5dc194" providerId="LiveId" clId="{66A298A5-6913-41F6-81BA-049010E3C30F}" dt="2021-09-12T05:49:02.342" v="2323" actId="1076"/>
          <ac:spMkLst>
            <pc:docMk/>
            <pc:sldMk cId="505917055" sldId="257"/>
            <ac:spMk id="126" creationId="{5F374C08-6448-42E0-A578-A418C18E5038}"/>
          </ac:spMkLst>
        </pc:spChg>
        <pc:spChg chg="mod">
          <ac:chgData name="Julian Sunde" userId="286d4e35cb5dc194" providerId="LiveId" clId="{66A298A5-6913-41F6-81BA-049010E3C30F}" dt="2021-08-19T11:01:44.097" v="114" actId="207"/>
          <ac:spMkLst>
            <pc:docMk/>
            <pc:sldMk cId="505917055" sldId="257"/>
            <ac:spMk id="134" creationId="{268B5297-C352-4A45-B2F8-C6EBCA18B091}"/>
          </ac:spMkLst>
        </pc:spChg>
        <pc:spChg chg="mod">
          <ac:chgData name="Julian Sunde" userId="286d4e35cb5dc194" providerId="LiveId" clId="{66A298A5-6913-41F6-81BA-049010E3C30F}" dt="2021-08-19T11:01:44.097" v="114" actId="207"/>
          <ac:spMkLst>
            <pc:docMk/>
            <pc:sldMk cId="505917055" sldId="257"/>
            <ac:spMk id="137" creationId="{294224F9-6460-4703-BE1A-4ECACDBBB9D7}"/>
          </ac:spMkLst>
        </pc:spChg>
        <pc:spChg chg="mod">
          <ac:chgData name="Julian Sunde" userId="286d4e35cb5dc194" providerId="LiveId" clId="{66A298A5-6913-41F6-81BA-049010E3C30F}" dt="2021-08-19T11:01:44.097" v="114" actId="207"/>
          <ac:spMkLst>
            <pc:docMk/>
            <pc:sldMk cId="505917055" sldId="257"/>
            <ac:spMk id="139" creationId="{AB426E50-BA32-4F36-BDAD-1058C7510DDB}"/>
          </ac:spMkLst>
        </pc:spChg>
        <pc:spChg chg="add del mod">
          <ac:chgData name="Julian Sunde" userId="286d4e35cb5dc194" providerId="LiveId" clId="{66A298A5-6913-41F6-81BA-049010E3C30F}" dt="2021-09-12T05:51:08.122" v="2365" actId="108"/>
          <ac:spMkLst>
            <pc:docMk/>
            <pc:sldMk cId="505917055" sldId="257"/>
            <ac:spMk id="142" creationId="{710C3C5F-607B-4750-AF30-D59D432AEE13}"/>
          </ac:spMkLst>
        </pc:spChg>
        <pc:spChg chg="add del mod">
          <ac:chgData name="Julian Sunde" userId="286d4e35cb5dc194" providerId="LiveId" clId="{66A298A5-6913-41F6-81BA-049010E3C30F}" dt="2021-09-12T05:51:00.112" v="2364" actId="14100"/>
          <ac:spMkLst>
            <pc:docMk/>
            <pc:sldMk cId="505917055" sldId="257"/>
            <ac:spMk id="143" creationId="{1301E0B5-3AB3-4BAC-ABE6-16B8F2BD9328}"/>
          </ac:spMkLst>
        </pc:spChg>
        <pc:spChg chg="del mod">
          <ac:chgData name="Julian Sunde" userId="286d4e35cb5dc194" providerId="LiveId" clId="{66A298A5-6913-41F6-81BA-049010E3C30F}" dt="2021-09-12T05:33:47.864" v="2079" actId="478"/>
          <ac:spMkLst>
            <pc:docMk/>
            <pc:sldMk cId="505917055" sldId="257"/>
            <ac:spMk id="150" creationId="{FDCAB7B3-C11C-4768-9586-97D04AB6B5E2}"/>
          </ac:spMkLst>
        </pc:spChg>
        <pc:spChg chg="del">
          <ac:chgData name="Julian Sunde" userId="286d4e35cb5dc194" providerId="LiveId" clId="{66A298A5-6913-41F6-81BA-049010E3C30F}" dt="2021-08-19T07:04:01.413" v="4" actId="478"/>
          <ac:spMkLst>
            <pc:docMk/>
            <pc:sldMk cId="505917055" sldId="257"/>
            <ac:spMk id="154" creationId="{201909FD-9615-44BA-A1B0-AAF7481ABC61}"/>
          </ac:spMkLst>
        </pc:spChg>
        <pc:spChg chg="del">
          <ac:chgData name="Julian Sunde" userId="286d4e35cb5dc194" providerId="LiveId" clId="{66A298A5-6913-41F6-81BA-049010E3C30F}" dt="2021-08-19T07:04:01.413" v="4" actId="478"/>
          <ac:spMkLst>
            <pc:docMk/>
            <pc:sldMk cId="505917055" sldId="257"/>
            <ac:spMk id="155" creationId="{C0E3AB31-B530-45E9-8345-EA3125887917}"/>
          </ac:spMkLst>
        </pc:spChg>
        <pc:grpChg chg="add mod">
          <ac:chgData name="Julian Sunde" userId="286d4e35cb5dc194" providerId="LiveId" clId="{66A298A5-6913-41F6-81BA-049010E3C30F}" dt="2021-08-19T10:56:47.589" v="59" actId="164"/>
          <ac:grpSpMkLst>
            <pc:docMk/>
            <pc:sldMk cId="505917055" sldId="257"/>
            <ac:grpSpMk id="6" creationId="{989197C4-4453-4925-8053-3BB970718B82}"/>
          </ac:grpSpMkLst>
        </pc:grpChg>
        <pc:grpChg chg="add mod">
          <ac:chgData name="Julian Sunde" userId="286d4e35cb5dc194" providerId="LiveId" clId="{66A298A5-6913-41F6-81BA-049010E3C30F}" dt="2021-08-19T10:57:02.012" v="64" actId="1036"/>
          <ac:grpSpMkLst>
            <pc:docMk/>
            <pc:sldMk cId="505917055" sldId="257"/>
            <ac:grpSpMk id="10" creationId="{3C7DA1A9-87A2-4C5D-B797-19316C034AD2}"/>
          </ac:grpSpMkLst>
        </pc:grpChg>
        <pc:grpChg chg="add del mod">
          <ac:chgData name="Julian Sunde" userId="286d4e35cb5dc194" providerId="LiveId" clId="{66A298A5-6913-41F6-81BA-049010E3C30F}" dt="2021-08-19T11:03:28.284" v="147" actId="165"/>
          <ac:grpSpMkLst>
            <pc:docMk/>
            <pc:sldMk cId="505917055" sldId="257"/>
            <ac:grpSpMk id="31" creationId="{2FD60AB1-4376-48B4-B4D9-3043C22510C4}"/>
          </ac:grpSpMkLst>
        </pc:grpChg>
        <pc:grpChg chg="add del mod">
          <ac:chgData name="Julian Sunde" userId="286d4e35cb5dc194" providerId="LiveId" clId="{66A298A5-6913-41F6-81BA-049010E3C30F}" dt="2021-08-19T11:06:39.140" v="170" actId="165"/>
          <ac:grpSpMkLst>
            <pc:docMk/>
            <pc:sldMk cId="505917055" sldId="257"/>
            <ac:grpSpMk id="32" creationId="{A0F3B6B1-6507-4CB5-BAF8-524A9FB9484E}"/>
          </ac:grpSpMkLst>
        </pc:grpChg>
        <pc:grpChg chg="add del mod">
          <ac:chgData name="Julian Sunde" userId="286d4e35cb5dc194" providerId="LiveId" clId="{66A298A5-6913-41F6-81BA-049010E3C30F}" dt="2021-08-19T11:20:11.389" v="377" actId="165"/>
          <ac:grpSpMkLst>
            <pc:docMk/>
            <pc:sldMk cId="505917055" sldId="257"/>
            <ac:grpSpMk id="36" creationId="{6081D671-9F05-404B-8126-B77601F0A9BB}"/>
          </ac:grpSpMkLst>
        </pc:grpChg>
        <pc:grpChg chg="add mod">
          <ac:chgData name="Julian Sunde" userId="286d4e35cb5dc194" providerId="LiveId" clId="{66A298A5-6913-41F6-81BA-049010E3C30F}" dt="2021-08-19T11:22:18.444" v="421" actId="164"/>
          <ac:grpSpMkLst>
            <pc:docMk/>
            <pc:sldMk cId="505917055" sldId="257"/>
            <ac:grpSpMk id="37" creationId="{AC9C0A37-EA6E-4D67-9BC7-797834DFE10F}"/>
          </ac:grpSpMkLst>
        </pc:grpChg>
        <pc:grpChg chg="add del mod">
          <ac:chgData name="Julian Sunde" userId="286d4e35cb5dc194" providerId="LiveId" clId="{66A298A5-6913-41F6-81BA-049010E3C30F}" dt="2021-09-12T05:33:47.864" v="2079" actId="478"/>
          <ac:grpSpMkLst>
            <pc:docMk/>
            <pc:sldMk cId="505917055" sldId="257"/>
            <ac:grpSpMk id="40" creationId="{BBA51150-EDCF-4F88-8413-1B9B3FC97347}"/>
          </ac:grpSpMkLst>
        </pc:grpChg>
        <pc:grpChg chg="add del mod topLvl">
          <ac:chgData name="Julian Sunde" userId="286d4e35cb5dc194" providerId="LiveId" clId="{66A298A5-6913-41F6-81BA-049010E3C30F}" dt="2021-08-19T11:05:19.364" v="151" actId="478"/>
          <ac:grpSpMkLst>
            <pc:docMk/>
            <pc:sldMk cId="505917055" sldId="257"/>
            <ac:grpSpMk id="66" creationId="{F7CD510D-A05C-4BF0-84CA-71AF37592995}"/>
          </ac:grpSpMkLst>
        </pc:grpChg>
        <pc:grpChg chg="add del mod topLvl">
          <ac:chgData name="Julian Sunde" userId="286d4e35cb5dc194" providerId="LiveId" clId="{66A298A5-6913-41F6-81BA-049010E3C30F}" dt="2021-09-12T05:33:47.864" v="2079" actId="478"/>
          <ac:grpSpMkLst>
            <pc:docMk/>
            <pc:sldMk cId="505917055" sldId="257"/>
            <ac:grpSpMk id="72" creationId="{07CF164B-428D-44B9-A73A-DED187AB3D82}"/>
          </ac:grpSpMkLst>
        </pc:grpChg>
        <pc:grpChg chg="add del mod">
          <ac:chgData name="Julian Sunde" userId="286d4e35cb5dc194" providerId="LiveId" clId="{66A298A5-6913-41F6-81BA-049010E3C30F}" dt="2021-09-12T05:33:47.864" v="2079" actId="478"/>
          <ac:grpSpMkLst>
            <pc:docMk/>
            <pc:sldMk cId="505917055" sldId="257"/>
            <ac:grpSpMk id="79" creationId="{1191389E-5B39-4326-8D50-B73B489F25D2}"/>
          </ac:grpSpMkLst>
        </pc:grpChg>
        <pc:grpChg chg="add del mod">
          <ac:chgData name="Julian Sunde" userId="286d4e35cb5dc194" providerId="LiveId" clId="{66A298A5-6913-41F6-81BA-049010E3C30F}" dt="2021-09-12T05:33:47.864" v="2079" actId="478"/>
          <ac:grpSpMkLst>
            <pc:docMk/>
            <pc:sldMk cId="505917055" sldId="257"/>
            <ac:grpSpMk id="83" creationId="{E00AAE9A-B843-4105-AE6D-82957A811C92}"/>
          </ac:grpSpMkLst>
        </pc:grpChg>
        <pc:grpChg chg="mod ord">
          <ac:chgData name="Julian Sunde" userId="286d4e35cb5dc194" providerId="LiveId" clId="{66A298A5-6913-41F6-81BA-049010E3C30F}" dt="2021-08-19T11:02:12.286" v="142" actId="1037"/>
          <ac:grpSpMkLst>
            <pc:docMk/>
            <pc:sldMk cId="505917055" sldId="257"/>
            <ac:grpSpMk id="85" creationId="{364F8C9F-0B71-4C2C-BDAC-7FBF4DD3A922}"/>
          </ac:grpSpMkLst>
        </pc:grpChg>
        <pc:grpChg chg="add del mod topLvl">
          <ac:chgData name="Julian Sunde" userId="286d4e35cb5dc194" providerId="LiveId" clId="{66A298A5-6913-41F6-81BA-049010E3C30F}" dt="2021-08-19T11:20:17.581" v="380" actId="165"/>
          <ac:grpSpMkLst>
            <pc:docMk/>
            <pc:sldMk cId="505917055" sldId="257"/>
            <ac:grpSpMk id="96" creationId="{CB58174D-8D2D-4AE3-93E1-91605D1C7536}"/>
          </ac:grpSpMkLst>
        </pc:grpChg>
        <pc:grpChg chg="add del mod">
          <ac:chgData name="Julian Sunde" userId="286d4e35cb5dc194" providerId="LiveId" clId="{66A298A5-6913-41F6-81BA-049010E3C30F}" dt="2021-08-19T11:39:10.500" v="736"/>
          <ac:grpSpMkLst>
            <pc:docMk/>
            <pc:sldMk cId="505917055" sldId="257"/>
            <ac:grpSpMk id="103" creationId="{AF4CCD52-BE07-4492-8813-16E6D61D1B24}"/>
          </ac:grpSpMkLst>
        </pc:grpChg>
        <pc:grpChg chg="add mod">
          <ac:chgData name="Julian Sunde" userId="286d4e35cb5dc194" providerId="LiveId" clId="{66A298A5-6913-41F6-81BA-049010E3C30F}" dt="2021-09-12T05:46:41.859" v="2289" actId="1076"/>
          <ac:grpSpMkLst>
            <pc:docMk/>
            <pc:sldMk cId="505917055" sldId="257"/>
            <ac:grpSpMk id="104" creationId="{48EE63FB-3059-4E1C-827E-C2A72025B60B}"/>
          </ac:grpSpMkLst>
        </pc:grpChg>
        <pc:grpChg chg="add mod">
          <ac:chgData name="Julian Sunde" userId="286d4e35cb5dc194" providerId="LiveId" clId="{66A298A5-6913-41F6-81BA-049010E3C30F}" dt="2021-09-12T05:48:32.007" v="2320" actId="1076"/>
          <ac:grpSpMkLst>
            <pc:docMk/>
            <pc:sldMk cId="505917055" sldId="257"/>
            <ac:grpSpMk id="117" creationId="{5AF44044-7216-41F3-9D6C-F64775060664}"/>
          </ac:grpSpMkLst>
        </pc:grpChg>
        <pc:grpChg chg="add mod">
          <ac:chgData name="Julian Sunde" userId="286d4e35cb5dc194" providerId="LiveId" clId="{66A298A5-6913-41F6-81BA-049010E3C30F}" dt="2021-09-12T05:48:32.007" v="2320" actId="1076"/>
          <ac:grpSpMkLst>
            <pc:docMk/>
            <pc:sldMk cId="505917055" sldId="257"/>
            <ac:grpSpMk id="120" creationId="{6948A84A-DCB8-44D9-A23F-0A268C780BC4}"/>
          </ac:grpSpMkLst>
        </pc:grpChg>
        <pc:grpChg chg="add del mod">
          <ac:chgData name="Julian Sunde" userId="286d4e35cb5dc194" providerId="LiveId" clId="{66A298A5-6913-41F6-81BA-049010E3C30F}" dt="2021-09-12T05:49:59.866" v="2329" actId="478"/>
          <ac:grpSpMkLst>
            <pc:docMk/>
            <pc:sldMk cId="505917055" sldId="257"/>
            <ac:grpSpMk id="135" creationId="{D8745FCC-B043-4D80-A996-C50F5F3168F1}"/>
          </ac:grpSpMkLst>
        </pc:grpChg>
        <pc:grpChg chg="mod ord">
          <ac:chgData name="Julian Sunde" userId="286d4e35cb5dc194" providerId="LiveId" clId="{66A298A5-6913-41F6-81BA-049010E3C30F}" dt="2021-08-19T11:01:51.477" v="120" actId="1036"/>
          <ac:grpSpMkLst>
            <pc:docMk/>
            <pc:sldMk cId="505917055" sldId="257"/>
            <ac:grpSpMk id="141" creationId="{6B805DA1-C8EF-46D7-991B-5AC7C02B6AC2}"/>
          </ac:grpSpMkLst>
        </pc:grpChg>
        <pc:grpChg chg="add mod">
          <ac:chgData name="Julian Sunde" userId="286d4e35cb5dc194" providerId="LiveId" clId="{66A298A5-6913-41F6-81BA-049010E3C30F}" dt="2021-09-12T05:50:49.475" v="2360" actId="1036"/>
          <ac:grpSpMkLst>
            <pc:docMk/>
            <pc:sldMk cId="505917055" sldId="257"/>
            <ac:grpSpMk id="144" creationId="{26D47F62-529A-400F-A59E-ABA53877CC9D}"/>
          </ac:grpSpMkLst>
        </pc:grpChg>
        <pc:grpChg chg="del">
          <ac:chgData name="Julian Sunde" userId="286d4e35cb5dc194" providerId="LiveId" clId="{66A298A5-6913-41F6-81BA-049010E3C30F}" dt="2021-09-12T05:33:47.864" v="2079" actId="478"/>
          <ac:grpSpMkLst>
            <pc:docMk/>
            <pc:sldMk cId="505917055" sldId="257"/>
            <ac:grpSpMk id="149" creationId="{47C160C6-37ED-4A55-B1B7-845F58E3ACCE}"/>
          </ac:grpSpMkLst>
        </pc:grpChg>
        <pc:grpChg chg="add mod">
          <ac:chgData name="Julian Sunde" userId="286d4e35cb5dc194" providerId="LiveId" clId="{66A298A5-6913-41F6-81BA-049010E3C30F}" dt="2021-09-12T05:50:44.545" v="2357" actId="1036"/>
          <ac:grpSpMkLst>
            <pc:docMk/>
            <pc:sldMk cId="505917055" sldId="257"/>
            <ac:grpSpMk id="153" creationId="{86485030-4B81-4602-9F17-76358695F6C0}"/>
          </ac:grpSpMkLst>
        </pc:grpChg>
        <pc:grpChg chg="del">
          <ac:chgData name="Julian Sunde" userId="286d4e35cb5dc194" providerId="LiveId" clId="{66A298A5-6913-41F6-81BA-049010E3C30F}" dt="2021-08-19T07:04:01.413" v="4" actId="478"/>
          <ac:grpSpMkLst>
            <pc:docMk/>
            <pc:sldMk cId="505917055" sldId="257"/>
            <ac:grpSpMk id="156" creationId="{91C62D3F-6157-4DA6-952E-2B554FD6CAA8}"/>
          </ac:grpSpMkLst>
        </pc:grpChg>
        <pc:grpChg chg="del">
          <ac:chgData name="Julian Sunde" userId="286d4e35cb5dc194" providerId="LiveId" clId="{66A298A5-6913-41F6-81BA-049010E3C30F}" dt="2021-08-19T07:04:01.413" v="4" actId="478"/>
          <ac:grpSpMkLst>
            <pc:docMk/>
            <pc:sldMk cId="505917055" sldId="257"/>
            <ac:grpSpMk id="162" creationId="{1CBBB2FA-4CAA-4787-BA2A-DB4AA6C057A3}"/>
          </ac:grpSpMkLst>
        </pc:grpChg>
        <pc:grpChg chg="del">
          <ac:chgData name="Julian Sunde" userId="286d4e35cb5dc194" providerId="LiveId" clId="{66A298A5-6913-41F6-81BA-049010E3C30F}" dt="2021-08-19T07:04:01.413" v="4" actId="478"/>
          <ac:grpSpMkLst>
            <pc:docMk/>
            <pc:sldMk cId="505917055" sldId="257"/>
            <ac:grpSpMk id="163" creationId="{9FA04974-AACD-45CC-8D05-5C77846A62EB}"/>
          </ac:grpSpMkLst>
        </pc:grpChg>
        <pc:cxnChg chg="add mod">
          <ac:chgData name="Julian Sunde" userId="286d4e35cb5dc194" providerId="LiveId" clId="{66A298A5-6913-41F6-81BA-049010E3C30F}" dt="2021-08-19T10:55:39.236" v="41" actId="208"/>
          <ac:cxnSpMkLst>
            <pc:docMk/>
            <pc:sldMk cId="505917055" sldId="257"/>
            <ac:cxnSpMk id="60" creationId="{418DEE79-37D4-4A1D-A415-9EC84E11D04A}"/>
          </ac:cxnSpMkLst>
        </pc:cxnChg>
        <pc:cxnChg chg="add mod">
          <ac:chgData name="Julian Sunde" userId="286d4e35cb5dc194" providerId="LiveId" clId="{66A298A5-6913-41F6-81BA-049010E3C30F}" dt="2021-08-19T10:55:39.236" v="41" actId="208"/>
          <ac:cxnSpMkLst>
            <pc:docMk/>
            <pc:sldMk cId="505917055" sldId="257"/>
            <ac:cxnSpMk id="61" creationId="{368E9B2A-60D7-4F81-BB55-F4150F2D48D1}"/>
          </ac:cxnSpMkLst>
        </pc:cxnChg>
        <pc:cxnChg chg="mod">
          <ac:chgData name="Julian Sunde" userId="286d4e35cb5dc194" providerId="LiveId" clId="{66A298A5-6913-41F6-81BA-049010E3C30F}" dt="2021-09-12T05:33:47.864" v="2079" actId="478"/>
          <ac:cxnSpMkLst>
            <pc:docMk/>
            <pc:sldMk cId="505917055" sldId="257"/>
            <ac:cxnSpMk id="94" creationId="{BBDA0213-989A-46CD-A1CE-01C30527774E}"/>
          </ac:cxnSpMkLst>
        </pc:cxnChg>
        <pc:cxnChg chg="mod">
          <ac:chgData name="Julian Sunde" userId="286d4e35cb5dc194" providerId="LiveId" clId="{66A298A5-6913-41F6-81BA-049010E3C30F}" dt="2021-08-19T11:10:09.828" v="227" actId="208"/>
          <ac:cxnSpMkLst>
            <pc:docMk/>
            <pc:sldMk cId="505917055" sldId="257"/>
            <ac:cxnSpMk id="95" creationId="{4AB30731-E949-413D-9447-4F9D8DBE2CBF}"/>
          </ac:cxnSpMkLst>
        </pc:cxnChg>
        <pc:cxnChg chg="mod topLvl">
          <ac:chgData name="Julian Sunde" userId="286d4e35cb5dc194" providerId="LiveId" clId="{66A298A5-6913-41F6-81BA-049010E3C30F}" dt="2021-08-19T11:20:21.446" v="381" actId="164"/>
          <ac:cxnSpMkLst>
            <pc:docMk/>
            <pc:sldMk cId="505917055" sldId="257"/>
            <ac:cxnSpMk id="97" creationId="{F144B521-5773-4D4D-AC03-2606D1ADD30B}"/>
          </ac:cxnSpMkLst>
        </pc:cxnChg>
        <pc:cxnChg chg="mod topLvl">
          <ac:chgData name="Julian Sunde" userId="286d4e35cb5dc194" providerId="LiveId" clId="{66A298A5-6913-41F6-81BA-049010E3C30F}" dt="2021-08-19T11:20:21.446" v="381" actId="164"/>
          <ac:cxnSpMkLst>
            <pc:docMk/>
            <pc:sldMk cId="505917055" sldId="257"/>
            <ac:cxnSpMk id="98" creationId="{39F85D98-0E37-4C14-878D-4369D1A11878}"/>
          </ac:cxnSpMkLst>
        </pc:cxnChg>
        <pc:cxnChg chg="add mod">
          <ac:chgData name="Julian Sunde" userId="286d4e35cb5dc194" providerId="LiveId" clId="{66A298A5-6913-41F6-81BA-049010E3C30F}" dt="2021-09-12T05:46:26.125" v="2286"/>
          <ac:cxnSpMkLst>
            <pc:docMk/>
            <pc:sldMk cId="505917055" sldId="257"/>
            <ac:cxnSpMk id="100" creationId="{DFCB41D0-9CEF-42B5-84C9-769189C48B3F}"/>
          </ac:cxnSpMkLst>
        </pc:cxnChg>
        <pc:cxnChg chg="mod">
          <ac:chgData name="Julian Sunde" userId="286d4e35cb5dc194" providerId="LiveId" clId="{66A298A5-6913-41F6-81BA-049010E3C30F}" dt="2021-08-19T11:39:09.372" v="735"/>
          <ac:cxnSpMkLst>
            <pc:docMk/>
            <pc:sldMk cId="505917055" sldId="257"/>
            <ac:cxnSpMk id="104" creationId="{9DE17D09-866C-4B74-8822-0DF7521525DA}"/>
          </ac:cxnSpMkLst>
        </pc:cxnChg>
        <pc:cxnChg chg="mod">
          <ac:chgData name="Julian Sunde" userId="286d4e35cb5dc194" providerId="LiveId" clId="{66A298A5-6913-41F6-81BA-049010E3C30F}" dt="2021-08-19T11:39:09.372" v="735"/>
          <ac:cxnSpMkLst>
            <pc:docMk/>
            <pc:sldMk cId="505917055" sldId="257"/>
            <ac:cxnSpMk id="105" creationId="{2ECAB324-B9A2-4EB7-B4FD-88C7BCDE57C2}"/>
          </ac:cxnSpMkLst>
        </pc:cxnChg>
        <pc:cxnChg chg="mod">
          <ac:chgData name="Julian Sunde" userId="286d4e35cb5dc194" providerId="LiveId" clId="{66A298A5-6913-41F6-81BA-049010E3C30F}" dt="2021-09-12T05:46:34.190" v="2287"/>
          <ac:cxnSpMkLst>
            <pc:docMk/>
            <pc:sldMk cId="505917055" sldId="257"/>
            <ac:cxnSpMk id="105" creationId="{D03375BB-17FC-4CB9-8FD2-827C627EA4A5}"/>
          </ac:cxnSpMkLst>
        </pc:cxnChg>
        <pc:cxnChg chg="mod">
          <ac:chgData name="Julian Sunde" userId="286d4e35cb5dc194" providerId="LiveId" clId="{66A298A5-6913-41F6-81BA-049010E3C30F}" dt="2021-09-12T05:46:34.190" v="2287"/>
          <ac:cxnSpMkLst>
            <pc:docMk/>
            <pc:sldMk cId="505917055" sldId="257"/>
            <ac:cxnSpMk id="106" creationId="{9F8C1EC3-07CD-4441-AD73-A6349C00CF63}"/>
          </ac:cxnSpMkLst>
        </pc:cxnChg>
        <pc:cxnChg chg="mod">
          <ac:chgData name="Julian Sunde" userId="286d4e35cb5dc194" providerId="LiveId" clId="{66A298A5-6913-41F6-81BA-049010E3C30F}" dt="2021-08-19T11:39:09.372" v="735"/>
          <ac:cxnSpMkLst>
            <pc:docMk/>
            <pc:sldMk cId="505917055" sldId="257"/>
            <ac:cxnSpMk id="106" creationId="{A1CDCC73-320A-499C-BA44-1B9E3D605CF0}"/>
          </ac:cxnSpMkLst>
        </pc:cxnChg>
        <pc:cxnChg chg="mod">
          <ac:chgData name="Julian Sunde" userId="286d4e35cb5dc194" providerId="LiveId" clId="{66A298A5-6913-41F6-81BA-049010E3C30F}" dt="2021-09-12T05:46:34.190" v="2287"/>
          <ac:cxnSpMkLst>
            <pc:docMk/>
            <pc:sldMk cId="505917055" sldId="257"/>
            <ac:cxnSpMk id="107" creationId="{6B1635A7-A885-44D0-80DA-8D64C6C3AEBE}"/>
          </ac:cxnSpMkLst>
        </pc:cxnChg>
        <pc:cxnChg chg="del">
          <ac:chgData name="Julian Sunde" userId="286d4e35cb5dc194" providerId="LiveId" clId="{66A298A5-6913-41F6-81BA-049010E3C30F}" dt="2021-09-12T05:33:47.864" v="2079" actId="478"/>
          <ac:cxnSpMkLst>
            <pc:docMk/>
            <pc:sldMk cId="505917055" sldId="257"/>
            <ac:cxnSpMk id="113" creationId="{A130A901-5BCA-46ED-8193-19DCDBBBB15E}"/>
          </ac:cxnSpMkLst>
        </pc:cxnChg>
        <pc:cxnChg chg="mod">
          <ac:chgData name="Julian Sunde" userId="286d4e35cb5dc194" providerId="LiveId" clId="{66A298A5-6913-41F6-81BA-049010E3C30F}" dt="2021-09-12T05:48:26.220" v="2319"/>
          <ac:cxnSpMkLst>
            <pc:docMk/>
            <pc:sldMk cId="505917055" sldId="257"/>
            <ac:cxnSpMk id="118" creationId="{A5E6C531-2123-4EAF-A748-8DA2E5A078F3}"/>
          </ac:cxnSpMkLst>
        </pc:cxnChg>
        <pc:cxnChg chg="mod">
          <ac:chgData name="Julian Sunde" userId="286d4e35cb5dc194" providerId="LiveId" clId="{66A298A5-6913-41F6-81BA-049010E3C30F}" dt="2021-09-12T05:48:26.220" v="2319"/>
          <ac:cxnSpMkLst>
            <pc:docMk/>
            <pc:sldMk cId="505917055" sldId="257"/>
            <ac:cxnSpMk id="119" creationId="{A255EE99-A641-4451-AD31-111C38CF7F30}"/>
          </ac:cxnSpMkLst>
        </pc:cxnChg>
        <pc:cxnChg chg="mod">
          <ac:chgData name="Julian Sunde" userId="286d4e35cb5dc194" providerId="LiveId" clId="{66A298A5-6913-41F6-81BA-049010E3C30F}" dt="2021-09-12T05:48:26.220" v="2319"/>
          <ac:cxnSpMkLst>
            <pc:docMk/>
            <pc:sldMk cId="505917055" sldId="257"/>
            <ac:cxnSpMk id="121" creationId="{266EE966-DB21-4BE9-9103-A7CC586C0745}"/>
          </ac:cxnSpMkLst>
        </pc:cxnChg>
        <pc:cxnChg chg="mod">
          <ac:chgData name="Julian Sunde" userId="286d4e35cb5dc194" providerId="LiveId" clId="{66A298A5-6913-41F6-81BA-049010E3C30F}" dt="2021-09-12T05:48:26.220" v="2319"/>
          <ac:cxnSpMkLst>
            <pc:docMk/>
            <pc:sldMk cId="505917055" sldId="257"/>
            <ac:cxnSpMk id="122" creationId="{03EEAF4A-A115-41C1-94B8-0C6AD74C9452}"/>
          </ac:cxnSpMkLst>
        </pc:cxnChg>
        <pc:cxnChg chg="mod">
          <ac:chgData name="Julian Sunde" userId="286d4e35cb5dc194" providerId="LiveId" clId="{66A298A5-6913-41F6-81BA-049010E3C30F}" dt="2021-09-12T05:49:55.576" v="2327"/>
          <ac:cxnSpMkLst>
            <pc:docMk/>
            <pc:sldMk cId="505917055" sldId="257"/>
            <ac:cxnSpMk id="136" creationId="{4B306D65-9A63-4AB2-97D9-FA0CB128F82A}"/>
          </ac:cxnSpMkLst>
        </pc:cxnChg>
        <pc:cxnChg chg="mod">
          <ac:chgData name="Julian Sunde" userId="286d4e35cb5dc194" providerId="LiveId" clId="{66A298A5-6913-41F6-81BA-049010E3C30F}" dt="2021-09-12T05:49:55.576" v="2327"/>
          <ac:cxnSpMkLst>
            <pc:docMk/>
            <pc:sldMk cId="505917055" sldId="257"/>
            <ac:cxnSpMk id="138" creationId="{951B889D-CDDF-4554-924B-9893A1DD1D76}"/>
          </ac:cxnSpMkLst>
        </pc:cxnChg>
        <pc:cxnChg chg="mod">
          <ac:chgData name="Julian Sunde" userId="286d4e35cb5dc194" providerId="LiveId" clId="{66A298A5-6913-41F6-81BA-049010E3C30F}" dt="2021-09-12T05:49:55.576" v="2327"/>
          <ac:cxnSpMkLst>
            <pc:docMk/>
            <pc:sldMk cId="505917055" sldId="257"/>
            <ac:cxnSpMk id="140" creationId="{C80EC956-E7F6-4A82-A0B9-135511F29780}"/>
          </ac:cxnSpMkLst>
        </pc:cxnChg>
        <pc:cxnChg chg="mod">
          <ac:chgData name="Julian Sunde" userId="286d4e35cb5dc194" providerId="LiveId" clId="{66A298A5-6913-41F6-81BA-049010E3C30F}" dt="2021-09-12T05:51:13.216" v="2366" actId="208"/>
          <ac:cxnSpMkLst>
            <pc:docMk/>
            <pc:sldMk cId="505917055" sldId="257"/>
            <ac:cxnSpMk id="147" creationId="{4AD81350-9052-4495-9CA9-D695E2E4950C}"/>
          </ac:cxnSpMkLst>
        </pc:cxnChg>
        <pc:cxnChg chg="mod">
          <ac:chgData name="Julian Sunde" userId="286d4e35cb5dc194" providerId="LiveId" clId="{66A298A5-6913-41F6-81BA-049010E3C30F}" dt="2021-09-12T05:51:13.216" v="2366" actId="208"/>
          <ac:cxnSpMkLst>
            <pc:docMk/>
            <pc:sldMk cId="505917055" sldId="257"/>
            <ac:cxnSpMk id="148" creationId="{E914BEAE-42DA-45EC-B388-5D192767004B}"/>
          </ac:cxnSpMkLst>
        </pc:cxnChg>
        <pc:cxnChg chg="mod">
          <ac:chgData name="Julian Sunde" userId="286d4e35cb5dc194" providerId="LiveId" clId="{66A298A5-6913-41F6-81BA-049010E3C30F}" dt="2021-09-12T05:51:13.216" v="2366" actId="208"/>
          <ac:cxnSpMkLst>
            <pc:docMk/>
            <pc:sldMk cId="505917055" sldId="257"/>
            <ac:cxnSpMk id="152" creationId="{F974D413-656F-4245-8DCD-AB1C8846BB27}"/>
          </ac:cxnSpMkLst>
        </pc:cxnChg>
        <pc:cxnChg chg="mod">
          <ac:chgData name="Julian Sunde" userId="286d4e35cb5dc194" providerId="LiveId" clId="{66A298A5-6913-41F6-81BA-049010E3C30F}" dt="2021-09-12T05:50:33.465" v="2348"/>
          <ac:cxnSpMkLst>
            <pc:docMk/>
            <pc:sldMk cId="505917055" sldId="257"/>
            <ac:cxnSpMk id="154" creationId="{40970667-F784-4E85-B7C8-C102B748ED49}"/>
          </ac:cxnSpMkLst>
        </pc:cxnChg>
        <pc:cxnChg chg="mod">
          <ac:chgData name="Julian Sunde" userId="286d4e35cb5dc194" providerId="LiveId" clId="{66A298A5-6913-41F6-81BA-049010E3C30F}" dt="2021-09-12T05:50:33.465" v="2348"/>
          <ac:cxnSpMkLst>
            <pc:docMk/>
            <pc:sldMk cId="505917055" sldId="257"/>
            <ac:cxnSpMk id="155" creationId="{CA83BAF6-4B2F-41BB-A5A5-A6D88C6AACF9}"/>
          </ac:cxnSpMkLst>
        </pc:cxnChg>
        <pc:cxnChg chg="mod">
          <ac:chgData name="Julian Sunde" userId="286d4e35cb5dc194" providerId="LiveId" clId="{66A298A5-6913-41F6-81BA-049010E3C30F}" dt="2021-09-12T05:50:33.465" v="2348"/>
          <ac:cxnSpMkLst>
            <pc:docMk/>
            <pc:sldMk cId="505917055" sldId="257"/>
            <ac:cxnSpMk id="156" creationId="{5EF7C981-EB3E-4CEC-BBF0-F5B6EC457D32}"/>
          </ac:cxnSpMkLst>
        </pc:cxnChg>
        <pc:cxnChg chg="mod">
          <ac:chgData name="Julian Sunde" userId="286d4e35cb5dc194" providerId="LiveId" clId="{66A298A5-6913-41F6-81BA-049010E3C30F}" dt="2021-08-19T07:04:01.413" v="4" actId="478"/>
          <ac:cxnSpMkLst>
            <pc:docMk/>
            <pc:sldMk cId="505917055" sldId="257"/>
            <ac:cxnSpMk id="167" creationId="{BD8A1717-C0A9-47C5-BF4B-FCCBFC76D6BC}"/>
          </ac:cxnSpMkLst>
        </pc:cxnChg>
      </pc:sldChg>
      <pc:sldChg chg="addSp delSp modSp add mod ord">
        <pc:chgData name="Julian Sunde" userId="286d4e35cb5dc194" providerId="LiveId" clId="{66A298A5-6913-41F6-81BA-049010E3C30F}" dt="2021-09-12T07:09:39.487" v="2917" actId="20577"/>
        <pc:sldMkLst>
          <pc:docMk/>
          <pc:sldMk cId="3458578988" sldId="258"/>
        </pc:sldMkLst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3" creationId="{E0179D9B-AC90-4390-B084-6F64C3D38FA1}"/>
          </ac:spMkLst>
        </pc:spChg>
        <pc:spChg chg="del mod or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4" creationId="{807A2CC8-997C-4C35-9341-F4943AAE2879}"/>
          </ac:spMkLst>
        </pc:spChg>
        <pc:spChg chg="add mod">
          <ac:chgData name="Julian Sunde" userId="286d4e35cb5dc194" providerId="LiveId" clId="{66A298A5-6913-41F6-81BA-049010E3C30F}" dt="2021-09-12T06:02:19.141" v="2568" actId="1037"/>
          <ac:spMkLst>
            <pc:docMk/>
            <pc:sldMk cId="3458578988" sldId="258"/>
            <ac:spMk id="6" creationId="{84A4A401-A419-448F-B6F0-2BC64D6DA125}"/>
          </ac:spMkLst>
        </pc:spChg>
        <pc:spChg chg="del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7" creationId="{42C019BC-FB1F-4154-8653-27D09B17E2ED}"/>
          </ac:spMkLst>
        </pc:spChg>
        <pc:spChg chg="del mo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8" creationId="{631C2FB0-9AA2-45F6-B499-48EB48F257D0}"/>
          </ac:spMkLst>
        </pc:spChg>
        <pc:spChg chg="del mod">
          <ac:chgData name="Julian Sunde" userId="286d4e35cb5dc194" providerId="LiveId" clId="{66A298A5-6913-41F6-81BA-049010E3C30F}" dt="2021-08-19T11:27:44.978" v="496" actId="478"/>
          <ac:spMkLst>
            <pc:docMk/>
            <pc:sldMk cId="3458578988" sldId="258"/>
            <ac:spMk id="9" creationId="{C033931C-2364-4125-B5DD-82BF27F3CF08}"/>
          </ac:spMkLst>
        </pc:spChg>
        <pc:spChg chg="add del mod">
          <ac:chgData name="Julian Sunde" userId="286d4e35cb5dc194" providerId="LiveId" clId="{66A298A5-6913-41F6-81BA-049010E3C30F}" dt="2021-08-19T11:34:39.473" v="649" actId="478"/>
          <ac:spMkLst>
            <pc:docMk/>
            <pc:sldMk cId="3458578988" sldId="258"/>
            <ac:spMk id="14" creationId="{EA8E7290-414F-46F3-8580-81B65A959E14}"/>
          </ac:spMkLst>
        </pc:spChg>
        <pc:spChg chg="del">
          <ac:chgData name="Julian Sunde" userId="286d4e35cb5dc194" providerId="LiveId" clId="{66A298A5-6913-41F6-81BA-049010E3C30F}" dt="2021-08-19T11:26:00.788" v="469" actId="478"/>
          <ac:spMkLst>
            <pc:docMk/>
            <pc:sldMk cId="3458578988" sldId="258"/>
            <ac:spMk id="18" creationId="{29CD411F-C6EA-46C0-9A4A-4A384DB24EEB}"/>
          </ac:spMkLst>
        </pc:spChg>
        <pc:spChg chg="del">
          <ac:chgData name="Julian Sunde" userId="286d4e35cb5dc194" providerId="LiveId" clId="{66A298A5-6913-41F6-81BA-049010E3C30F}" dt="2021-08-19T11:26:00.788" v="469" actId="478"/>
          <ac:spMkLst>
            <pc:docMk/>
            <pc:sldMk cId="3458578988" sldId="258"/>
            <ac:spMk id="20" creationId="{9985844B-3696-46ED-B2D6-07E369E83D4B}"/>
          </ac:spMkLst>
        </pc:spChg>
        <pc:spChg chg="add del mo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21" creationId="{7418650E-A457-43FB-8469-87BF4431C1A9}"/>
          </ac:spMkLst>
        </pc:spChg>
        <pc:spChg chg="add del mo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22" creationId="{D0E68353-4A84-4B1F-BAB0-B244FB56B033}"/>
          </ac:spMkLst>
        </pc:spChg>
        <pc:spChg chg="add del">
          <ac:chgData name="Julian Sunde" userId="286d4e35cb5dc194" providerId="LiveId" clId="{66A298A5-6913-41F6-81BA-049010E3C30F}" dt="2021-08-19T11:27:47.909" v="497" actId="478"/>
          <ac:spMkLst>
            <pc:docMk/>
            <pc:sldMk cId="3458578988" sldId="258"/>
            <ac:spMk id="26" creationId="{80B5E99F-C178-4B2E-9591-0A3E9EB0994A}"/>
          </ac:spMkLst>
        </pc:spChg>
        <pc:spChg chg="add del">
          <ac:chgData name="Julian Sunde" userId="286d4e35cb5dc194" providerId="LiveId" clId="{66A298A5-6913-41F6-81BA-049010E3C30F}" dt="2021-08-19T11:27:47.909" v="497" actId="478"/>
          <ac:spMkLst>
            <pc:docMk/>
            <pc:sldMk cId="3458578988" sldId="258"/>
            <ac:spMk id="27" creationId="{A0301907-7D5E-4FC5-884C-B1A842412C99}"/>
          </ac:spMkLst>
        </pc:spChg>
        <pc:spChg chg="del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36" creationId="{00501E6D-A23A-4FEF-8344-65195D345A7E}"/>
          </ac:spMkLst>
        </pc:spChg>
        <pc:spChg chg="del mo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37" creationId="{77EAC6BB-99FB-48ED-B1FF-4328E71BE959}"/>
          </ac:spMkLst>
        </pc:spChg>
        <pc:spChg chg="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52" creationId="{B48875D1-FB84-4DF1-8A5C-2D768064484C}"/>
          </ac:spMkLst>
        </pc:spChg>
        <pc:spChg chg="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53" creationId="{1484E6BC-DFF0-4B2F-B64F-6ADD2664875B}"/>
          </ac:spMkLst>
        </pc:spChg>
        <pc:spChg chg="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55" creationId="{37BD53F8-9FE2-4DDC-8BE0-AAE6F2F0A135}"/>
          </ac:spMkLst>
        </pc:spChg>
        <pc:spChg chg="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59" creationId="{C99593E3-3F86-4152-B4B9-B3ABA5B29296}"/>
          </ac:spMkLst>
        </pc:spChg>
        <pc:spChg chg="add mod">
          <ac:chgData name="Julian Sunde" userId="286d4e35cb5dc194" providerId="LiveId" clId="{66A298A5-6913-41F6-81BA-049010E3C30F}" dt="2021-09-12T07:05:37.186" v="2701" actId="20577"/>
          <ac:spMkLst>
            <pc:docMk/>
            <pc:sldMk cId="3458578988" sldId="258"/>
            <ac:spMk id="71" creationId="{FD9EFB5F-DA9F-4BCA-9128-1A066E633A36}"/>
          </ac:spMkLst>
        </pc:spChg>
        <pc:spChg chg="add mod">
          <ac:chgData name="Julian Sunde" userId="286d4e35cb5dc194" providerId="LiveId" clId="{66A298A5-6913-41F6-81BA-049010E3C30F}" dt="2021-09-12T07:09:25.176" v="2891" actId="20577"/>
          <ac:spMkLst>
            <pc:docMk/>
            <pc:sldMk cId="3458578988" sldId="258"/>
            <ac:spMk id="72" creationId="{69542AD4-81B2-44D3-8977-91C408E49756}"/>
          </ac:spMkLst>
        </pc:spChg>
        <pc:spChg chg="add mod">
          <ac:chgData name="Julian Sunde" userId="286d4e35cb5dc194" providerId="LiveId" clId="{66A298A5-6913-41F6-81BA-049010E3C30F}" dt="2021-09-12T07:09:34.295" v="2904" actId="20577"/>
          <ac:spMkLst>
            <pc:docMk/>
            <pc:sldMk cId="3458578988" sldId="258"/>
            <ac:spMk id="73" creationId="{9BDEF8D4-FE8F-4D3C-A131-5037AC6F447A}"/>
          </ac:spMkLst>
        </pc:spChg>
        <pc:spChg chg="add mod">
          <ac:chgData name="Julian Sunde" userId="286d4e35cb5dc194" providerId="LiveId" clId="{66A298A5-6913-41F6-81BA-049010E3C30F}" dt="2021-09-12T07:09:39.487" v="2917" actId="20577"/>
          <ac:spMkLst>
            <pc:docMk/>
            <pc:sldMk cId="3458578988" sldId="258"/>
            <ac:spMk id="74" creationId="{02923EDD-3875-46F3-BCED-208305FBBB47}"/>
          </ac:spMkLst>
        </pc:spChg>
        <pc:spChg chg="del">
          <ac:chgData name="Julian Sunde" userId="286d4e35cb5dc194" providerId="LiveId" clId="{66A298A5-6913-41F6-81BA-049010E3C30F}" dt="2021-08-19T11:37:32.752" v="691" actId="478"/>
          <ac:spMkLst>
            <pc:docMk/>
            <pc:sldMk cId="3458578988" sldId="258"/>
            <ac:spMk id="76" creationId="{765141F9-B62E-431E-A8C0-A6569D7E0876}"/>
          </ac:spMkLst>
        </pc:spChg>
        <pc:spChg chg="del">
          <ac:chgData name="Julian Sunde" userId="286d4e35cb5dc194" providerId="LiveId" clId="{66A298A5-6913-41F6-81BA-049010E3C30F}" dt="2021-08-19T11:37:03.144" v="688" actId="478"/>
          <ac:spMkLst>
            <pc:docMk/>
            <pc:sldMk cId="3458578988" sldId="258"/>
            <ac:spMk id="83" creationId="{F9D4CDD3-F8C8-494C-AD7B-CDF23EF52950}"/>
          </ac:spMkLst>
        </pc:spChg>
        <pc:spChg chg="add del mod">
          <ac:chgData name="Julian Sunde" userId="286d4e35cb5dc194" providerId="LiveId" clId="{66A298A5-6913-41F6-81BA-049010E3C30F}" dt="2021-09-12T05:55:07.144" v="2427" actId="478"/>
          <ac:spMkLst>
            <pc:docMk/>
            <pc:sldMk cId="3458578988" sldId="258"/>
            <ac:spMk id="84" creationId="{18DD86ED-EA9C-4C34-A44D-11F42ED1009D}"/>
          </ac:spMkLst>
        </pc:spChg>
        <pc:spChg chg="add del mod">
          <ac:chgData name="Julian Sunde" userId="286d4e35cb5dc194" providerId="LiveId" clId="{66A298A5-6913-41F6-81BA-049010E3C30F}" dt="2021-08-19T11:27:13.074" v="490"/>
          <ac:spMkLst>
            <pc:docMk/>
            <pc:sldMk cId="3458578988" sldId="258"/>
            <ac:spMk id="84" creationId="{DAF517C2-B681-4519-AF7B-583C2CA614C4}"/>
          </ac:spMkLst>
        </pc:spChg>
        <pc:spChg chg="add mod">
          <ac:chgData name="Julian Sunde" userId="286d4e35cb5dc194" providerId="LiveId" clId="{66A298A5-6913-41F6-81BA-049010E3C30F}" dt="2021-09-12T05:59:30.236" v="2511" actId="1076"/>
          <ac:spMkLst>
            <pc:docMk/>
            <pc:sldMk cId="3458578988" sldId="258"/>
            <ac:spMk id="85" creationId="{6A668254-A589-45C4-9AA1-C0B2FCDB7513}"/>
          </ac:spMkLst>
        </pc:spChg>
        <pc:spChg chg="mod">
          <ac:chgData name="Julian Sunde" userId="286d4e35cb5dc194" providerId="LiveId" clId="{66A298A5-6913-41F6-81BA-049010E3C30F}" dt="2021-08-19T11:26:15.996" v="471"/>
          <ac:spMkLst>
            <pc:docMk/>
            <pc:sldMk cId="3458578988" sldId="258"/>
            <ac:spMk id="86" creationId="{615DF82B-1F22-4893-B1BC-BD89AA3FCF4D}"/>
          </ac:spMkLst>
        </pc:spChg>
        <pc:spChg chg="add mod">
          <ac:chgData name="Julian Sunde" userId="286d4e35cb5dc194" providerId="LiveId" clId="{66A298A5-6913-41F6-81BA-049010E3C30F}" dt="2021-09-12T05:55:15.995" v="2428"/>
          <ac:spMkLst>
            <pc:docMk/>
            <pc:sldMk cId="3458578988" sldId="258"/>
            <ac:spMk id="87" creationId="{91EB353B-B357-4033-83DA-40FA1C1A6457}"/>
          </ac:spMkLst>
        </pc:spChg>
        <pc:spChg chg="mod">
          <ac:chgData name="Julian Sunde" userId="286d4e35cb5dc194" providerId="LiveId" clId="{66A298A5-6913-41F6-81BA-049010E3C30F}" dt="2021-08-19T11:26:15.996" v="471"/>
          <ac:spMkLst>
            <pc:docMk/>
            <pc:sldMk cId="3458578988" sldId="258"/>
            <ac:spMk id="87" creationId="{A15DB636-F2CC-484E-BA1C-4460EA640BBF}"/>
          </ac:spMkLst>
        </pc:spChg>
        <pc:spChg chg="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88" creationId="{D5244FC1-2345-4658-A7F2-1A2AD263C64D}"/>
          </ac:spMkLst>
        </pc:spChg>
        <pc:spChg chg="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89" creationId="{E78285C3-0EC9-4154-86CE-639C1DA2A318}"/>
          </ac:spMkLst>
        </pc:spChg>
        <pc:spChg chg="add del mod">
          <ac:chgData name="Julian Sunde" userId="286d4e35cb5dc194" providerId="LiveId" clId="{66A298A5-6913-41F6-81BA-049010E3C30F}" dt="2021-09-12T05:56:13.053" v="2438" actId="478"/>
          <ac:spMkLst>
            <pc:docMk/>
            <pc:sldMk cId="3458578988" sldId="258"/>
            <ac:spMk id="90" creationId="{CFB7526F-B9E4-477E-80E5-D7BAB6503D15}"/>
          </ac:spMkLst>
        </pc:spChg>
        <pc:spChg chg="add mod">
          <ac:chgData name="Julian Sunde" userId="286d4e35cb5dc194" providerId="LiveId" clId="{66A298A5-6913-41F6-81BA-049010E3C30F}" dt="2021-09-12T05:56:20.242" v="2450" actId="20577"/>
          <ac:spMkLst>
            <pc:docMk/>
            <pc:sldMk cId="3458578988" sldId="258"/>
            <ac:spMk id="91" creationId="{5311D991-691D-4D34-B296-A16BC454BAD1}"/>
          </ac:spMkLst>
        </pc:spChg>
        <pc:spChg chg="add del mod">
          <ac:chgData name="Julian Sunde" userId="286d4e35cb5dc194" providerId="LiveId" clId="{66A298A5-6913-41F6-81BA-049010E3C30F}" dt="2021-08-19T11:27:13.074" v="490"/>
          <ac:spMkLst>
            <pc:docMk/>
            <pc:sldMk cId="3458578988" sldId="258"/>
            <ac:spMk id="91" creationId="{7E08C126-2A66-49AA-A873-DE7D7ED54F3A}"/>
          </ac:spMkLst>
        </pc:spChg>
        <pc:spChg chg="add del mod">
          <ac:chgData name="Julian Sunde" userId="286d4e35cb5dc194" providerId="LiveId" clId="{66A298A5-6913-41F6-81BA-049010E3C30F}" dt="2021-09-12T05:57:13.880" v="2453" actId="478"/>
          <ac:spMkLst>
            <pc:docMk/>
            <pc:sldMk cId="3458578988" sldId="258"/>
            <ac:spMk id="92" creationId="{53A1E017-7378-4FF6-928B-3A656056E8B1}"/>
          </ac:spMkLst>
        </pc:spChg>
        <pc:spChg chg="add del mod">
          <ac:chgData name="Julian Sunde" userId="286d4e35cb5dc194" providerId="LiveId" clId="{66A298A5-6913-41F6-81BA-049010E3C30F}" dt="2021-08-19T11:27:13.074" v="490"/>
          <ac:spMkLst>
            <pc:docMk/>
            <pc:sldMk cId="3458578988" sldId="258"/>
            <ac:spMk id="92" creationId="{E7123166-5EDB-41AB-A7E2-C6CF3D8C6404}"/>
          </ac:spMkLst>
        </pc:spChg>
        <pc:spChg chg="add mod">
          <ac:chgData name="Julian Sunde" userId="286d4e35cb5dc194" providerId="LiveId" clId="{66A298A5-6913-41F6-81BA-049010E3C30F}" dt="2021-09-12T06:00:05.284" v="2524" actId="1035"/>
          <ac:spMkLst>
            <pc:docMk/>
            <pc:sldMk cId="3458578988" sldId="258"/>
            <ac:spMk id="93" creationId="{23818A36-8B16-4359-A309-6B5A8C965D35}"/>
          </ac:spMkLst>
        </pc:spChg>
        <pc:spChg chg="add del">
          <ac:chgData name="Julian Sunde" userId="286d4e35cb5dc194" providerId="LiveId" clId="{66A298A5-6913-41F6-81BA-049010E3C30F}" dt="2021-08-19T11:47:43.314" v="928" actId="478"/>
          <ac:spMkLst>
            <pc:docMk/>
            <pc:sldMk cId="3458578988" sldId="258"/>
            <ac:spMk id="93" creationId="{EB0FC948-7131-4513-B58A-7CD49E425CF3}"/>
          </ac:spMkLst>
        </pc:spChg>
        <pc:spChg chg="add mod">
          <ac:chgData name="Julian Sunde" userId="286d4e35cb5dc194" providerId="LiveId" clId="{66A298A5-6913-41F6-81BA-049010E3C30F}" dt="2021-09-12T06:00:05.284" v="2524" actId="1035"/>
          <ac:spMkLst>
            <pc:docMk/>
            <pc:sldMk cId="3458578988" sldId="258"/>
            <ac:spMk id="94" creationId="{9EBC9C41-BEDB-4265-824C-1C42127AF324}"/>
          </ac:spMkLst>
        </pc:spChg>
        <pc:spChg chg="add mod">
          <ac:chgData name="Julian Sunde" userId="286d4e35cb5dc194" providerId="LiveId" clId="{66A298A5-6913-41F6-81BA-049010E3C30F}" dt="2021-09-12T05:57:56.832" v="2472" actId="20577"/>
          <ac:spMkLst>
            <pc:docMk/>
            <pc:sldMk cId="3458578988" sldId="258"/>
            <ac:spMk id="95" creationId="{512BD36C-4CAF-4BC8-A458-684655609A65}"/>
          </ac:spMkLst>
        </pc:spChg>
        <pc:spChg chg="add mod">
          <ac:chgData name="Julian Sunde" userId="286d4e35cb5dc194" providerId="LiveId" clId="{66A298A5-6913-41F6-81BA-049010E3C30F}" dt="2021-09-12T05:58:19.478" v="2486" actId="1037"/>
          <ac:spMkLst>
            <pc:docMk/>
            <pc:sldMk cId="3458578988" sldId="258"/>
            <ac:spMk id="96" creationId="{886885B8-2C52-43AD-A35D-1B6394F8F659}"/>
          </ac:spMkLst>
        </pc:spChg>
        <pc:spChg chg="add mod">
          <ac:chgData name="Julian Sunde" userId="286d4e35cb5dc194" providerId="LiveId" clId="{66A298A5-6913-41F6-81BA-049010E3C30F}" dt="2021-09-12T06:00:50.667" v="2548" actId="207"/>
          <ac:spMkLst>
            <pc:docMk/>
            <pc:sldMk cId="3458578988" sldId="258"/>
            <ac:spMk id="97" creationId="{6E5B318C-36A7-4957-8CBE-8C48E1D430B4}"/>
          </ac:spMkLst>
        </pc:spChg>
        <pc:spChg chg="add del mod ord">
          <ac:chgData name="Julian Sunde" userId="286d4e35cb5dc194" providerId="LiveId" clId="{66A298A5-6913-41F6-81BA-049010E3C30F}" dt="2021-08-19T11:32:45.782" v="601" actId="478"/>
          <ac:spMkLst>
            <pc:docMk/>
            <pc:sldMk cId="3458578988" sldId="258"/>
            <ac:spMk id="97" creationId="{A3E23146-4966-41F8-AFC9-C3528E62C405}"/>
          </ac:spMkLst>
        </pc:spChg>
        <pc:spChg chg="add del mod ord">
          <ac:chgData name="Julian Sunde" userId="286d4e35cb5dc194" providerId="LiveId" clId="{66A298A5-6913-41F6-81BA-049010E3C30F}" dt="2021-08-19T11:32:45.782" v="601" actId="478"/>
          <ac:spMkLst>
            <pc:docMk/>
            <pc:sldMk cId="3458578988" sldId="258"/>
            <ac:spMk id="98" creationId="{1C0DF73D-35F2-4219-89AE-0B76508ACF60}"/>
          </ac:spMkLst>
        </pc:spChg>
        <pc:spChg chg="add mod">
          <ac:chgData name="Julian Sunde" userId="286d4e35cb5dc194" providerId="LiveId" clId="{66A298A5-6913-41F6-81BA-049010E3C30F}" dt="2021-09-12T06:02:58.181" v="2571" actId="1076"/>
          <ac:spMkLst>
            <pc:docMk/>
            <pc:sldMk cId="3458578988" sldId="258"/>
            <ac:spMk id="99" creationId="{F356B9E4-9906-4B66-AF90-CCEC1ACB93AD}"/>
          </ac:spMkLst>
        </pc:spChg>
        <pc:spChg chg="add mod">
          <ac:chgData name="Julian Sunde" userId="286d4e35cb5dc194" providerId="LiveId" clId="{66A298A5-6913-41F6-81BA-049010E3C30F}" dt="2021-09-12T06:03:03.551" v="2578" actId="122"/>
          <ac:spMkLst>
            <pc:docMk/>
            <pc:sldMk cId="3458578988" sldId="258"/>
            <ac:spMk id="100" creationId="{13BF7A89-4B40-4618-B967-40D59F0803C7}"/>
          </ac:spMkLst>
        </pc:spChg>
        <pc:spChg chg="del mod topLvl">
          <ac:chgData name="Julian Sunde" userId="286d4e35cb5dc194" providerId="LiveId" clId="{66A298A5-6913-41F6-81BA-049010E3C30F}" dt="2021-08-19T11:28:45.459" v="508" actId="478"/>
          <ac:spMkLst>
            <pc:docMk/>
            <pc:sldMk cId="3458578988" sldId="258"/>
            <ac:spMk id="103" creationId="{73C1BCE0-137D-4FAB-816B-784D02E57C5E}"/>
          </ac:spMkLst>
        </pc:spChg>
        <pc:spChg chg="mod">
          <ac:chgData name="Julian Sunde" userId="286d4e35cb5dc194" providerId="LiveId" clId="{66A298A5-6913-41F6-81BA-049010E3C30F}" dt="2021-08-19T11:31:57.588" v="595" actId="207"/>
          <ac:spMkLst>
            <pc:docMk/>
            <pc:sldMk cId="3458578988" sldId="258"/>
            <ac:spMk id="105" creationId="{DD19EE27-4BA0-47D1-9958-5456E6EE764B}"/>
          </ac:spMkLst>
        </pc:spChg>
        <pc:spChg chg="mod">
          <ac:chgData name="Julian Sunde" userId="286d4e35cb5dc194" providerId="LiveId" clId="{66A298A5-6913-41F6-81BA-049010E3C30F}" dt="2021-08-19T11:31:57.588" v="595" actId="207"/>
          <ac:spMkLst>
            <pc:docMk/>
            <pc:sldMk cId="3458578988" sldId="258"/>
            <ac:spMk id="106" creationId="{96CA2629-B842-43D7-AED8-AA621685C95D}"/>
          </ac:spMkLst>
        </pc:spChg>
        <pc:spChg chg="mod">
          <ac:chgData name="Julian Sunde" userId="286d4e35cb5dc194" providerId="LiveId" clId="{66A298A5-6913-41F6-81BA-049010E3C30F}" dt="2021-08-19T11:31:01.378" v="584" actId="1582"/>
          <ac:spMkLst>
            <pc:docMk/>
            <pc:sldMk cId="3458578988" sldId="258"/>
            <ac:spMk id="108" creationId="{8981FC97-5D48-4C2E-B850-499635FA0286}"/>
          </ac:spMkLst>
        </pc:spChg>
        <pc:spChg chg="mod">
          <ac:chgData name="Julian Sunde" userId="286d4e35cb5dc194" providerId="LiveId" clId="{66A298A5-6913-41F6-81BA-049010E3C30F}" dt="2021-08-19T11:30:37.054" v="560" actId="1035"/>
          <ac:spMkLst>
            <pc:docMk/>
            <pc:sldMk cId="3458578988" sldId="258"/>
            <ac:spMk id="109" creationId="{6C907790-E05C-4B43-9887-DF1384FA6A1B}"/>
          </ac:spMkLst>
        </pc:spChg>
        <pc:spChg chg="add del mo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110" creationId="{E3383098-85D8-46BA-A000-103A3390D306}"/>
          </ac:spMkLst>
        </pc:spChg>
        <pc:spChg chg="add del">
          <ac:chgData name="Julian Sunde" userId="286d4e35cb5dc194" providerId="LiveId" clId="{66A298A5-6913-41F6-81BA-049010E3C30F}" dt="2021-08-19T11:47:43.314" v="928" actId="478"/>
          <ac:spMkLst>
            <pc:docMk/>
            <pc:sldMk cId="3458578988" sldId="258"/>
            <ac:spMk id="112" creationId="{31383BCA-8E7B-420F-ABC9-A1142FF340F2}"/>
          </ac:spMkLst>
        </pc:spChg>
        <pc:spChg chg="add del mod">
          <ac:chgData name="Julian Sunde" userId="286d4e35cb5dc194" providerId="LiveId" clId="{66A298A5-6913-41F6-81BA-049010E3C30F}" dt="2021-08-19T11:33:19.318" v="624" actId="478"/>
          <ac:spMkLst>
            <pc:docMk/>
            <pc:sldMk cId="3458578988" sldId="258"/>
            <ac:spMk id="116" creationId="{37EAB1C1-E4D6-4C44-8312-839850105357}"/>
          </ac:spMkLst>
        </pc:spChg>
        <pc:spChg chg="add del mo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117" creationId="{16801621-A972-41C7-A754-E5718298DB0C}"/>
          </ac:spMkLst>
        </pc:spChg>
        <pc:spChg chg="add del mo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118" creationId="{1EE0A306-8783-492A-90CB-0476D0C4F99C}"/>
          </ac:spMkLst>
        </pc:spChg>
        <pc:spChg chg="add del mo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119" creationId="{2F028481-094C-4E9B-82D5-702DDFEF385A}"/>
          </ac:spMkLst>
        </pc:spChg>
        <pc:spChg chg="add del mod">
          <ac:chgData name="Julian Sunde" userId="286d4e35cb5dc194" providerId="LiveId" clId="{66A298A5-6913-41F6-81BA-049010E3C30F}" dt="2021-09-12T05:33:09.544" v="2076" actId="478"/>
          <ac:spMkLst>
            <pc:docMk/>
            <pc:sldMk cId="3458578988" sldId="258"/>
            <ac:spMk id="123" creationId="{CC536EBD-9C6A-466E-982A-AACAFD28A48B}"/>
          </ac:spMkLst>
        </pc:spChg>
        <pc:spChg chg="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124" creationId="{B4B9591E-8A8B-4A7C-B52A-B6E2088F92C8}"/>
          </ac:spMkLst>
        </pc:spChg>
        <pc:spChg chg="del">
          <ac:chgData name="Julian Sunde" userId="286d4e35cb5dc194" providerId="LiveId" clId="{66A298A5-6913-41F6-81BA-049010E3C30F}" dt="2021-08-19T11:37:03.144" v="688" actId="478"/>
          <ac:spMkLst>
            <pc:docMk/>
            <pc:sldMk cId="3458578988" sldId="258"/>
            <ac:spMk id="126" creationId="{48C44AF5-F788-40F9-9659-325FF3AFCBF4}"/>
          </ac:spMkLst>
        </pc:spChg>
        <pc:spChg chg="add del mod">
          <ac:chgData name="Julian Sunde" userId="286d4e35cb5dc194" providerId="LiveId" clId="{66A298A5-6913-41F6-81BA-049010E3C30F}" dt="2021-08-19T11:39:01.428" v="734" actId="478"/>
          <ac:spMkLst>
            <pc:docMk/>
            <pc:sldMk cId="3458578988" sldId="258"/>
            <ac:spMk id="144" creationId="{3467F146-6970-4856-AC2C-C81D6621E9EB}"/>
          </ac:spMkLst>
        </pc:spChg>
        <pc:spChg chg="del mod">
          <ac:chgData name="Julian Sunde" userId="286d4e35cb5dc194" providerId="LiveId" clId="{66A298A5-6913-41F6-81BA-049010E3C30F}" dt="2021-08-19T11:37:41.455" v="692" actId="478"/>
          <ac:spMkLst>
            <pc:docMk/>
            <pc:sldMk cId="3458578988" sldId="258"/>
            <ac:spMk id="145" creationId="{3F2712B5-1F46-4071-BA90-C1285CE568D9}"/>
          </ac:spMkLst>
        </pc:spChg>
        <pc:spChg chg="del">
          <ac:chgData name="Julian Sunde" userId="286d4e35cb5dc194" providerId="LiveId" clId="{66A298A5-6913-41F6-81BA-049010E3C30F}" dt="2021-08-19T11:47:44.388" v="929" actId="478"/>
          <ac:spMkLst>
            <pc:docMk/>
            <pc:sldMk cId="3458578988" sldId="258"/>
            <ac:spMk id="150" creationId="{FDCAB7B3-C11C-4768-9586-97D04AB6B5E2}"/>
          </ac:spMkLst>
        </pc:spChg>
        <pc:spChg chg="del">
          <ac:chgData name="Julian Sunde" userId="286d4e35cb5dc194" providerId="LiveId" clId="{66A298A5-6913-41F6-81BA-049010E3C30F}" dt="2021-08-19T11:47:35.937" v="925" actId="478"/>
          <ac:spMkLst>
            <pc:docMk/>
            <pc:sldMk cId="3458578988" sldId="258"/>
            <ac:spMk id="151" creationId="{CD686FE1-BD09-4DC0-8857-CD00E192C248}"/>
          </ac:spMkLst>
        </pc:spChg>
        <pc:spChg chg="add del">
          <ac:chgData name="Julian Sunde" userId="286d4e35cb5dc194" providerId="LiveId" clId="{66A298A5-6913-41F6-81BA-049010E3C30F}" dt="2021-08-19T11:47:43.314" v="928" actId="478"/>
          <ac:spMkLst>
            <pc:docMk/>
            <pc:sldMk cId="3458578988" sldId="258"/>
            <ac:spMk id="154" creationId="{201909FD-9615-44BA-A1B0-AAF7481ABC61}"/>
          </ac:spMkLst>
        </pc:spChg>
        <pc:spChg chg="add del">
          <ac:chgData name="Julian Sunde" userId="286d4e35cb5dc194" providerId="LiveId" clId="{66A298A5-6913-41F6-81BA-049010E3C30F}" dt="2021-08-19T11:47:43.314" v="928" actId="478"/>
          <ac:spMkLst>
            <pc:docMk/>
            <pc:sldMk cId="3458578988" sldId="258"/>
            <ac:spMk id="155" creationId="{C0E3AB31-B530-45E9-8345-EA3125887917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172" creationId="{B2205EB7-1CD3-4E33-8844-78093C09CDCC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173" creationId="{28691E02-85A1-4F29-88C4-74780B64DDBB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174" creationId="{5AFA26E0-A561-4981-9FE2-5168170E7688}"/>
          </ac:spMkLst>
        </pc:spChg>
        <pc:spChg chg="add del mod">
          <ac:chgData name="Julian Sunde" userId="286d4e35cb5dc194" providerId="LiveId" clId="{66A298A5-6913-41F6-81BA-049010E3C30F}" dt="2021-08-19T11:43:12.332" v="820" actId="478"/>
          <ac:spMkLst>
            <pc:docMk/>
            <pc:sldMk cId="3458578988" sldId="258"/>
            <ac:spMk id="175" creationId="{3BDFB0B8-A24F-4A01-A9CE-A9E01CBB67E5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176" creationId="{475ADF2B-DBE6-4E87-A686-C88BF9C0B670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177" creationId="{8C62AD92-6B62-4197-92F4-2E818EE7FF2D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178" creationId="{DD6DC62F-C880-4246-A680-2ACA21A430A7}"/>
          </ac:spMkLst>
        </pc:spChg>
        <pc:spChg chg="add del mod">
          <ac:chgData name="Julian Sunde" userId="286d4e35cb5dc194" providerId="LiveId" clId="{66A298A5-6913-41F6-81BA-049010E3C30F}" dt="2021-08-19T11:48:17.266" v="936" actId="478"/>
          <ac:spMkLst>
            <pc:docMk/>
            <pc:sldMk cId="3458578988" sldId="258"/>
            <ac:spMk id="179" creationId="{CD9EFC5B-C75B-4CA9-BFFD-DB4D8CDEF723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180" creationId="{5352A59B-0C9F-4E72-BDAE-58B69406605B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181" creationId="{BBCE2479-B6C9-4E39-A41F-CDBE8D53278B}"/>
          </ac:spMkLst>
        </pc:spChg>
        <pc:spChg chg="mod">
          <ac:chgData name="Julian Sunde" userId="286d4e35cb5dc194" providerId="LiveId" clId="{66A298A5-6913-41F6-81BA-049010E3C30F}" dt="2021-08-19T11:48:03.649" v="931"/>
          <ac:spMkLst>
            <pc:docMk/>
            <pc:sldMk cId="3458578988" sldId="258"/>
            <ac:spMk id="183" creationId="{1CD6E333-BF9E-4209-BFC0-09C74B9C2E5C}"/>
          </ac:spMkLst>
        </pc:spChg>
        <pc:spChg chg="mod">
          <ac:chgData name="Julian Sunde" userId="286d4e35cb5dc194" providerId="LiveId" clId="{66A298A5-6913-41F6-81BA-049010E3C30F}" dt="2021-08-19T11:48:03.649" v="931"/>
          <ac:spMkLst>
            <pc:docMk/>
            <pc:sldMk cId="3458578988" sldId="258"/>
            <ac:spMk id="184" creationId="{FAD54A12-CFC6-489D-8A3E-4998ED53C6CF}"/>
          </ac:spMkLst>
        </pc:spChg>
        <pc:spChg chg="mod">
          <ac:chgData name="Julian Sunde" userId="286d4e35cb5dc194" providerId="LiveId" clId="{66A298A5-6913-41F6-81BA-049010E3C30F}" dt="2021-08-19T11:48:03.649" v="931"/>
          <ac:spMkLst>
            <pc:docMk/>
            <pc:sldMk cId="3458578988" sldId="258"/>
            <ac:spMk id="185" creationId="{6EA3DAF6-9B99-4C18-A121-986ED81971CE}"/>
          </ac:spMkLst>
        </pc:spChg>
        <pc:spChg chg="mod">
          <ac:chgData name="Julian Sunde" userId="286d4e35cb5dc194" providerId="LiveId" clId="{66A298A5-6913-41F6-81BA-049010E3C30F}" dt="2021-08-19T11:48:03.649" v="931"/>
          <ac:spMkLst>
            <pc:docMk/>
            <pc:sldMk cId="3458578988" sldId="258"/>
            <ac:spMk id="187" creationId="{2EF35FE6-0B6A-4B73-B20D-01F24307A84F}"/>
          </ac:spMkLst>
        </pc:spChg>
        <pc:spChg chg="mod">
          <ac:chgData name="Julian Sunde" userId="286d4e35cb5dc194" providerId="LiveId" clId="{66A298A5-6913-41F6-81BA-049010E3C30F}" dt="2021-08-19T11:48:03.649" v="931"/>
          <ac:spMkLst>
            <pc:docMk/>
            <pc:sldMk cId="3458578988" sldId="258"/>
            <ac:spMk id="188" creationId="{59440C33-A6A1-4F37-9A8F-399A813E5B15}"/>
          </ac:spMkLst>
        </pc:spChg>
        <pc:spChg chg="mod">
          <ac:chgData name="Julian Sunde" userId="286d4e35cb5dc194" providerId="LiveId" clId="{66A298A5-6913-41F6-81BA-049010E3C30F}" dt="2021-08-19T11:48:03.649" v="931"/>
          <ac:spMkLst>
            <pc:docMk/>
            <pc:sldMk cId="3458578988" sldId="258"/>
            <ac:spMk id="190" creationId="{0BE9A777-1DA5-49B2-ACD5-38EA708AB1B9}"/>
          </ac:spMkLst>
        </pc:spChg>
        <pc:spChg chg="mod">
          <ac:chgData name="Julian Sunde" userId="286d4e35cb5dc194" providerId="LiveId" clId="{66A298A5-6913-41F6-81BA-049010E3C30F}" dt="2021-08-19T11:48:03.649" v="931"/>
          <ac:spMkLst>
            <pc:docMk/>
            <pc:sldMk cId="3458578988" sldId="258"/>
            <ac:spMk id="191" creationId="{9CFDD4BE-31DA-4D94-8118-DFDA4BE73DA4}"/>
          </ac:spMkLst>
        </pc:spChg>
        <pc:spChg chg="mod">
          <ac:chgData name="Julian Sunde" userId="286d4e35cb5dc194" providerId="LiveId" clId="{66A298A5-6913-41F6-81BA-049010E3C30F}" dt="2021-08-19T11:48:03.649" v="931"/>
          <ac:spMkLst>
            <pc:docMk/>
            <pc:sldMk cId="3458578988" sldId="258"/>
            <ac:spMk id="192" creationId="{320F44EC-7986-4DDB-A37B-8295269C2A09}"/>
          </ac:spMkLst>
        </pc:spChg>
        <pc:spChg chg="add del mod">
          <ac:chgData name="Julian Sunde" userId="286d4e35cb5dc194" providerId="LiveId" clId="{66A298A5-6913-41F6-81BA-049010E3C30F}" dt="2021-08-19T11:48:07.270" v="932" actId="478"/>
          <ac:spMkLst>
            <pc:docMk/>
            <pc:sldMk cId="3458578988" sldId="258"/>
            <ac:spMk id="195" creationId="{A5EB508A-FC9A-4995-9E5E-56870918EC1E}"/>
          </ac:spMkLst>
        </pc:spChg>
        <pc:spChg chg="add del mod">
          <ac:chgData name="Julian Sunde" userId="286d4e35cb5dc194" providerId="LiveId" clId="{66A298A5-6913-41F6-81BA-049010E3C30F}" dt="2021-08-19T11:48:57.668" v="973" actId="478"/>
          <ac:spMkLst>
            <pc:docMk/>
            <pc:sldMk cId="3458578988" sldId="258"/>
            <ac:spMk id="196" creationId="{76BFE459-ED5B-404F-A378-CACA0F25305C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05" creationId="{978CA271-C712-4CBA-BB48-8458F37DCE5A}"/>
          </ac:spMkLst>
        </pc:spChg>
        <pc:spChg chg="add del mod">
          <ac:chgData name="Julian Sunde" userId="286d4e35cb5dc194" providerId="LiveId" clId="{66A298A5-6913-41F6-81BA-049010E3C30F}" dt="2021-08-19T11:51:10.401" v="1021" actId="478"/>
          <ac:spMkLst>
            <pc:docMk/>
            <pc:sldMk cId="3458578988" sldId="258"/>
            <ac:spMk id="206" creationId="{D72BFDC1-27F7-4E31-957A-94A61FF71B2A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07" creationId="{3D2FA1FE-939D-4E0E-BC9E-A07FE03F4122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08" creationId="{9B1D4504-5F66-4F15-8280-BB7082642F2F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09" creationId="{9381B13F-21CA-4A0E-B23E-C941145543F8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10" creationId="{B9555F62-8C25-459A-B34B-1F2C4E04C1B9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11" creationId="{619E9392-A4E2-4073-91DF-A6F7267A2E39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12" creationId="{40F69B28-9EB5-408D-A723-C347B17F25F9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13" creationId="{70B6F72C-662D-4ECD-961D-E2D1EFE40D54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14" creationId="{B1373691-F358-47A3-83E0-DCA1F7CE320B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15" creationId="{F39644F5-8A75-4D6F-BA5D-5DCFE766E81F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16" creationId="{EFCE4100-60C9-460A-B88B-6DF4A49BD366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17" creationId="{3A080AB6-22F0-47F6-8678-80B011C7D527}"/>
          </ac:spMkLst>
        </pc:spChg>
        <pc:spChg chg="add mod">
          <ac:chgData name="Julian Sunde" userId="286d4e35cb5dc194" providerId="LiveId" clId="{66A298A5-6913-41F6-81BA-049010E3C30F}" dt="2021-09-12T05:55:05.147" v="2426" actId="1076"/>
          <ac:spMkLst>
            <pc:docMk/>
            <pc:sldMk cId="3458578988" sldId="258"/>
            <ac:spMk id="218" creationId="{35BA4C3A-13A5-4517-82AE-DCCA7D3761F5}"/>
          </ac:spMkLst>
        </pc:spChg>
        <pc:grpChg chg="del">
          <ac:chgData name="Julian Sunde" userId="286d4e35cb5dc194" providerId="LiveId" clId="{66A298A5-6913-41F6-81BA-049010E3C30F}" dt="2021-08-19T11:27:44.978" v="496" actId="478"/>
          <ac:grpSpMkLst>
            <pc:docMk/>
            <pc:sldMk cId="3458578988" sldId="258"/>
            <ac:grpSpMk id="13" creationId="{433455AE-C0FF-432B-9194-3C6F2CA986C2}"/>
          </ac:grpSpMkLst>
        </pc:grpChg>
        <pc:grpChg chg="add del mod">
          <ac:chgData name="Julian Sunde" userId="286d4e35cb5dc194" providerId="LiveId" clId="{66A298A5-6913-41F6-81BA-049010E3C30F}" dt="2021-08-19T11:34:23.336" v="646" actId="478"/>
          <ac:grpSpMkLst>
            <pc:docMk/>
            <pc:sldMk cId="3458578988" sldId="258"/>
            <ac:grpSpMk id="17" creationId="{D6CB69A6-9C0E-4074-A247-8E4F9C8AD2D6}"/>
          </ac:grpSpMkLst>
        </pc:grpChg>
        <pc:grpChg chg="del">
          <ac:chgData name="Julian Sunde" userId="286d4e35cb5dc194" providerId="LiveId" clId="{66A298A5-6913-41F6-81BA-049010E3C30F}" dt="2021-09-12T05:33:09.544" v="2076" actId="478"/>
          <ac:grpSpMkLst>
            <pc:docMk/>
            <pc:sldMk cId="3458578988" sldId="258"/>
            <ac:grpSpMk id="43" creationId="{5F0C8EE2-003E-4ED3-B95D-0D85B4E13492}"/>
          </ac:grpSpMkLst>
        </pc:grpChg>
        <pc:grpChg chg="del">
          <ac:chgData name="Julian Sunde" userId="286d4e35cb5dc194" providerId="LiveId" clId="{66A298A5-6913-41F6-81BA-049010E3C30F}" dt="2021-08-19T11:29:57.579" v="530" actId="478"/>
          <ac:grpSpMkLst>
            <pc:docMk/>
            <pc:sldMk cId="3458578988" sldId="258"/>
            <ac:grpSpMk id="51" creationId="{74BE04E4-1997-4E9E-BB60-89B0B605F133}"/>
          </ac:grpSpMkLst>
        </pc:grpChg>
        <pc:grpChg chg="add del mod">
          <ac:chgData name="Julian Sunde" userId="286d4e35cb5dc194" providerId="LiveId" clId="{66A298A5-6913-41F6-81BA-049010E3C30F}" dt="2021-08-19T11:27:13.074" v="490"/>
          <ac:grpSpMkLst>
            <pc:docMk/>
            <pc:sldMk cId="3458578988" sldId="258"/>
            <ac:grpSpMk id="85" creationId="{BD656F55-C750-496C-A91A-F423DA585EA1}"/>
          </ac:grpSpMkLst>
        </pc:grpChg>
        <pc:grpChg chg="add mod">
          <ac:chgData name="Julian Sunde" userId="286d4e35cb5dc194" providerId="LiveId" clId="{66A298A5-6913-41F6-81BA-049010E3C30F}" dt="2021-09-12T06:02:58.181" v="2571" actId="1076"/>
          <ac:grpSpMkLst>
            <pc:docMk/>
            <pc:sldMk cId="3458578988" sldId="258"/>
            <ac:grpSpMk id="101" creationId="{79B0FA80-D121-43D8-B01E-1F9E6492E6DC}"/>
          </ac:grpSpMkLst>
        </pc:grpChg>
        <pc:grpChg chg="add del mod">
          <ac:chgData name="Julian Sunde" userId="286d4e35cb5dc194" providerId="LiveId" clId="{66A298A5-6913-41F6-81BA-049010E3C30F}" dt="2021-08-19T11:28:45.459" v="508" actId="478"/>
          <ac:grpSpMkLst>
            <pc:docMk/>
            <pc:sldMk cId="3458578988" sldId="258"/>
            <ac:grpSpMk id="102" creationId="{7780D25B-FAFA-42D7-B147-F7D9D54601C2}"/>
          </ac:grpSpMkLst>
        </pc:grpChg>
        <pc:grpChg chg="del mod ord topLvl">
          <ac:chgData name="Julian Sunde" userId="286d4e35cb5dc194" providerId="LiveId" clId="{66A298A5-6913-41F6-81BA-049010E3C30F}" dt="2021-09-12T05:33:09.544" v="2076" actId="478"/>
          <ac:grpSpMkLst>
            <pc:docMk/>
            <pc:sldMk cId="3458578988" sldId="258"/>
            <ac:grpSpMk id="104" creationId="{A7768767-85D9-437B-B170-63584A7861C6}"/>
          </ac:grpSpMkLst>
        </pc:grpChg>
        <pc:grpChg chg="add del mod">
          <ac:chgData name="Julian Sunde" userId="286d4e35cb5dc194" providerId="LiveId" clId="{66A298A5-6913-41F6-81BA-049010E3C30F}" dt="2021-08-19T11:31:04.495" v="585" actId="478"/>
          <ac:grpSpMkLst>
            <pc:docMk/>
            <pc:sldMk cId="3458578988" sldId="258"/>
            <ac:grpSpMk id="107" creationId="{812B17CE-26BD-44D4-97F4-CEB5A3A5A44D}"/>
          </ac:grpSpMkLst>
        </pc:grpChg>
        <pc:grpChg chg="add del mod">
          <ac:chgData name="Julian Sunde" userId="286d4e35cb5dc194" providerId="LiveId" clId="{66A298A5-6913-41F6-81BA-049010E3C30F}" dt="2021-08-19T11:32:54.681" v="603" actId="478"/>
          <ac:grpSpMkLst>
            <pc:docMk/>
            <pc:sldMk cId="3458578988" sldId="258"/>
            <ac:grpSpMk id="111" creationId="{E29B4A59-BD27-48E8-960E-AA5DFB3CD399}"/>
          </ac:grpSpMkLst>
        </pc:grpChg>
        <pc:grpChg chg="add del mod">
          <ac:chgData name="Julian Sunde" userId="286d4e35cb5dc194" providerId="LiveId" clId="{66A298A5-6913-41F6-81BA-049010E3C30F}" dt="2021-09-12T05:33:09.544" v="2076" actId="478"/>
          <ac:grpSpMkLst>
            <pc:docMk/>
            <pc:sldMk cId="3458578988" sldId="258"/>
            <ac:grpSpMk id="120" creationId="{F775D2E0-E570-43F2-AD07-96CF755A8D2D}"/>
          </ac:grpSpMkLst>
        </pc:grpChg>
        <pc:grpChg chg="add mod">
          <ac:chgData name="Julian Sunde" userId="286d4e35cb5dc194" providerId="LiveId" clId="{66A298A5-6913-41F6-81BA-049010E3C30F}" dt="2021-09-12T05:55:05.147" v="2426" actId="1076"/>
          <ac:grpSpMkLst>
            <pc:docMk/>
            <pc:sldMk cId="3458578988" sldId="258"/>
            <ac:grpSpMk id="125" creationId="{4297645F-A2EB-4166-9BAD-588110D4CDFA}"/>
          </ac:grpSpMkLst>
        </pc:grpChg>
        <pc:grpChg chg="del mod">
          <ac:chgData name="Julian Sunde" userId="286d4e35cb5dc194" providerId="LiveId" clId="{66A298A5-6913-41F6-81BA-049010E3C30F}" dt="2021-08-19T11:37:32.752" v="691" actId="478"/>
          <ac:grpSpMkLst>
            <pc:docMk/>
            <pc:sldMk cId="3458578988" sldId="258"/>
            <ac:grpSpMk id="127" creationId="{06C80A10-B843-47D5-B6D6-9BC4E9375B6A}"/>
          </ac:grpSpMkLst>
        </pc:grpChg>
        <pc:grpChg chg="del">
          <ac:chgData name="Julian Sunde" userId="286d4e35cb5dc194" providerId="LiveId" clId="{66A298A5-6913-41F6-81BA-049010E3C30F}" dt="2021-08-19T11:37:32.752" v="691" actId="478"/>
          <ac:grpSpMkLst>
            <pc:docMk/>
            <pc:sldMk cId="3458578988" sldId="258"/>
            <ac:grpSpMk id="133" creationId="{2E5C0CCE-EA88-4F6E-A33C-80BE963F4496}"/>
          </ac:grpSpMkLst>
        </pc:grpChg>
        <pc:grpChg chg="del mod">
          <ac:chgData name="Julian Sunde" userId="286d4e35cb5dc194" providerId="LiveId" clId="{66A298A5-6913-41F6-81BA-049010E3C30F}" dt="2021-08-19T11:37:41.455" v="692" actId="478"/>
          <ac:grpSpMkLst>
            <pc:docMk/>
            <pc:sldMk cId="3458578988" sldId="258"/>
            <ac:grpSpMk id="141" creationId="{6B805DA1-C8EF-46D7-991B-5AC7C02B6AC2}"/>
          </ac:grpSpMkLst>
        </pc:grpChg>
        <pc:grpChg chg="add mod">
          <ac:chgData name="Julian Sunde" userId="286d4e35cb5dc194" providerId="LiveId" clId="{66A298A5-6913-41F6-81BA-049010E3C30F}" dt="2021-09-12T05:55:05.147" v="2426" actId="1076"/>
          <ac:grpSpMkLst>
            <pc:docMk/>
            <pc:sldMk cId="3458578988" sldId="258"/>
            <ac:grpSpMk id="147" creationId="{4AF15127-D721-492A-B540-86DA228B0252}"/>
          </ac:grpSpMkLst>
        </pc:grpChg>
        <pc:grpChg chg="del">
          <ac:chgData name="Julian Sunde" userId="286d4e35cb5dc194" providerId="LiveId" clId="{66A298A5-6913-41F6-81BA-049010E3C30F}" dt="2021-08-19T11:47:35.937" v="925" actId="478"/>
          <ac:grpSpMkLst>
            <pc:docMk/>
            <pc:sldMk cId="3458578988" sldId="258"/>
            <ac:grpSpMk id="149" creationId="{47C160C6-37ED-4A55-B1B7-845F58E3ACCE}"/>
          </ac:grpSpMkLst>
        </pc:grpChg>
        <pc:grpChg chg="add mod">
          <ac:chgData name="Julian Sunde" userId="286d4e35cb5dc194" providerId="LiveId" clId="{66A298A5-6913-41F6-81BA-049010E3C30F}" dt="2021-09-12T05:55:05.147" v="2426" actId="1076"/>
          <ac:grpSpMkLst>
            <pc:docMk/>
            <pc:sldMk cId="3458578988" sldId="258"/>
            <ac:grpSpMk id="153" creationId="{3D1B0CDF-EBEA-4BCA-81C0-A0C0BCA33C59}"/>
          </ac:grpSpMkLst>
        </pc:grpChg>
        <pc:grpChg chg="add del">
          <ac:chgData name="Julian Sunde" userId="286d4e35cb5dc194" providerId="LiveId" clId="{66A298A5-6913-41F6-81BA-049010E3C30F}" dt="2021-08-19T11:47:43.314" v="928" actId="478"/>
          <ac:grpSpMkLst>
            <pc:docMk/>
            <pc:sldMk cId="3458578988" sldId="258"/>
            <ac:grpSpMk id="156" creationId="{91C62D3F-6157-4DA6-952E-2B554FD6CAA8}"/>
          </ac:grpSpMkLst>
        </pc:grpChg>
        <pc:grpChg chg="add del">
          <ac:chgData name="Julian Sunde" userId="286d4e35cb5dc194" providerId="LiveId" clId="{66A298A5-6913-41F6-81BA-049010E3C30F}" dt="2021-08-19T11:47:43.314" v="928" actId="478"/>
          <ac:grpSpMkLst>
            <pc:docMk/>
            <pc:sldMk cId="3458578988" sldId="258"/>
            <ac:grpSpMk id="162" creationId="{1CBBB2FA-4CAA-4787-BA2A-DB4AA6C057A3}"/>
          </ac:grpSpMkLst>
        </pc:grpChg>
        <pc:grpChg chg="add del">
          <ac:chgData name="Julian Sunde" userId="286d4e35cb5dc194" providerId="LiveId" clId="{66A298A5-6913-41F6-81BA-049010E3C30F}" dt="2021-08-19T11:47:43.314" v="928" actId="478"/>
          <ac:grpSpMkLst>
            <pc:docMk/>
            <pc:sldMk cId="3458578988" sldId="258"/>
            <ac:grpSpMk id="163" creationId="{9FA04974-AACD-45CC-8D05-5C77846A62EB}"/>
          </ac:grpSpMkLst>
        </pc:grpChg>
        <pc:grpChg chg="add del mod">
          <ac:chgData name="Julian Sunde" userId="286d4e35cb5dc194" providerId="LiveId" clId="{66A298A5-6913-41F6-81BA-049010E3C30F}" dt="2021-08-19T11:48:18.768" v="937" actId="478"/>
          <ac:grpSpMkLst>
            <pc:docMk/>
            <pc:sldMk cId="3458578988" sldId="258"/>
            <ac:grpSpMk id="182" creationId="{ED09246C-B7F4-4163-A8B4-9BD7CDDA0C88}"/>
          </ac:grpSpMkLst>
        </pc:grpChg>
        <pc:grpChg chg="add del mod">
          <ac:chgData name="Julian Sunde" userId="286d4e35cb5dc194" providerId="LiveId" clId="{66A298A5-6913-41F6-81BA-049010E3C30F}" dt="2021-08-19T11:48:09.615" v="934" actId="478"/>
          <ac:grpSpMkLst>
            <pc:docMk/>
            <pc:sldMk cId="3458578988" sldId="258"/>
            <ac:grpSpMk id="186" creationId="{263497C7-2EA1-4124-BA77-9BC1DE8EFC6E}"/>
          </ac:grpSpMkLst>
        </pc:grpChg>
        <pc:grpChg chg="add del mod">
          <ac:chgData name="Julian Sunde" userId="286d4e35cb5dc194" providerId="LiveId" clId="{66A298A5-6913-41F6-81BA-049010E3C30F}" dt="2021-08-19T11:48:08.157" v="933" actId="478"/>
          <ac:grpSpMkLst>
            <pc:docMk/>
            <pc:sldMk cId="3458578988" sldId="258"/>
            <ac:grpSpMk id="189" creationId="{214AFB36-9181-4AF7-AD20-EDFF41B244F6}"/>
          </ac:grpSpMkLst>
        </pc:grpChg>
        <pc:grpChg chg="add mod">
          <ac:chgData name="Julian Sunde" userId="286d4e35cb5dc194" providerId="LiveId" clId="{66A298A5-6913-41F6-81BA-049010E3C30F}" dt="2021-09-12T05:55:05.147" v="2426" actId="1076"/>
          <ac:grpSpMkLst>
            <pc:docMk/>
            <pc:sldMk cId="3458578988" sldId="258"/>
            <ac:grpSpMk id="197" creationId="{2EB458EB-86E6-4CB5-935E-7BEE99741B26}"/>
          </ac:grpSpMkLst>
        </pc:grpChg>
        <pc:grpChg chg="add mod">
          <ac:chgData name="Julian Sunde" userId="286d4e35cb5dc194" providerId="LiveId" clId="{66A298A5-6913-41F6-81BA-049010E3C30F}" dt="2021-09-12T05:55:05.147" v="2426" actId="1076"/>
          <ac:grpSpMkLst>
            <pc:docMk/>
            <pc:sldMk cId="3458578988" sldId="258"/>
            <ac:grpSpMk id="201" creationId="{EBA5D176-020B-435B-8D6A-C10384E31DF2}"/>
          </ac:grpSpMkLst>
        </pc:grpChg>
        <pc:picChg chg="add del mod modCrop">
          <ac:chgData name="Julian Sunde" userId="286d4e35cb5dc194" providerId="LiveId" clId="{66A298A5-6913-41F6-81BA-049010E3C30F}" dt="2021-09-12T06:00:46.233" v="2546" actId="21"/>
          <ac:picMkLst>
            <pc:docMk/>
            <pc:sldMk cId="3458578988" sldId="258"/>
            <ac:picMk id="5" creationId="{1EF465F1-E9FA-4B7C-A1F8-68B418D6E1EA}"/>
          </ac:picMkLst>
        </pc:picChg>
        <pc:cxnChg chg="add del mod">
          <ac:chgData name="Julian Sunde" userId="286d4e35cb5dc194" providerId="LiveId" clId="{66A298A5-6913-41F6-81BA-049010E3C30F}" dt="2021-09-12T05:33:09.544" v="2076" actId="478"/>
          <ac:cxnSpMkLst>
            <pc:docMk/>
            <pc:sldMk cId="3458578988" sldId="258"/>
            <ac:cxnSpMk id="23" creationId="{72306F36-30B9-42A0-91CE-34EBDFDE147F}"/>
          </ac:cxnSpMkLst>
        </pc:cxnChg>
        <pc:cxnChg chg="add del mod">
          <ac:chgData name="Julian Sunde" userId="286d4e35cb5dc194" providerId="LiveId" clId="{66A298A5-6913-41F6-81BA-049010E3C30F}" dt="2021-09-12T05:33:09.544" v="2076" actId="478"/>
          <ac:cxnSpMkLst>
            <pc:docMk/>
            <pc:sldMk cId="3458578988" sldId="258"/>
            <ac:cxnSpMk id="24" creationId="{DB1BFF9D-76D3-4B70-98BB-CD30CCEFD48F}"/>
          </ac:cxnSpMkLst>
        </pc:cxnChg>
        <pc:cxnChg chg="add del mod">
          <ac:chgData name="Julian Sunde" userId="286d4e35cb5dc194" providerId="LiveId" clId="{66A298A5-6913-41F6-81BA-049010E3C30F}" dt="2021-09-12T05:33:09.544" v="2076" actId="478"/>
          <ac:cxnSpMkLst>
            <pc:docMk/>
            <pc:sldMk cId="3458578988" sldId="258"/>
            <ac:cxnSpMk id="25" creationId="{F49A2DC0-6F46-408C-9960-C7650A3064F4}"/>
          </ac:cxnSpMkLst>
        </pc:cxnChg>
        <pc:cxnChg chg="add del">
          <ac:chgData name="Julian Sunde" userId="286d4e35cb5dc194" providerId="LiveId" clId="{66A298A5-6913-41F6-81BA-049010E3C30F}" dt="2021-08-19T11:27:47.909" v="497" actId="478"/>
          <ac:cxnSpMkLst>
            <pc:docMk/>
            <pc:sldMk cId="3458578988" sldId="258"/>
            <ac:cxnSpMk id="28" creationId="{22E86E34-945F-4C75-8C9E-AC73BEE46917}"/>
          </ac:cxnSpMkLst>
        </pc:cxnChg>
        <pc:cxnChg chg="add del">
          <ac:chgData name="Julian Sunde" userId="286d4e35cb5dc194" providerId="LiveId" clId="{66A298A5-6913-41F6-81BA-049010E3C30F}" dt="2021-08-19T11:27:47.909" v="497" actId="478"/>
          <ac:cxnSpMkLst>
            <pc:docMk/>
            <pc:sldMk cId="3458578988" sldId="258"/>
            <ac:cxnSpMk id="29" creationId="{D4924A36-E0B8-46D9-9C92-E65A6F2E1ECF}"/>
          </ac:cxnSpMkLst>
        </pc:cxnChg>
        <pc:cxnChg chg="add del">
          <ac:chgData name="Julian Sunde" userId="286d4e35cb5dc194" providerId="LiveId" clId="{66A298A5-6913-41F6-81BA-049010E3C30F}" dt="2021-08-19T11:27:47.909" v="497" actId="478"/>
          <ac:cxnSpMkLst>
            <pc:docMk/>
            <pc:sldMk cId="3458578988" sldId="258"/>
            <ac:cxnSpMk id="30" creationId="{F0BAB006-F63A-4A9A-9D1C-FAA402360F86}"/>
          </ac:cxnSpMkLst>
        </pc:cxnChg>
        <pc:cxnChg chg="del">
          <ac:chgData name="Julian Sunde" userId="286d4e35cb5dc194" providerId="LiveId" clId="{66A298A5-6913-41F6-81BA-049010E3C30F}" dt="2021-09-12T05:33:09.544" v="2076" actId="478"/>
          <ac:cxnSpMkLst>
            <pc:docMk/>
            <pc:sldMk cId="3458578988" sldId="258"/>
            <ac:cxnSpMk id="39" creationId="{E3589CFC-B839-47B4-B1D5-236A16FBC640}"/>
          </ac:cxnSpMkLst>
        </pc:cxnChg>
        <pc:cxnChg chg="del">
          <ac:chgData name="Julian Sunde" userId="286d4e35cb5dc194" providerId="LiveId" clId="{66A298A5-6913-41F6-81BA-049010E3C30F}" dt="2021-09-12T05:33:09.544" v="2076" actId="478"/>
          <ac:cxnSpMkLst>
            <pc:docMk/>
            <pc:sldMk cId="3458578988" sldId="258"/>
            <ac:cxnSpMk id="44" creationId="{41BCA6B7-6ADD-43AE-B36D-92DEF359DD7B}"/>
          </ac:cxnSpMkLst>
        </pc:cxnChg>
        <pc:cxnChg chg="del">
          <ac:chgData name="Julian Sunde" userId="286d4e35cb5dc194" providerId="LiveId" clId="{66A298A5-6913-41F6-81BA-049010E3C30F}" dt="2021-09-12T05:33:09.544" v="2076" actId="478"/>
          <ac:cxnSpMkLst>
            <pc:docMk/>
            <pc:sldMk cId="3458578988" sldId="258"/>
            <ac:cxnSpMk id="45" creationId="{E7A85ED1-D2D6-4567-A8EF-91D16BE1EED0}"/>
          </ac:cxnSpMkLst>
        </pc:cxnChg>
        <pc:cxnChg chg="del">
          <ac:chgData name="Julian Sunde" userId="286d4e35cb5dc194" providerId="LiveId" clId="{66A298A5-6913-41F6-81BA-049010E3C30F}" dt="2021-09-12T05:33:09.544" v="2076" actId="478"/>
          <ac:cxnSpMkLst>
            <pc:docMk/>
            <pc:sldMk cId="3458578988" sldId="258"/>
            <ac:cxnSpMk id="46" creationId="{6A5DBF3B-38AF-430E-9A95-FE8AEB443C3A}"/>
          </ac:cxnSpMkLst>
        </pc:cxnChg>
        <pc:cxnChg chg="mod">
          <ac:chgData name="Julian Sunde" userId="286d4e35cb5dc194" providerId="LiveId" clId="{66A298A5-6913-41F6-81BA-049010E3C30F}" dt="2021-09-12T05:55:05.147" v="2426" actId="1076"/>
          <ac:cxnSpMkLst>
            <pc:docMk/>
            <pc:sldMk cId="3458578988" sldId="258"/>
            <ac:cxnSpMk id="77" creationId="{089DDBDD-B0FF-4292-9697-F23B64DB1019}"/>
          </ac:cxnSpMkLst>
        </pc:cxnChg>
        <pc:cxnChg chg="add mod">
          <ac:chgData name="Julian Sunde" userId="286d4e35cb5dc194" providerId="LiveId" clId="{66A298A5-6913-41F6-81BA-049010E3C30F}" dt="2021-09-12T05:55:15.995" v="2428"/>
          <ac:cxnSpMkLst>
            <pc:docMk/>
            <pc:sldMk cId="3458578988" sldId="258"/>
            <ac:cxnSpMk id="86" creationId="{DFE01593-270A-4F85-A159-1C741D59A674}"/>
          </ac:cxnSpMkLst>
        </pc:cxnChg>
        <pc:cxnChg chg="add del mod">
          <ac:chgData name="Julian Sunde" userId="286d4e35cb5dc194" providerId="LiveId" clId="{66A298A5-6913-41F6-81BA-049010E3C30F}" dt="2021-08-19T11:27:13.074" v="490"/>
          <ac:cxnSpMkLst>
            <pc:docMk/>
            <pc:sldMk cId="3458578988" sldId="258"/>
            <ac:cxnSpMk id="94" creationId="{1D3879CD-2CB3-473A-8856-549CFA128F6B}"/>
          </ac:cxnSpMkLst>
        </pc:cxnChg>
        <pc:cxnChg chg="add del mod">
          <ac:chgData name="Julian Sunde" userId="286d4e35cb5dc194" providerId="LiveId" clId="{66A298A5-6913-41F6-81BA-049010E3C30F}" dt="2021-08-19T11:27:13.074" v="490"/>
          <ac:cxnSpMkLst>
            <pc:docMk/>
            <pc:sldMk cId="3458578988" sldId="258"/>
            <ac:cxnSpMk id="95" creationId="{73E67132-8EAE-4996-BE77-8B85F842AFFD}"/>
          </ac:cxnSpMkLst>
        </pc:cxnChg>
        <pc:cxnChg chg="add del mod">
          <ac:chgData name="Julian Sunde" userId="286d4e35cb5dc194" providerId="LiveId" clId="{66A298A5-6913-41F6-81BA-049010E3C30F}" dt="2021-08-19T11:27:13.074" v="490"/>
          <ac:cxnSpMkLst>
            <pc:docMk/>
            <pc:sldMk cId="3458578988" sldId="258"/>
            <ac:cxnSpMk id="96" creationId="{78E7F27B-4126-45D2-BA64-D85C7C808AF2}"/>
          </ac:cxnSpMkLst>
        </pc:cxnChg>
        <pc:cxnChg chg="add del mod ord">
          <ac:chgData name="Julian Sunde" userId="286d4e35cb5dc194" providerId="LiveId" clId="{66A298A5-6913-41F6-81BA-049010E3C30F}" dt="2021-08-19T11:32:45.782" v="601" actId="478"/>
          <ac:cxnSpMkLst>
            <pc:docMk/>
            <pc:sldMk cId="3458578988" sldId="258"/>
            <ac:cxnSpMk id="99" creationId="{EB6ED63B-FB81-45E3-B0E6-132575DC64B5}"/>
          </ac:cxnSpMkLst>
        </pc:cxnChg>
        <pc:cxnChg chg="add del mod ord">
          <ac:chgData name="Julian Sunde" userId="286d4e35cb5dc194" providerId="LiveId" clId="{66A298A5-6913-41F6-81BA-049010E3C30F}" dt="2021-08-19T11:32:45.782" v="601" actId="478"/>
          <ac:cxnSpMkLst>
            <pc:docMk/>
            <pc:sldMk cId="3458578988" sldId="258"/>
            <ac:cxnSpMk id="100" creationId="{CD453120-A30C-4BAD-ACF4-45F705E3FD53}"/>
          </ac:cxnSpMkLst>
        </pc:cxnChg>
        <pc:cxnChg chg="add del mod ord">
          <ac:chgData name="Julian Sunde" userId="286d4e35cb5dc194" providerId="LiveId" clId="{66A298A5-6913-41F6-81BA-049010E3C30F}" dt="2021-08-19T11:32:45.782" v="601" actId="478"/>
          <ac:cxnSpMkLst>
            <pc:docMk/>
            <pc:sldMk cId="3458578988" sldId="258"/>
            <ac:cxnSpMk id="101" creationId="{BC52D06B-AD84-4242-9E7A-AB3DDE65DB12}"/>
          </ac:cxnSpMkLst>
        </pc:cxnChg>
        <pc:cxnChg chg="mod">
          <ac:chgData name="Julian Sunde" userId="286d4e35cb5dc194" providerId="LiveId" clId="{66A298A5-6913-41F6-81BA-049010E3C30F}" dt="2021-09-12T06:02:51.418" v="2569"/>
          <ac:cxnSpMkLst>
            <pc:docMk/>
            <pc:sldMk cId="3458578988" sldId="258"/>
            <ac:cxnSpMk id="102" creationId="{FA66EF7A-2136-49D9-822A-2B6437D14E7F}"/>
          </ac:cxnSpMkLst>
        </pc:cxnChg>
        <pc:cxnChg chg="mod">
          <ac:chgData name="Julian Sunde" userId="286d4e35cb5dc194" providerId="LiveId" clId="{66A298A5-6913-41F6-81BA-049010E3C30F}" dt="2021-09-12T06:02:51.418" v="2569"/>
          <ac:cxnSpMkLst>
            <pc:docMk/>
            <pc:sldMk cId="3458578988" sldId="258"/>
            <ac:cxnSpMk id="103" creationId="{6D6D0561-45AB-4DC8-A7D5-4691F88DF29F}"/>
          </ac:cxnSpMkLst>
        </pc:cxnChg>
        <pc:cxnChg chg="mod">
          <ac:chgData name="Julian Sunde" userId="286d4e35cb5dc194" providerId="LiveId" clId="{66A298A5-6913-41F6-81BA-049010E3C30F}" dt="2021-09-12T06:02:51.418" v="2569"/>
          <ac:cxnSpMkLst>
            <pc:docMk/>
            <pc:sldMk cId="3458578988" sldId="258"/>
            <ac:cxnSpMk id="107" creationId="{23C2645B-ABAC-4A84-8100-5C12ADDE3AC8}"/>
          </ac:cxnSpMkLst>
        </pc:cxnChg>
        <pc:cxnChg chg="add del mod">
          <ac:chgData name="Julian Sunde" userId="286d4e35cb5dc194" providerId="LiveId" clId="{66A298A5-6913-41F6-81BA-049010E3C30F}" dt="2021-09-12T05:55:05.147" v="2426" actId="1076"/>
          <ac:cxnSpMkLst>
            <pc:docMk/>
            <pc:sldMk cId="3458578988" sldId="258"/>
            <ac:cxnSpMk id="113" creationId="{A130A901-5BCA-46ED-8193-19DCDBBBB15E}"/>
          </ac:cxnSpMkLst>
        </pc:cxnChg>
        <pc:cxnChg chg="mod">
          <ac:chgData name="Julian Sunde" userId="286d4e35cb5dc194" providerId="LiveId" clId="{66A298A5-6913-41F6-81BA-049010E3C30F}" dt="2021-08-19T11:32:53.198" v="602"/>
          <ac:cxnSpMkLst>
            <pc:docMk/>
            <pc:sldMk cId="3458578988" sldId="258"/>
            <ac:cxnSpMk id="114" creationId="{6C5B2F5D-D56F-49D6-82CD-B718401C505C}"/>
          </ac:cxnSpMkLst>
        </pc:cxnChg>
        <pc:cxnChg chg="mod">
          <ac:chgData name="Julian Sunde" userId="286d4e35cb5dc194" providerId="LiveId" clId="{66A298A5-6913-41F6-81BA-049010E3C30F}" dt="2021-08-19T11:32:53.198" v="602"/>
          <ac:cxnSpMkLst>
            <pc:docMk/>
            <pc:sldMk cId="3458578988" sldId="258"/>
            <ac:cxnSpMk id="115" creationId="{54318E6D-6B0B-49B3-A6FF-159BA2EB4F5D}"/>
          </ac:cxnSpMkLst>
        </pc:cxnChg>
        <pc:cxnChg chg="mod">
          <ac:chgData name="Julian Sunde" userId="286d4e35cb5dc194" providerId="LiveId" clId="{66A298A5-6913-41F6-81BA-049010E3C30F}" dt="2021-08-19T11:34:29.609" v="647"/>
          <ac:cxnSpMkLst>
            <pc:docMk/>
            <pc:sldMk cId="3458578988" sldId="258"/>
            <ac:cxnSpMk id="121" creationId="{83E896CF-B417-4C1F-AA75-7DF9267C7152}"/>
          </ac:cxnSpMkLst>
        </pc:cxnChg>
        <pc:cxnChg chg="mod">
          <ac:chgData name="Julian Sunde" userId="286d4e35cb5dc194" providerId="LiveId" clId="{66A298A5-6913-41F6-81BA-049010E3C30F}" dt="2021-08-19T11:34:29.609" v="647"/>
          <ac:cxnSpMkLst>
            <pc:docMk/>
            <pc:sldMk cId="3458578988" sldId="258"/>
            <ac:cxnSpMk id="122" creationId="{E27157E8-0198-4806-B46E-D69C65B592BC}"/>
          </ac:cxnSpMkLst>
        </pc:cxnChg>
        <pc:cxnChg chg="mod">
          <ac:chgData name="Julian Sunde" userId="286d4e35cb5dc194" providerId="LiveId" clId="{66A298A5-6913-41F6-81BA-049010E3C30F}" dt="2021-08-19T11:38:14.672" v="718"/>
          <ac:cxnSpMkLst>
            <pc:docMk/>
            <pc:sldMk cId="3458578988" sldId="258"/>
            <ac:cxnSpMk id="135" creationId="{BF22DD4C-0C46-4531-A192-D5ED88ACBAFF}"/>
          </ac:cxnSpMkLst>
        </pc:cxnChg>
        <pc:cxnChg chg="mod">
          <ac:chgData name="Julian Sunde" userId="286d4e35cb5dc194" providerId="LiveId" clId="{66A298A5-6913-41F6-81BA-049010E3C30F}" dt="2021-08-19T11:38:14.672" v="718"/>
          <ac:cxnSpMkLst>
            <pc:docMk/>
            <pc:sldMk cId="3458578988" sldId="258"/>
            <ac:cxnSpMk id="136" creationId="{823364B0-133F-410C-B3A6-E277E27E189C}"/>
          </ac:cxnSpMkLst>
        </pc:cxnChg>
        <pc:cxnChg chg="mod">
          <ac:chgData name="Julian Sunde" userId="286d4e35cb5dc194" providerId="LiveId" clId="{66A298A5-6913-41F6-81BA-049010E3C30F}" dt="2021-08-19T11:38:14.672" v="718"/>
          <ac:cxnSpMkLst>
            <pc:docMk/>
            <pc:sldMk cId="3458578988" sldId="258"/>
            <ac:cxnSpMk id="138" creationId="{86D2A208-C80E-4396-94E4-73F5107072BD}"/>
          </ac:cxnSpMkLst>
        </pc:cxnChg>
        <pc:cxnChg chg="add mod">
          <ac:chgData name="Julian Sunde" userId="286d4e35cb5dc194" providerId="LiveId" clId="{66A298A5-6913-41F6-81BA-049010E3C30F}" dt="2021-09-12T05:55:05.147" v="2426" actId="1076"/>
          <ac:cxnSpMkLst>
            <pc:docMk/>
            <pc:sldMk cId="3458578988" sldId="258"/>
            <ac:cxnSpMk id="140" creationId="{89C1DA44-6DFF-4E32-99DD-A7CE04DDC9CD}"/>
          </ac:cxnSpMkLst>
        </pc:cxnChg>
        <pc:cxnChg chg="add mod">
          <ac:chgData name="Julian Sunde" userId="286d4e35cb5dc194" providerId="LiveId" clId="{66A298A5-6913-41F6-81BA-049010E3C30F}" dt="2021-09-12T05:55:05.147" v="2426" actId="1076"/>
          <ac:cxnSpMkLst>
            <pc:docMk/>
            <pc:sldMk cId="3458578988" sldId="258"/>
            <ac:cxnSpMk id="142" creationId="{F9DE44D3-EA5C-4C20-ACDA-6CBF844C879C}"/>
          </ac:cxnSpMkLst>
        </pc:cxnChg>
        <pc:cxnChg chg="add mod">
          <ac:chgData name="Julian Sunde" userId="286d4e35cb5dc194" providerId="LiveId" clId="{66A298A5-6913-41F6-81BA-049010E3C30F}" dt="2021-09-12T05:55:05.147" v="2426" actId="1076"/>
          <ac:cxnSpMkLst>
            <pc:docMk/>
            <pc:sldMk cId="3458578988" sldId="258"/>
            <ac:cxnSpMk id="143" creationId="{B2062967-D8B2-40F9-BF16-4565FE54B142}"/>
          </ac:cxnSpMkLst>
        </pc:cxnChg>
        <pc:cxnChg chg="mod">
          <ac:chgData name="Julian Sunde" userId="286d4e35cb5dc194" providerId="LiveId" clId="{66A298A5-6913-41F6-81BA-049010E3C30F}" dt="2021-08-19T11:38:48.750" v="724"/>
          <ac:cxnSpMkLst>
            <pc:docMk/>
            <pc:sldMk cId="3458578988" sldId="258"/>
            <ac:cxnSpMk id="148" creationId="{823A5794-8DA9-49EA-9F29-2EEBB9D323F0}"/>
          </ac:cxnSpMkLst>
        </pc:cxnChg>
        <pc:cxnChg chg="mod">
          <ac:chgData name="Julian Sunde" userId="286d4e35cb5dc194" providerId="LiveId" clId="{66A298A5-6913-41F6-81BA-049010E3C30F}" dt="2021-08-19T11:38:48.750" v="724"/>
          <ac:cxnSpMkLst>
            <pc:docMk/>
            <pc:sldMk cId="3458578988" sldId="258"/>
            <ac:cxnSpMk id="152" creationId="{75D3902D-D811-401D-825B-8F672D557C34}"/>
          </ac:cxnSpMkLst>
        </pc:cxnChg>
        <pc:cxnChg chg="mod">
          <ac:chgData name="Julian Sunde" userId="286d4e35cb5dc194" providerId="LiveId" clId="{66A298A5-6913-41F6-81BA-049010E3C30F}" dt="2021-08-19T11:47:43.314" v="928" actId="478"/>
          <ac:cxnSpMkLst>
            <pc:docMk/>
            <pc:sldMk cId="3458578988" sldId="258"/>
            <ac:cxnSpMk id="167" creationId="{BD8A1717-C0A9-47C5-BF4B-FCCBFC76D6BC}"/>
          </ac:cxnSpMkLst>
        </pc:cxnChg>
        <pc:cxnChg chg="mod">
          <ac:chgData name="Julian Sunde" userId="286d4e35cb5dc194" providerId="LiveId" clId="{66A298A5-6913-41F6-81BA-049010E3C30F}" dt="2021-08-19T11:39:12.097" v="737"/>
          <ac:cxnSpMkLst>
            <pc:docMk/>
            <pc:sldMk cId="3458578988" sldId="258"/>
            <ac:cxnSpMk id="169" creationId="{93971B46-FCB3-4F3A-8AA8-FDF778F8FBDD}"/>
          </ac:cxnSpMkLst>
        </pc:cxnChg>
        <pc:cxnChg chg="mod">
          <ac:chgData name="Julian Sunde" userId="286d4e35cb5dc194" providerId="LiveId" clId="{66A298A5-6913-41F6-81BA-049010E3C30F}" dt="2021-08-19T11:39:12.097" v="737"/>
          <ac:cxnSpMkLst>
            <pc:docMk/>
            <pc:sldMk cId="3458578988" sldId="258"/>
            <ac:cxnSpMk id="170" creationId="{24A0793F-42B7-4267-97AB-6C4538AFB0ED}"/>
          </ac:cxnSpMkLst>
        </pc:cxnChg>
        <pc:cxnChg chg="mod">
          <ac:chgData name="Julian Sunde" userId="286d4e35cb5dc194" providerId="LiveId" clId="{66A298A5-6913-41F6-81BA-049010E3C30F}" dt="2021-08-19T11:39:12.097" v="737"/>
          <ac:cxnSpMkLst>
            <pc:docMk/>
            <pc:sldMk cId="3458578988" sldId="258"/>
            <ac:cxnSpMk id="171" creationId="{2FE9C758-7E40-48C1-8416-CE734412DE57}"/>
          </ac:cxnSpMkLst>
        </pc:cxnChg>
        <pc:cxnChg chg="mod">
          <ac:chgData name="Julian Sunde" userId="286d4e35cb5dc194" providerId="LiveId" clId="{66A298A5-6913-41F6-81BA-049010E3C30F}" dt="2021-08-19T11:48:08.157" v="933" actId="478"/>
          <ac:cxnSpMkLst>
            <pc:docMk/>
            <pc:sldMk cId="3458578988" sldId="258"/>
            <ac:cxnSpMk id="193" creationId="{3AA61923-CB32-44D6-B58A-B51B20C2ADA5}"/>
          </ac:cxnSpMkLst>
        </pc:cxnChg>
        <pc:cxnChg chg="mod">
          <ac:chgData name="Julian Sunde" userId="286d4e35cb5dc194" providerId="LiveId" clId="{66A298A5-6913-41F6-81BA-049010E3C30F}" dt="2021-08-19T11:48:03.649" v="931"/>
          <ac:cxnSpMkLst>
            <pc:docMk/>
            <pc:sldMk cId="3458578988" sldId="258"/>
            <ac:cxnSpMk id="194" creationId="{C5F44858-F514-4388-A520-EBC3A0EBDEAD}"/>
          </ac:cxnSpMkLst>
        </pc:cxnChg>
        <pc:cxnChg chg="mod">
          <ac:chgData name="Julian Sunde" userId="286d4e35cb5dc194" providerId="LiveId" clId="{66A298A5-6913-41F6-81BA-049010E3C30F}" dt="2021-08-19T11:48:48.369" v="952"/>
          <ac:cxnSpMkLst>
            <pc:docMk/>
            <pc:sldMk cId="3458578988" sldId="258"/>
            <ac:cxnSpMk id="198" creationId="{2804ECBF-5146-4A25-9985-A841A86EB1AD}"/>
          </ac:cxnSpMkLst>
        </pc:cxnChg>
        <pc:cxnChg chg="mod">
          <ac:chgData name="Julian Sunde" userId="286d4e35cb5dc194" providerId="LiveId" clId="{66A298A5-6913-41F6-81BA-049010E3C30F}" dt="2021-08-19T11:48:48.369" v="952"/>
          <ac:cxnSpMkLst>
            <pc:docMk/>
            <pc:sldMk cId="3458578988" sldId="258"/>
            <ac:cxnSpMk id="199" creationId="{AFC78CA9-6A0B-40E3-AE6C-E78EE3282724}"/>
          </ac:cxnSpMkLst>
        </pc:cxnChg>
        <pc:cxnChg chg="mod">
          <ac:chgData name="Julian Sunde" userId="286d4e35cb5dc194" providerId="LiveId" clId="{66A298A5-6913-41F6-81BA-049010E3C30F}" dt="2021-08-19T11:48:48.369" v="952"/>
          <ac:cxnSpMkLst>
            <pc:docMk/>
            <pc:sldMk cId="3458578988" sldId="258"/>
            <ac:cxnSpMk id="200" creationId="{5A8DA994-E82C-4B7A-AE63-5A9A026DEF6C}"/>
          </ac:cxnSpMkLst>
        </pc:cxnChg>
        <pc:cxnChg chg="mod">
          <ac:chgData name="Julian Sunde" userId="286d4e35cb5dc194" providerId="LiveId" clId="{66A298A5-6913-41F6-81BA-049010E3C30F}" dt="2021-08-19T11:49:08.337" v="977"/>
          <ac:cxnSpMkLst>
            <pc:docMk/>
            <pc:sldMk cId="3458578988" sldId="258"/>
            <ac:cxnSpMk id="202" creationId="{9A99C4EB-A2E0-4F33-81A5-A5A66994E888}"/>
          </ac:cxnSpMkLst>
        </pc:cxnChg>
        <pc:cxnChg chg="mod">
          <ac:chgData name="Julian Sunde" userId="286d4e35cb5dc194" providerId="LiveId" clId="{66A298A5-6913-41F6-81BA-049010E3C30F}" dt="2021-08-19T11:49:08.337" v="977"/>
          <ac:cxnSpMkLst>
            <pc:docMk/>
            <pc:sldMk cId="3458578988" sldId="258"/>
            <ac:cxnSpMk id="203" creationId="{26A0918E-E185-439E-BED5-18A65002BBD7}"/>
          </ac:cxnSpMkLst>
        </pc:cxnChg>
        <pc:cxnChg chg="mod">
          <ac:chgData name="Julian Sunde" userId="286d4e35cb5dc194" providerId="LiveId" clId="{66A298A5-6913-41F6-81BA-049010E3C30F}" dt="2021-08-19T11:49:08.337" v="977"/>
          <ac:cxnSpMkLst>
            <pc:docMk/>
            <pc:sldMk cId="3458578988" sldId="258"/>
            <ac:cxnSpMk id="204" creationId="{515EF6B7-CED1-4ABB-AE3B-D438B96E9F61}"/>
          </ac:cxnSpMkLst>
        </pc:cxnChg>
      </pc:sldChg>
      <pc:sldChg chg="addSp delSp modSp add mod ord">
        <pc:chgData name="Julian Sunde" userId="286d4e35cb5dc194" providerId="LiveId" clId="{66A298A5-6913-41F6-81BA-049010E3C30F}" dt="2021-09-05T00:33:59.918" v="1268" actId="1076"/>
        <pc:sldMkLst>
          <pc:docMk/>
          <pc:sldMk cId="3603447478" sldId="259"/>
        </pc:sldMkLst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2" creationId="{37A32D7E-13A0-41EE-BD5D-6003EEDB0C5C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3" creationId="{A55BAEAB-7C81-47BC-8831-DF24505645DF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4" creationId="{807A2CC8-997C-4C35-9341-F4943AAE2879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7" creationId="{42C019BC-FB1F-4154-8653-27D09B17E2ED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8" creationId="{631C2FB0-9AA2-45F6-B499-48EB48F257D0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9" creationId="{C033931C-2364-4125-B5DD-82BF27F3CF08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14" creationId="{EA8E7290-414F-46F3-8580-81B65A959E14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18" creationId="{29CD411F-C6EA-46C0-9A4A-4A384DB24EEB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20" creationId="{9985844B-3696-46ED-B2D6-07E369E83D4B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21" creationId="{7418650E-A457-43FB-8469-87BF4431C1A9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22" creationId="{D0E68353-4A84-4B1F-BAB0-B244FB56B033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26" creationId="{80B5E99F-C178-4B2E-9591-0A3E9EB0994A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27" creationId="{A0301907-7D5E-4FC5-884C-B1A842412C99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36" creationId="{00501E6D-A23A-4FEF-8344-65195D345A7E}"/>
          </ac:spMkLst>
        </pc:spChg>
        <pc:spChg chg="mod">
          <ac:chgData name="Julian Sunde" userId="286d4e35cb5dc194" providerId="LiveId" clId="{66A298A5-6913-41F6-81BA-049010E3C30F}" dt="2021-09-05T00:31:16.277" v="1183" actId="1076"/>
          <ac:spMkLst>
            <pc:docMk/>
            <pc:sldMk cId="3603447478" sldId="259"/>
            <ac:spMk id="37" creationId="{77EAC6BB-99FB-48ED-B1FF-4328E71BE959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52" creationId="{B48875D1-FB84-4DF1-8A5C-2D768064484C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53" creationId="{1484E6BC-DFF0-4B2F-B64F-6ADD2664875B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55" creationId="{37BD53F8-9FE2-4DDC-8BE0-AAE6F2F0A135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59" creationId="{C99593E3-3F86-4152-B4B9-B3ABA5B29296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76" creationId="{765141F9-B62E-431E-A8C0-A6569D7E0876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83" creationId="{F9D4CDD3-F8C8-494C-AD7B-CDF23EF52950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86" creationId="{01F896E7-EC2A-4962-BE6C-76A1EA8C5E45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87" creationId="{A5E3E7A7-781C-4C18-8DD8-A7BD922E91FD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88" creationId="{D5244FC1-2345-4658-A7F2-1A2AD263C64D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89" creationId="{E78285C3-0EC9-4154-86CE-639C1DA2A318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91" creationId="{80B2CC5C-FD42-4498-8F4A-C352C6AFC66B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92" creationId="{2526623A-B55E-4621-BDEC-333809349DA9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93" creationId="{EB0FC948-7131-4513-B58A-7CD49E425CF3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94" creationId="{1711C6EE-FA09-426C-A88D-95FEEB8D37A8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95" creationId="{2E2B2CC3-586D-438F-9F23-4A836B39EEFF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96" creationId="{013BCE44-51A2-450C-8258-ACB24FFB25DF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97" creationId="{FF45BE64-AA6F-4245-B31F-94563B15F4B6}"/>
          </ac:spMkLst>
        </pc:spChg>
        <pc:spChg chg="add del mod">
          <ac:chgData name="Julian Sunde" userId="286d4e35cb5dc194" providerId="LiveId" clId="{66A298A5-6913-41F6-81BA-049010E3C30F}" dt="2021-09-05T00:33:35.540" v="1267" actId="478"/>
          <ac:spMkLst>
            <pc:docMk/>
            <pc:sldMk cId="3603447478" sldId="259"/>
            <ac:spMk id="98" creationId="{3E66342C-FD1F-41D4-A302-DA45E47BF31B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99" creationId="{FF6FEA8C-6255-463B-887E-2D08C9CC6AF3}"/>
          </ac:spMkLst>
        </pc:spChg>
        <pc:spChg chg="add mod">
          <ac:chgData name="Julian Sunde" userId="286d4e35cb5dc194" providerId="LiveId" clId="{66A298A5-6913-41F6-81BA-049010E3C30F}" dt="2021-09-05T00:33:59.918" v="1268" actId="1076"/>
          <ac:spMkLst>
            <pc:docMk/>
            <pc:sldMk cId="3603447478" sldId="259"/>
            <ac:spMk id="100" creationId="{F1E46D8D-9DC0-45EC-A6A3-E6785B526378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112" creationId="{31383BCA-8E7B-420F-ABC9-A1142FF340F2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124" creationId="{B4B9591E-8A8B-4A7C-B52A-B6E2088F92C8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126" creationId="{48C44AF5-F788-40F9-9659-325FF3AFCBF4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145" creationId="{3F2712B5-1F46-4071-BA90-C1285CE568D9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150" creationId="{FDCAB7B3-C11C-4768-9586-97D04AB6B5E2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151" creationId="{CD686FE1-BD09-4DC0-8857-CD00E192C248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154" creationId="{201909FD-9615-44BA-A1B0-AAF7481ABC61}"/>
          </ac:spMkLst>
        </pc:spChg>
        <pc:spChg chg="del">
          <ac:chgData name="Julian Sunde" userId="286d4e35cb5dc194" providerId="LiveId" clId="{66A298A5-6913-41F6-81BA-049010E3C30F}" dt="2021-09-05T00:29:47.940" v="1129" actId="478"/>
          <ac:spMkLst>
            <pc:docMk/>
            <pc:sldMk cId="3603447478" sldId="259"/>
            <ac:spMk id="155" creationId="{C0E3AB31-B530-45E9-8345-EA3125887917}"/>
          </ac:spMkLst>
        </pc:spChg>
        <pc:grpChg chg="mod">
          <ac:chgData name="Julian Sunde" userId="286d4e35cb5dc194" providerId="LiveId" clId="{66A298A5-6913-41F6-81BA-049010E3C30F}" dt="2021-09-05T00:31:16.277" v="1183" actId="1076"/>
          <ac:grpSpMkLst>
            <pc:docMk/>
            <pc:sldMk cId="3603447478" sldId="259"/>
            <ac:grpSpMk id="13" creationId="{433455AE-C0FF-432B-9194-3C6F2CA986C2}"/>
          </ac:grpSpMkLst>
        </pc:grpChg>
        <pc:grpChg chg="mod">
          <ac:chgData name="Julian Sunde" userId="286d4e35cb5dc194" providerId="LiveId" clId="{66A298A5-6913-41F6-81BA-049010E3C30F}" dt="2021-09-05T00:31:16.277" v="1183" actId="1076"/>
          <ac:grpSpMkLst>
            <pc:docMk/>
            <pc:sldMk cId="3603447478" sldId="259"/>
            <ac:grpSpMk id="17" creationId="{D6CB69A6-9C0E-4074-A247-8E4F9C8AD2D6}"/>
          </ac:grpSpMkLst>
        </pc:grpChg>
        <pc:grpChg chg="mod">
          <ac:chgData name="Julian Sunde" userId="286d4e35cb5dc194" providerId="LiveId" clId="{66A298A5-6913-41F6-81BA-049010E3C30F}" dt="2021-09-05T00:31:16.277" v="1183" actId="1076"/>
          <ac:grpSpMkLst>
            <pc:docMk/>
            <pc:sldMk cId="3603447478" sldId="259"/>
            <ac:grpSpMk id="43" creationId="{5F0C8EE2-003E-4ED3-B95D-0D85B4E13492}"/>
          </ac:grpSpMkLst>
        </pc:grpChg>
        <pc:grpChg chg="mod">
          <ac:chgData name="Julian Sunde" userId="286d4e35cb5dc194" providerId="LiveId" clId="{66A298A5-6913-41F6-81BA-049010E3C30F}" dt="2021-09-05T00:31:16.277" v="1183" actId="1076"/>
          <ac:grpSpMkLst>
            <pc:docMk/>
            <pc:sldMk cId="3603447478" sldId="259"/>
            <ac:grpSpMk id="51" creationId="{74BE04E4-1997-4E9E-BB60-89B0B605F133}"/>
          </ac:grpSpMkLst>
        </pc:grpChg>
        <pc:grpChg chg="del">
          <ac:chgData name="Julian Sunde" userId="286d4e35cb5dc194" providerId="LiveId" clId="{66A298A5-6913-41F6-81BA-049010E3C30F}" dt="2021-09-05T00:29:47.940" v="1129" actId="478"/>
          <ac:grpSpMkLst>
            <pc:docMk/>
            <pc:sldMk cId="3603447478" sldId="259"/>
            <ac:grpSpMk id="127" creationId="{06C80A10-B843-47D5-B6D6-9BC4E9375B6A}"/>
          </ac:grpSpMkLst>
        </pc:grpChg>
        <pc:grpChg chg="del">
          <ac:chgData name="Julian Sunde" userId="286d4e35cb5dc194" providerId="LiveId" clId="{66A298A5-6913-41F6-81BA-049010E3C30F}" dt="2021-09-05T00:29:47.940" v="1129" actId="478"/>
          <ac:grpSpMkLst>
            <pc:docMk/>
            <pc:sldMk cId="3603447478" sldId="259"/>
            <ac:grpSpMk id="133" creationId="{2E5C0CCE-EA88-4F6E-A33C-80BE963F4496}"/>
          </ac:grpSpMkLst>
        </pc:grpChg>
        <pc:grpChg chg="del">
          <ac:chgData name="Julian Sunde" userId="286d4e35cb5dc194" providerId="LiveId" clId="{66A298A5-6913-41F6-81BA-049010E3C30F}" dt="2021-09-05T00:29:47.940" v="1129" actId="478"/>
          <ac:grpSpMkLst>
            <pc:docMk/>
            <pc:sldMk cId="3603447478" sldId="259"/>
            <ac:grpSpMk id="141" creationId="{6B805DA1-C8EF-46D7-991B-5AC7C02B6AC2}"/>
          </ac:grpSpMkLst>
        </pc:grpChg>
        <pc:grpChg chg="del">
          <ac:chgData name="Julian Sunde" userId="286d4e35cb5dc194" providerId="LiveId" clId="{66A298A5-6913-41F6-81BA-049010E3C30F}" dt="2021-09-05T00:29:47.940" v="1129" actId="478"/>
          <ac:grpSpMkLst>
            <pc:docMk/>
            <pc:sldMk cId="3603447478" sldId="259"/>
            <ac:grpSpMk id="149" creationId="{47C160C6-37ED-4A55-B1B7-845F58E3ACCE}"/>
          </ac:grpSpMkLst>
        </pc:grpChg>
        <pc:grpChg chg="del">
          <ac:chgData name="Julian Sunde" userId="286d4e35cb5dc194" providerId="LiveId" clId="{66A298A5-6913-41F6-81BA-049010E3C30F}" dt="2021-09-05T00:29:47.940" v="1129" actId="478"/>
          <ac:grpSpMkLst>
            <pc:docMk/>
            <pc:sldMk cId="3603447478" sldId="259"/>
            <ac:grpSpMk id="156" creationId="{91C62D3F-6157-4DA6-952E-2B554FD6CAA8}"/>
          </ac:grpSpMkLst>
        </pc:grpChg>
        <pc:grpChg chg="del">
          <ac:chgData name="Julian Sunde" userId="286d4e35cb5dc194" providerId="LiveId" clId="{66A298A5-6913-41F6-81BA-049010E3C30F}" dt="2021-09-05T00:29:47.940" v="1129" actId="478"/>
          <ac:grpSpMkLst>
            <pc:docMk/>
            <pc:sldMk cId="3603447478" sldId="259"/>
            <ac:grpSpMk id="162" creationId="{1CBBB2FA-4CAA-4787-BA2A-DB4AA6C057A3}"/>
          </ac:grpSpMkLst>
        </pc:grpChg>
        <pc:grpChg chg="del">
          <ac:chgData name="Julian Sunde" userId="286d4e35cb5dc194" providerId="LiveId" clId="{66A298A5-6913-41F6-81BA-049010E3C30F}" dt="2021-09-05T00:29:47.940" v="1129" actId="478"/>
          <ac:grpSpMkLst>
            <pc:docMk/>
            <pc:sldMk cId="3603447478" sldId="259"/>
            <ac:grpSpMk id="163" creationId="{9FA04974-AACD-45CC-8D05-5C77846A62EB}"/>
          </ac:grpSpMkLst>
        </pc:grp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23" creationId="{72306F36-30B9-42A0-91CE-34EBDFDE147F}"/>
          </ac:cxnSpMkLst>
        </pc:cxn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24" creationId="{DB1BFF9D-76D3-4B70-98BB-CD30CCEFD48F}"/>
          </ac:cxnSpMkLst>
        </pc:cxn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25" creationId="{F49A2DC0-6F46-408C-9960-C7650A3064F4}"/>
          </ac:cxnSpMkLst>
        </pc:cxn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28" creationId="{22E86E34-945F-4C75-8C9E-AC73BEE46917}"/>
          </ac:cxnSpMkLst>
        </pc:cxn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29" creationId="{D4924A36-E0B8-46D9-9C92-E65A6F2E1ECF}"/>
          </ac:cxnSpMkLst>
        </pc:cxn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30" creationId="{F0BAB006-F63A-4A9A-9D1C-FAA402360F86}"/>
          </ac:cxnSpMkLst>
        </pc:cxn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39" creationId="{E3589CFC-B839-47B4-B1D5-236A16FBC640}"/>
          </ac:cxnSpMkLst>
        </pc:cxn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44" creationId="{41BCA6B7-6ADD-43AE-B36D-92DEF359DD7B}"/>
          </ac:cxnSpMkLst>
        </pc:cxn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45" creationId="{E7A85ED1-D2D6-4567-A8EF-91D16BE1EED0}"/>
          </ac:cxnSpMkLst>
        </pc:cxnChg>
        <pc:cxnChg chg="mod">
          <ac:chgData name="Julian Sunde" userId="286d4e35cb5dc194" providerId="LiveId" clId="{66A298A5-6913-41F6-81BA-049010E3C30F}" dt="2021-09-05T00:31:16.277" v="1183" actId="1076"/>
          <ac:cxnSpMkLst>
            <pc:docMk/>
            <pc:sldMk cId="3603447478" sldId="259"/>
            <ac:cxnSpMk id="46" creationId="{6A5DBF3B-38AF-430E-9A95-FE8AEB443C3A}"/>
          </ac:cxnSpMkLst>
        </pc:cxnChg>
        <pc:cxnChg chg="del">
          <ac:chgData name="Julian Sunde" userId="286d4e35cb5dc194" providerId="LiveId" clId="{66A298A5-6913-41F6-81BA-049010E3C30F}" dt="2021-09-05T00:29:47.940" v="1129" actId="478"/>
          <ac:cxnSpMkLst>
            <pc:docMk/>
            <pc:sldMk cId="3603447478" sldId="259"/>
            <ac:cxnSpMk id="77" creationId="{089DDBDD-B0FF-4292-9697-F23B64DB1019}"/>
          </ac:cxnSpMkLst>
        </pc:cxnChg>
        <pc:cxnChg chg="del">
          <ac:chgData name="Julian Sunde" userId="286d4e35cb5dc194" providerId="LiveId" clId="{66A298A5-6913-41F6-81BA-049010E3C30F}" dt="2021-09-05T00:29:47.940" v="1129" actId="478"/>
          <ac:cxnSpMkLst>
            <pc:docMk/>
            <pc:sldMk cId="3603447478" sldId="259"/>
            <ac:cxnSpMk id="113" creationId="{A130A901-5BCA-46ED-8193-19DCDBBBB15E}"/>
          </ac:cxnSpMkLst>
        </pc:cxnChg>
        <pc:cxnChg chg="mod">
          <ac:chgData name="Julian Sunde" userId="286d4e35cb5dc194" providerId="LiveId" clId="{66A298A5-6913-41F6-81BA-049010E3C30F}" dt="2021-09-05T00:29:47.940" v="1129" actId="478"/>
          <ac:cxnSpMkLst>
            <pc:docMk/>
            <pc:sldMk cId="3603447478" sldId="259"/>
            <ac:cxnSpMk id="167" creationId="{BD8A1717-C0A9-47C5-BF4B-FCCBFC76D6BC}"/>
          </ac:cxnSpMkLst>
        </pc:cxnChg>
      </pc:sldChg>
      <pc:sldChg chg="modSp add mod setBg">
        <pc:chgData name="Julian Sunde" userId="286d4e35cb5dc194" providerId="LiveId" clId="{66A298A5-6913-41F6-81BA-049010E3C30F}" dt="2021-09-05T04:20:26.310" v="1330" actId="208"/>
        <pc:sldMkLst>
          <pc:docMk/>
          <pc:sldMk cId="1986851273" sldId="260"/>
        </pc:sldMkLst>
        <pc:spChg chg="mod">
          <ac:chgData name="Julian Sunde" userId="286d4e35cb5dc194" providerId="LiveId" clId="{66A298A5-6913-41F6-81BA-049010E3C30F}" dt="2021-09-05T04:15:25.316" v="1296" actId="207"/>
          <ac:spMkLst>
            <pc:docMk/>
            <pc:sldMk cId="1986851273" sldId="260"/>
            <ac:spMk id="2" creationId="{37A32D7E-13A0-41EE-BD5D-6003EEDB0C5C}"/>
          </ac:spMkLst>
        </pc:spChg>
        <pc:spChg chg="mod">
          <ac:chgData name="Julian Sunde" userId="286d4e35cb5dc194" providerId="LiveId" clId="{66A298A5-6913-41F6-81BA-049010E3C30F}" dt="2021-09-05T04:15:50.271" v="1301" actId="207"/>
          <ac:spMkLst>
            <pc:docMk/>
            <pc:sldMk cId="1986851273" sldId="260"/>
            <ac:spMk id="3" creationId="{A55BAEAB-7C81-47BC-8831-DF24505645DF}"/>
          </ac:spMkLst>
        </pc:spChg>
        <pc:spChg chg="mod">
          <ac:chgData name="Julian Sunde" userId="286d4e35cb5dc194" providerId="LiveId" clId="{66A298A5-6913-41F6-81BA-049010E3C30F}" dt="2021-09-05T04:12:24.307" v="1270" actId="207"/>
          <ac:spMkLst>
            <pc:docMk/>
            <pc:sldMk cId="1986851273" sldId="260"/>
            <ac:spMk id="4" creationId="{807A2CC8-997C-4C35-9341-F4943AAE2879}"/>
          </ac:spMkLst>
        </pc:spChg>
        <pc:spChg chg="mod">
          <ac:chgData name="Julian Sunde" userId="286d4e35cb5dc194" providerId="LiveId" clId="{66A298A5-6913-41F6-81BA-049010E3C30F}" dt="2021-09-05T04:12:38.862" v="1273" actId="207"/>
          <ac:spMkLst>
            <pc:docMk/>
            <pc:sldMk cId="1986851273" sldId="260"/>
            <ac:spMk id="8" creationId="{631C2FB0-9AA2-45F6-B499-48EB48F257D0}"/>
          </ac:spMkLst>
        </pc:spChg>
        <pc:spChg chg="mod">
          <ac:chgData name="Julian Sunde" userId="286d4e35cb5dc194" providerId="LiveId" clId="{66A298A5-6913-41F6-81BA-049010E3C30F}" dt="2021-09-05T04:15:22.516" v="1295" actId="207"/>
          <ac:spMkLst>
            <pc:docMk/>
            <pc:sldMk cId="1986851273" sldId="260"/>
            <ac:spMk id="9" creationId="{C033931C-2364-4125-B5DD-82BF27F3CF08}"/>
          </ac:spMkLst>
        </pc:spChg>
        <pc:spChg chg="mod">
          <ac:chgData name="Julian Sunde" userId="286d4e35cb5dc194" providerId="LiveId" clId="{66A298A5-6913-41F6-81BA-049010E3C30F}" dt="2021-09-05T04:13:21.817" v="1279" actId="207"/>
          <ac:spMkLst>
            <pc:docMk/>
            <pc:sldMk cId="1986851273" sldId="260"/>
            <ac:spMk id="14" creationId="{EA8E7290-414F-46F3-8580-81B65A959E14}"/>
          </ac:spMkLst>
        </pc:spChg>
        <pc:spChg chg="mod">
          <ac:chgData name="Julian Sunde" userId="286d4e35cb5dc194" providerId="LiveId" clId="{66A298A5-6913-41F6-81BA-049010E3C30F}" dt="2021-09-05T04:13:30.557" v="1280" actId="207"/>
          <ac:spMkLst>
            <pc:docMk/>
            <pc:sldMk cId="1986851273" sldId="260"/>
            <ac:spMk id="15" creationId="{FF52B682-33F2-43A7-AD84-AD630B096BA9}"/>
          </ac:spMkLst>
        </pc:spChg>
        <pc:spChg chg="mod">
          <ac:chgData name="Julian Sunde" userId="286d4e35cb5dc194" providerId="LiveId" clId="{66A298A5-6913-41F6-81BA-049010E3C30F}" dt="2021-09-05T04:13:45.540" v="1282" actId="208"/>
          <ac:spMkLst>
            <pc:docMk/>
            <pc:sldMk cId="1986851273" sldId="260"/>
            <ac:spMk id="16" creationId="{5EB3BFFA-A0E6-43A8-866F-EE580520A021}"/>
          </ac:spMkLst>
        </pc:spChg>
        <pc:spChg chg="mod">
          <ac:chgData name="Julian Sunde" userId="286d4e35cb5dc194" providerId="LiveId" clId="{66A298A5-6913-41F6-81BA-049010E3C30F}" dt="2021-09-05T04:14:23.776" v="1284" actId="207"/>
          <ac:spMkLst>
            <pc:docMk/>
            <pc:sldMk cId="1986851273" sldId="260"/>
            <ac:spMk id="18" creationId="{29CD411F-C6EA-46C0-9A4A-4A384DB24EEB}"/>
          </ac:spMkLst>
        </pc:spChg>
        <pc:spChg chg="mod">
          <ac:chgData name="Julian Sunde" userId="286d4e35cb5dc194" providerId="LiveId" clId="{66A298A5-6913-41F6-81BA-049010E3C30F}" dt="2021-09-05T04:12:54.405" v="1276" actId="208"/>
          <ac:spMkLst>
            <pc:docMk/>
            <pc:sldMk cId="1986851273" sldId="260"/>
            <ac:spMk id="21" creationId="{7418650E-A457-43FB-8469-87BF4431C1A9}"/>
          </ac:spMkLst>
        </pc:spChg>
        <pc:spChg chg="mod">
          <ac:chgData name="Julian Sunde" userId="286d4e35cb5dc194" providerId="LiveId" clId="{66A298A5-6913-41F6-81BA-049010E3C30F}" dt="2021-09-05T04:12:54.405" v="1276" actId="208"/>
          <ac:spMkLst>
            <pc:docMk/>
            <pc:sldMk cId="1986851273" sldId="260"/>
            <ac:spMk id="26" creationId="{80B5E99F-C178-4B2E-9591-0A3E9EB0994A}"/>
          </ac:spMkLst>
        </pc:spChg>
        <pc:spChg chg="mod">
          <ac:chgData name="Julian Sunde" userId="286d4e35cb5dc194" providerId="LiveId" clId="{66A298A5-6913-41F6-81BA-049010E3C30F}" dt="2021-09-05T04:14:27.973" v="1286" actId="2085"/>
          <ac:spMkLst>
            <pc:docMk/>
            <pc:sldMk cId="1986851273" sldId="260"/>
            <ac:spMk id="36" creationId="{00501E6D-A23A-4FEF-8344-65195D345A7E}"/>
          </ac:spMkLst>
        </pc:spChg>
        <pc:spChg chg="mod">
          <ac:chgData name="Julian Sunde" userId="286d4e35cb5dc194" providerId="LiveId" clId="{66A298A5-6913-41F6-81BA-049010E3C30F}" dt="2021-09-05T04:15:01.773" v="1292" actId="207"/>
          <ac:spMkLst>
            <pc:docMk/>
            <pc:sldMk cId="1986851273" sldId="260"/>
            <ac:spMk id="37" creationId="{77EAC6BB-99FB-48ED-B1FF-4328E71BE959}"/>
          </ac:spMkLst>
        </pc:spChg>
        <pc:spChg chg="mod">
          <ac:chgData name="Julian Sunde" userId="286d4e35cb5dc194" providerId="LiveId" clId="{66A298A5-6913-41F6-81BA-049010E3C30F}" dt="2021-09-05T04:14:39.421" v="1289" actId="207"/>
          <ac:spMkLst>
            <pc:docMk/>
            <pc:sldMk cId="1986851273" sldId="260"/>
            <ac:spMk id="86" creationId="{01F896E7-EC2A-4962-BE6C-76A1EA8C5E45}"/>
          </ac:spMkLst>
        </pc:spChg>
        <pc:spChg chg="mod">
          <ac:chgData name="Julian Sunde" userId="286d4e35cb5dc194" providerId="LiveId" clId="{66A298A5-6913-41F6-81BA-049010E3C30F}" dt="2021-09-05T04:15:50.271" v="1301" actId="207"/>
          <ac:spMkLst>
            <pc:docMk/>
            <pc:sldMk cId="1986851273" sldId="260"/>
            <ac:spMk id="87" creationId="{A5E3E7A7-781C-4C18-8DD8-A7BD922E91FD}"/>
          </ac:spMkLst>
        </pc:spChg>
        <pc:spChg chg="mod">
          <ac:chgData name="Julian Sunde" userId="286d4e35cb5dc194" providerId="LiveId" clId="{66A298A5-6913-41F6-81BA-049010E3C30F}" dt="2021-09-05T04:14:31.229" v="1287" actId="207"/>
          <ac:spMkLst>
            <pc:docMk/>
            <pc:sldMk cId="1986851273" sldId="260"/>
            <ac:spMk id="91" creationId="{80B2CC5C-FD42-4498-8F4A-C352C6AFC66B}"/>
          </ac:spMkLst>
        </pc:spChg>
        <pc:spChg chg="mod">
          <ac:chgData name="Julian Sunde" userId="286d4e35cb5dc194" providerId="LiveId" clId="{66A298A5-6913-41F6-81BA-049010E3C30F}" dt="2021-09-05T04:15:50.271" v="1301" actId="207"/>
          <ac:spMkLst>
            <pc:docMk/>
            <pc:sldMk cId="1986851273" sldId="260"/>
            <ac:spMk id="92" creationId="{2526623A-B55E-4621-BDEC-333809349DA9}"/>
          </ac:spMkLst>
        </pc:spChg>
        <pc:spChg chg="mod">
          <ac:chgData name="Julian Sunde" userId="286d4e35cb5dc194" providerId="LiveId" clId="{66A298A5-6913-41F6-81BA-049010E3C30F}" dt="2021-09-05T04:14:35.427" v="1288" actId="207"/>
          <ac:spMkLst>
            <pc:docMk/>
            <pc:sldMk cId="1986851273" sldId="260"/>
            <ac:spMk id="94" creationId="{1711C6EE-FA09-426C-A88D-95FEEB8D37A8}"/>
          </ac:spMkLst>
        </pc:spChg>
        <pc:spChg chg="mod">
          <ac:chgData name="Julian Sunde" userId="286d4e35cb5dc194" providerId="LiveId" clId="{66A298A5-6913-41F6-81BA-049010E3C30F}" dt="2021-09-05T04:15:50.271" v="1301" actId="207"/>
          <ac:spMkLst>
            <pc:docMk/>
            <pc:sldMk cId="1986851273" sldId="260"/>
            <ac:spMk id="95" creationId="{2E2B2CC3-586D-438F-9F23-4A836B39EEFF}"/>
          </ac:spMkLst>
        </pc:spChg>
        <pc:spChg chg="mod">
          <ac:chgData name="Julian Sunde" userId="286d4e35cb5dc194" providerId="LiveId" clId="{66A298A5-6913-41F6-81BA-049010E3C30F}" dt="2021-09-05T04:15:05.622" v="1293" actId="207"/>
          <ac:spMkLst>
            <pc:docMk/>
            <pc:sldMk cId="1986851273" sldId="260"/>
            <ac:spMk id="96" creationId="{013BCE44-51A2-450C-8258-ACB24FFB25DF}"/>
          </ac:spMkLst>
        </pc:spChg>
        <pc:spChg chg="mod">
          <ac:chgData name="Julian Sunde" userId="286d4e35cb5dc194" providerId="LiveId" clId="{66A298A5-6913-41F6-81BA-049010E3C30F}" dt="2021-09-05T04:15:50.271" v="1301" actId="207"/>
          <ac:spMkLst>
            <pc:docMk/>
            <pc:sldMk cId="1986851273" sldId="260"/>
            <ac:spMk id="97" creationId="{FF45BE64-AA6F-4245-B31F-94563B15F4B6}"/>
          </ac:spMkLst>
        </pc:spChg>
        <pc:spChg chg="mod">
          <ac:chgData name="Julian Sunde" userId="286d4e35cb5dc194" providerId="LiveId" clId="{66A298A5-6913-41F6-81BA-049010E3C30F}" dt="2021-09-05T04:15:11.959" v="1294" actId="207"/>
          <ac:spMkLst>
            <pc:docMk/>
            <pc:sldMk cId="1986851273" sldId="260"/>
            <ac:spMk id="99" creationId="{FF6FEA8C-6255-463B-887E-2D08C9CC6AF3}"/>
          </ac:spMkLst>
        </pc:spChg>
        <pc:spChg chg="mod">
          <ac:chgData name="Julian Sunde" userId="286d4e35cb5dc194" providerId="LiveId" clId="{66A298A5-6913-41F6-81BA-049010E3C30F}" dt="2021-09-05T04:15:50.271" v="1301" actId="207"/>
          <ac:spMkLst>
            <pc:docMk/>
            <pc:sldMk cId="1986851273" sldId="260"/>
            <ac:spMk id="100" creationId="{F1E46D8D-9DC0-45EC-A6A3-E6785B526378}"/>
          </ac:spMkLst>
        </pc:spChg>
        <pc:cxnChg chg="mod">
          <ac:chgData name="Julian Sunde" userId="286d4e35cb5dc194" providerId="LiveId" clId="{66A298A5-6913-41F6-81BA-049010E3C30F}" dt="2021-09-05T04:12:51.131" v="1275" actId="208"/>
          <ac:cxnSpMkLst>
            <pc:docMk/>
            <pc:sldMk cId="1986851273" sldId="260"/>
            <ac:cxnSpMk id="23" creationId="{72306F36-30B9-42A0-91CE-34EBDFDE147F}"/>
          </ac:cxnSpMkLst>
        </pc:cxnChg>
        <pc:cxnChg chg="mod">
          <ac:chgData name="Julian Sunde" userId="286d4e35cb5dc194" providerId="LiveId" clId="{66A298A5-6913-41F6-81BA-049010E3C30F}" dt="2021-09-05T04:12:51.131" v="1275" actId="208"/>
          <ac:cxnSpMkLst>
            <pc:docMk/>
            <pc:sldMk cId="1986851273" sldId="260"/>
            <ac:cxnSpMk id="24" creationId="{DB1BFF9D-76D3-4B70-98BB-CD30CCEFD48F}"/>
          </ac:cxnSpMkLst>
        </pc:cxnChg>
        <pc:cxnChg chg="mod">
          <ac:chgData name="Julian Sunde" userId="286d4e35cb5dc194" providerId="LiveId" clId="{66A298A5-6913-41F6-81BA-049010E3C30F}" dt="2021-09-05T04:12:51.131" v="1275" actId="208"/>
          <ac:cxnSpMkLst>
            <pc:docMk/>
            <pc:sldMk cId="1986851273" sldId="260"/>
            <ac:cxnSpMk id="25" creationId="{F49A2DC0-6F46-408C-9960-C7650A3064F4}"/>
          </ac:cxnSpMkLst>
        </pc:cxnChg>
        <pc:cxnChg chg="mod">
          <ac:chgData name="Julian Sunde" userId="286d4e35cb5dc194" providerId="LiveId" clId="{66A298A5-6913-41F6-81BA-049010E3C30F}" dt="2021-09-05T04:12:51.131" v="1275" actId="208"/>
          <ac:cxnSpMkLst>
            <pc:docMk/>
            <pc:sldMk cId="1986851273" sldId="260"/>
            <ac:cxnSpMk id="28" creationId="{22E86E34-945F-4C75-8C9E-AC73BEE46917}"/>
          </ac:cxnSpMkLst>
        </pc:cxnChg>
        <pc:cxnChg chg="mod">
          <ac:chgData name="Julian Sunde" userId="286d4e35cb5dc194" providerId="LiveId" clId="{66A298A5-6913-41F6-81BA-049010E3C30F}" dt="2021-09-05T04:12:51.131" v="1275" actId="208"/>
          <ac:cxnSpMkLst>
            <pc:docMk/>
            <pc:sldMk cId="1986851273" sldId="260"/>
            <ac:cxnSpMk id="29" creationId="{D4924A36-E0B8-46D9-9C92-E65A6F2E1ECF}"/>
          </ac:cxnSpMkLst>
        </pc:cxnChg>
        <pc:cxnChg chg="mod">
          <ac:chgData name="Julian Sunde" userId="286d4e35cb5dc194" providerId="LiveId" clId="{66A298A5-6913-41F6-81BA-049010E3C30F}" dt="2021-09-05T04:12:51.131" v="1275" actId="208"/>
          <ac:cxnSpMkLst>
            <pc:docMk/>
            <pc:sldMk cId="1986851273" sldId="260"/>
            <ac:cxnSpMk id="30" creationId="{F0BAB006-F63A-4A9A-9D1C-FAA402360F86}"/>
          </ac:cxnSpMkLst>
        </pc:cxnChg>
        <pc:cxnChg chg="mod">
          <ac:chgData name="Julian Sunde" userId="286d4e35cb5dc194" providerId="LiveId" clId="{66A298A5-6913-41F6-81BA-049010E3C30F}" dt="2021-09-05T04:20:26.310" v="1330" actId="208"/>
          <ac:cxnSpMkLst>
            <pc:docMk/>
            <pc:sldMk cId="1986851273" sldId="260"/>
            <ac:cxnSpMk id="39" creationId="{E3589CFC-B839-47B4-B1D5-236A16FBC640}"/>
          </ac:cxnSpMkLst>
        </pc:cxnChg>
      </pc:sldChg>
      <pc:sldChg chg="modSp add mod ord">
        <pc:chgData name="Julian Sunde" userId="286d4e35cb5dc194" providerId="LiveId" clId="{66A298A5-6913-41F6-81BA-049010E3C30F}" dt="2021-09-05T04:20:32.542" v="1331" actId="207"/>
        <pc:sldMkLst>
          <pc:docMk/>
          <pc:sldMk cId="880967963" sldId="261"/>
        </pc:sldMkLst>
        <pc:spChg chg="mod">
          <ac:chgData name="Julian Sunde" userId="286d4e35cb5dc194" providerId="LiveId" clId="{66A298A5-6913-41F6-81BA-049010E3C30F}" dt="2021-09-05T04:19:36.115" v="1323" actId="207"/>
          <ac:spMkLst>
            <pc:docMk/>
            <pc:sldMk cId="880967963" sldId="261"/>
            <ac:spMk id="2" creationId="{37A32D7E-13A0-41EE-BD5D-6003EEDB0C5C}"/>
          </ac:spMkLst>
        </pc:spChg>
        <pc:spChg chg="mod">
          <ac:chgData name="Julian Sunde" userId="286d4e35cb5dc194" providerId="LiveId" clId="{66A298A5-6913-41F6-81BA-049010E3C30F}" dt="2021-09-05T04:17:05.507" v="1308" actId="207"/>
          <ac:spMkLst>
            <pc:docMk/>
            <pc:sldMk cId="880967963" sldId="261"/>
            <ac:spMk id="4" creationId="{807A2CC8-997C-4C35-9341-F4943AAE2879}"/>
          </ac:spMkLst>
        </pc:spChg>
        <pc:spChg chg="mod">
          <ac:chgData name="Julian Sunde" userId="286d4e35cb5dc194" providerId="LiveId" clId="{66A298A5-6913-41F6-81BA-049010E3C30F}" dt="2021-09-05T04:16:55.871" v="1307" actId="207"/>
          <ac:spMkLst>
            <pc:docMk/>
            <pc:sldMk cId="880967963" sldId="261"/>
            <ac:spMk id="8" creationId="{631C2FB0-9AA2-45F6-B499-48EB48F257D0}"/>
          </ac:spMkLst>
        </pc:spChg>
        <pc:spChg chg="mod">
          <ac:chgData name="Julian Sunde" userId="286d4e35cb5dc194" providerId="LiveId" clId="{66A298A5-6913-41F6-81BA-049010E3C30F}" dt="2021-09-05T04:18:43.872" v="1319" actId="207"/>
          <ac:spMkLst>
            <pc:docMk/>
            <pc:sldMk cId="880967963" sldId="261"/>
            <ac:spMk id="9" creationId="{C033931C-2364-4125-B5DD-82BF27F3CF08}"/>
          </ac:spMkLst>
        </pc:spChg>
        <pc:spChg chg="mod">
          <ac:chgData name="Julian Sunde" userId="286d4e35cb5dc194" providerId="LiveId" clId="{66A298A5-6913-41F6-81BA-049010E3C30F}" dt="2021-09-05T04:17:55.726" v="1314" actId="208"/>
          <ac:spMkLst>
            <pc:docMk/>
            <pc:sldMk cId="880967963" sldId="261"/>
            <ac:spMk id="14" creationId="{EA8E7290-414F-46F3-8580-81B65A959E14}"/>
          </ac:spMkLst>
        </pc:spChg>
        <pc:spChg chg="mod">
          <ac:chgData name="Julian Sunde" userId="286d4e35cb5dc194" providerId="LiveId" clId="{66A298A5-6913-41F6-81BA-049010E3C30F}" dt="2021-09-05T04:18:20.419" v="1318" actId="207"/>
          <ac:spMkLst>
            <pc:docMk/>
            <pc:sldMk cId="880967963" sldId="261"/>
            <ac:spMk id="16" creationId="{5EB3BFFA-A0E6-43A8-866F-EE580520A021}"/>
          </ac:spMkLst>
        </pc:spChg>
        <pc:spChg chg="mod">
          <ac:chgData name="Julian Sunde" userId="286d4e35cb5dc194" providerId="LiveId" clId="{66A298A5-6913-41F6-81BA-049010E3C30F}" dt="2021-09-05T04:19:30.798" v="1322" actId="208"/>
          <ac:spMkLst>
            <pc:docMk/>
            <pc:sldMk cId="880967963" sldId="261"/>
            <ac:spMk id="18" creationId="{29CD411F-C6EA-46C0-9A4A-4A384DB24EEB}"/>
          </ac:spMkLst>
        </pc:spChg>
        <pc:spChg chg="mod">
          <ac:chgData name="Julian Sunde" userId="286d4e35cb5dc194" providerId="LiveId" clId="{66A298A5-6913-41F6-81BA-049010E3C30F}" dt="2021-09-05T04:18:09.322" v="1317" actId="207"/>
          <ac:spMkLst>
            <pc:docMk/>
            <pc:sldMk cId="880967963" sldId="261"/>
            <ac:spMk id="21" creationId="{7418650E-A457-43FB-8469-87BF4431C1A9}"/>
          </ac:spMkLst>
        </pc:spChg>
        <pc:spChg chg="mod">
          <ac:chgData name="Julian Sunde" userId="286d4e35cb5dc194" providerId="LiveId" clId="{66A298A5-6913-41F6-81BA-049010E3C30F}" dt="2021-09-05T04:18:09.322" v="1317" actId="207"/>
          <ac:spMkLst>
            <pc:docMk/>
            <pc:sldMk cId="880967963" sldId="261"/>
            <ac:spMk id="26" creationId="{80B5E99F-C178-4B2E-9591-0A3E9EB0994A}"/>
          </ac:spMkLst>
        </pc:spChg>
        <pc:spChg chg="mod">
          <ac:chgData name="Julian Sunde" userId="286d4e35cb5dc194" providerId="LiveId" clId="{66A298A5-6913-41F6-81BA-049010E3C30F}" dt="2021-09-05T04:19:25.429" v="1321" actId="208"/>
          <ac:spMkLst>
            <pc:docMk/>
            <pc:sldMk cId="880967963" sldId="261"/>
            <ac:spMk id="36" creationId="{00501E6D-A23A-4FEF-8344-65195D345A7E}"/>
          </ac:spMkLst>
        </pc:spChg>
        <pc:spChg chg="mod">
          <ac:chgData name="Julian Sunde" userId="286d4e35cb5dc194" providerId="LiveId" clId="{66A298A5-6913-41F6-81BA-049010E3C30F}" dt="2021-09-05T04:19:58.059" v="1327" actId="207"/>
          <ac:spMkLst>
            <pc:docMk/>
            <pc:sldMk cId="880967963" sldId="261"/>
            <ac:spMk id="37" creationId="{77EAC6BB-99FB-48ED-B1FF-4328E71BE959}"/>
          </ac:spMkLst>
        </pc:spChg>
        <pc:spChg chg="mod">
          <ac:chgData name="Julian Sunde" userId="286d4e35cb5dc194" providerId="LiveId" clId="{66A298A5-6913-41F6-81BA-049010E3C30F}" dt="2021-09-05T04:20:03.765" v="1328" actId="208"/>
          <ac:spMkLst>
            <pc:docMk/>
            <pc:sldMk cId="880967963" sldId="261"/>
            <ac:spMk id="49" creationId="{289EF2B0-4647-445E-96F3-832062495FA1}"/>
          </ac:spMkLst>
        </pc:spChg>
        <pc:spChg chg="mod">
          <ac:chgData name="Julian Sunde" userId="286d4e35cb5dc194" providerId="LiveId" clId="{66A298A5-6913-41F6-81BA-049010E3C30F}" dt="2021-09-05T04:19:41.054" v="1324" actId="207"/>
          <ac:spMkLst>
            <pc:docMk/>
            <pc:sldMk cId="880967963" sldId="261"/>
            <ac:spMk id="86" creationId="{01F896E7-EC2A-4962-BE6C-76A1EA8C5E45}"/>
          </ac:spMkLst>
        </pc:spChg>
        <pc:spChg chg="mod">
          <ac:chgData name="Julian Sunde" userId="286d4e35cb5dc194" providerId="LiveId" clId="{66A298A5-6913-41F6-81BA-049010E3C30F}" dt="2021-09-05T04:16:53.720" v="1306" actId="207"/>
          <ac:spMkLst>
            <pc:docMk/>
            <pc:sldMk cId="880967963" sldId="261"/>
            <ac:spMk id="94" creationId="{1711C6EE-FA09-426C-A88D-95FEEB8D37A8}"/>
          </ac:spMkLst>
        </pc:spChg>
        <pc:spChg chg="mod">
          <ac:chgData name="Julian Sunde" userId="286d4e35cb5dc194" providerId="LiveId" clId="{66A298A5-6913-41F6-81BA-049010E3C30F}" dt="2021-09-05T04:20:32.542" v="1331" actId="207"/>
          <ac:spMkLst>
            <pc:docMk/>
            <pc:sldMk cId="880967963" sldId="261"/>
            <ac:spMk id="96" creationId="{013BCE44-51A2-450C-8258-ACB24FFB25DF}"/>
          </ac:spMkLst>
        </pc:spChg>
        <pc:spChg chg="mod">
          <ac:chgData name="Julian Sunde" userId="286d4e35cb5dc194" providerId="LiveId" clId="{66A298A5-6913-41F6-81BA-049010E3C30F}" dt="2021-09-05T04:20:32.542" v="1331" actId="207"/>
          <ac:spMkLst>
            <pc:docMk/>
            <pc:sldMk cId="880967963" sldId="261"/>
            <ac:spMk id="99" creationId="{FF6FEA8C-6255-463B-887E-2D08C9CC6AF3}"/>
          </ac:spMkLst>
        </pc:spChg>
        <pc:cxnChg chg="mod">
          <ac:chgData name="Julian Sunde" userId="286d4e35cb5dc194" providerId="LiveId" clId="{66A298A5-6913-41F6-81BA-049010E3C30F}" dt="2021-09-05T04:18:47.340" v="1320" actId="208"/>
          <ac:cxnSpMkLst>
            <pc:docMk/>
            <pc:sldMk cId="880967963" sldId="261"/>
            <ac:cxnSpMk id="11" creationId="{50C3FDF1-473E-4F7C-ABC2-A6F4150B0D75}"/>
          </ac:cxnSpMkLst>
        </pc:cxnChg>
        <pc:cxnChg chg="mod">
          <ac:chgData name="Julian Sunde" userId="286d4e35cb5dc194" providerId="LiveId" clId="{66A298A5-6913-41F6-81BA-049010E3C30F}" dt="2021-09-05T04:18:47.340" v="1320" actId="208"/>
          <ac:cxnSpMkLst>
            <pc:docMk/>
            <pc:sldMk cId="880967963" sldId="261"/>
            <ac:cxnSpMk id="12" creationId="{2E21557C-29D5-42AE-9FAB-30EA0429ABEA}"/>
          </ac:cxnSpMkLst>
        </pc:cxnChg>
        <pc:cxnChg chg="mod">
          <ac:chgData name="Julian Sunde" userId="286d4e35cb5dc194" providerId="LiveId" clId="{66A298A5-6913-41F6-81BA-049010E3C30F}" dt="2021-09-05T04:18:06.346" v="1316" actId="208"/>
          <ac:cxnSpMkLst>
            <pc:docMk/>
            <pc:sldMk cId="880967963" sldId="261"/>
            <ac:cxnSpMk id="23" creationId="{72306F36-30B9-42A0-91CE-34EBDFDE147F}"/>
          </ac:cxnSpMkLst>
        </pc:cxnChg>
        <pc:cxnChg chg="mod">
          <ac:chgData name="Julian Sunde" userId="286d4e35cb5dc194" providerId="LiveId" clId="{66A298A5-6913-41F6-81BA-049010E3C30F}" dt="2021-09-05T04:18:06.346" v="1316" actId="208"/>
          <ac:cxnSpMkLst>
            <pc:docMk/>
            <pc:sldMk cId="880967963" sldId="261"/>
            <ac:cxnSpMk id="24" creationId="{DB1BFF9D-76D3-4B70-98BB-CD30CCEFD48F}"/>
          </ac:cxnSpMkLst>
        </pc:cxnChg>
        <pc:cxnChg chg="mod">
          <ac:chgData name="Julian Sunde" userId="286d4e35cb5dc194" providerId="LiveId" clId="{66A298A5-6913-41F6-81BA-049010E3C30F}" dt="2021-09-05T04:18:06.346" v="1316" actId="208"/>
          <ac:cxnSpMkLst>
            <pc:docMk/>
            <pc:sldMk cId="880967963" sldId="261"/>
            <ac:cxnSpMk id="25" creationId="{F49A2DC0-6F46-408C-9960-C7650A3064F4}"/>
          </ac:cxnSpMkLst>
        </pc:cxnChg>
        <pc:cxnChg chg="mod">
          <ac:chgData name="Julian Sunde" userId="286d4e35cb5dc194" providerId="LiveId" clId="{66A298A5-6913-41F6-81BA-049010E3C30F}" dt="2021-09-05T04:18:06.346" v="1316" actId="208"/>
          <ac:cxnSpMkLst>
            <pc:docMk/>
            <pc:sldMk cId="880967963" sldId="261"/>
            <ac:cxnSpMk id="28" creationId="{22E86E34-945F-4C75-8C9E-AC73BEE46917}"/>
          </ac:cxnSpMkLst>
        </pc:cxnChg>
        <pc:cxnChg chg="mod">
          <ac:chgData name="Julian Sunde" userId="286d4e35cb5dc194" providerId="LiveId" clId="{66A298A5-6913-41F6-81BA-049010E3C30F}" dt="2021-09-05T04:18:06.346" v="1316" actId="208"/>
          <ac:cxnSpMkLst>
            <pc:docMk/>
            <pc:sldMk cId="880967963" sldId="261"/>
            <ac:cxnSpMk id="29" creationId="{D4924A36-E0B8-46D9-9C92-E65A6F2E1ECF}"/>
          </ac:cxnSpMkLst>
        </pc:cxnChg>
        <pc:cxnChg chg="mod">
          <ac:chgData name="Julian Sunde" userId="286d4e35cb5dc194" providerId="LiveId" clId="{66A298A5-6913-41F6-81BA-049010E3C30F}" dt="2021-09-05T04:18:06.346" v="1316" actId="208"/>
          <ac:cxnSpMkLst>
            <pc:docMk/>
            <pc:sldMk cId="880967963" sldId="261"/>
            <ac:cxnSpMk id="30" creationId="{F0BAB006-F63A-4A9A-9D1C-FAA402360F86}"/>
          </ac:cxnSpMkLst>
        </pc:cxnChg>
        <pc:cxnChg chg="mod">
          <ac:chgData name="Julian Sunde" userId="286d4e35cb5dc194" providerId="LiveId" clId="{66A298A5-6913-41F6-81BA-049010E3C30F}" dt="2021-09-05T04:20:19.147" v="1329" actId="208"/>
          <ac:cxnSpMkLst>
            <pc:docMk/>
            <pc:sldMk cId="880967963" sldId="261"/>
            <ac:cxnSpMk id="39" creationId="{E3589CFC-B839-47B4-B1D5-236A16FBC640}"/>
          </ac:cxnSpMkLst>
        </pc:cxnChg>
        <pc:cxnChg chg="mod">
          <ac:chgData name="Julian Sunde" userId="286d4e35cb5dc194" providerId="LiveId" clId="{66A298A5-6913-41F6-81BA-049010E3C30F}" dt="2021-09-05T04:20:03.765" v="1328" actId="208"/>
          <ac:cxnSpMkLst>
            <pc:docMk/>
            <pc:sldMk cId="880967963" sldId="261"/>
            <ac:cxnSpMk id="50" creationId="{665173F9-9A13-410C-B701-624BFCA5A6DB}"/>
          </ac:cxnSpMkLst>
        </pc:cxnChg>
      </pc:sldChg>
      <pc:sldChg chg="addSp delSp modSp add mod ord">
        <pc:chgData name="Julian Sunde" userId="286d4e35cb5dc194" providerId="LiveId" clId="{66A298A5-6913-41F6-81BA-049010E3C30F}" dt="2021-09-05T06:30:51.984" v="1366" actId="208"/>
        <pc:sldMkLst>
          <pc:docMk/>
          <pc:sldMk cId="1388670094" sldId="262"/>
        </pc:sldMkLst>
        <pc:spChg chg="mod">
          <ac:chgData name="Julian Sunde" userId="286d4e35cb5dc194" providerId="LiveId" clId="{66A298A5-6913-41F6-81BA-049010E3C30F}" dt="2021-09-05T06:25:03.346" v="1349" actId="207"/>
          <ac:spMkLst>
            <pc:docMk/>
            <pc:sldMk cId="1388670094" sldId="262"/>
            <ac:spMk id="2" creationId="{37A32D7E-13A0-41EE-BD5D-6003EEDB0C5C}"/>
          </ac:spMkLst>
        </pc:spChg>
        <pc:spChg chg="mod">
          <ac:chgData name="Julian Sunde" userId="286d4e35cb5dc194" providerId="LiveId" clId="{66A298A5-6913-41F6-81BA-049010E3C30F}" dt="2021-09-05T06:23:57.808" v="1339" actId="208"/>
          <ac:spMkLst>
            <pc:docMk/>
            <pc:sldMk cId="1388670094" sldId="262"/>
            <ac:spMk id="9" creationId="{C033931C-2364-4125-B5DD-82BF27F3CF08}"/>
          </ac:spMkLst>
        </pc:spChg>
        <pc:spChg chg="mod">
          <ac:chgData name="Julian Sunde" userId="286d4e35cb5dc194" providerId="LiveId" clId="{66A298A5-6913-41F6-81BA-049010E3C30F}" dt="2021-09-05T06:24:12.905" v="1341" actId="208"/>
          <ac:spMkLst>
            <pc:docMk/>
            <pc:sldMk cId="1388670094" sldId="262"/>
            <ac:spMk id="14" creationId="{EA8E7290-414F-46F3-8580-81B65A959E14}"/>
          </ac:spMkLst>
        </pc:spChg>
        <pc:spChg chg="mod">
          <ac:chgData name="Julian Sunde" userId="286d4e35cb5dc194" providerId="LiveId" clId="{66A298A5-6913-41F6-81BA-049010E3C30F}" dt="2021-09-05T06:24:15.929" v="1342" actId="207"/>
          <ac:spMkLst>
            <pc:docMk/>
            <pc:sldMk cId="1388670094" sldId="262"/>
            <ac:spMk id="16" creationId="{5EB3BFFA-A0E6-43A8-866F-EE580520A021}"/>
          </ac:spMkLst>
        </pc:spChg>
        <pc:spChg chg="mod">
          <ac:chgData name="Julian Sunde" userId="286d4e35cb5dc194" providerId="LiveId" clId="{66A298A5-6913-41F6-81BA-049010E3C30F}" dt="2021-09-05T06:30:51.984" v="1366" actId="208"/>
          <ac:spMkLst>
            <pc:docMk/>
            <pc:sldMk cId="1388670094" sldId="262"/>
            <ac:spMk id="18" creationId="{29CD411F-C6EA-46C0-9A4A-4A384DB24EEB}"/>
          </ac:spMkLst>
        </pc:spChg>
        <pc:spChg chg="mod">
          <ac:chgData name="Julian Sunde" userId="286d4e35cb5dc194" providerId="LiveId" clId="{66A298A5-6913-41F6-81BA-049010E3C30F}" dt="2021-09-05T06:25:59.572" v="1356" actId="208"/>
          <ac:spMkLst>
            <pc:docMk/>
            <pc:sldMk cId="1388670094" sldId="262"/>
            <ac:spMk id="36" creationId="{00501E6D-A23A-4FEF-8344-65195D345A7E}"/>
          </ac:spMkLst>
        </pc:spChg>
        <pc:spChg chg="mod">
          <ac:chgData name="Julian Sunde" userId="286d4e35cb5dc194" providerId="LiveId" clId="{66A298A5-6913-41F6-81BA-049010E3C30F}" dt="2021-09-05T06:24:51.444" v="1347" actId="208"/>
          <ac:spMkLst>
            <pc:docMk/>
            <pc:sldMk cId="1388670094" sldId="262"/>
            <ac:spMk id="37" creationId="{77EAC6BB-99FB-48ED-B1FF-4328E71BE959}"/>
          </ac:spMkLst>
        </pc:spChg>
        <pc:spChg chg="mod">
          <ac:chgData name="Julian Sunde" userId="286d4e35cb5dc194" providerId="LiveId" clId="{66A298A5-6913-41F6-81BA-049010E3C30F}" dt="2021-09-05T06:25:07.277" v="1350" actId="207"/>
          <ac:spMkLst>
            <pc:docMk/>
            <pc:sldMk cId="1388670094" sldId="262"/>
            <ac:spMk id="86" creationId="{01F896E7-EC2A-4962-BE6C-76A1EA8C5E45}"/>
          </ac:spMkLst>
        </pc:spChg>
        <pc:spChg chg="mod">
          <ac:chgData name="Julian Sunde" userId="286d4e35cb5dc194" providerId="LiveId" clId="{66A298A5-6913-41F6-81BA-049010E3C30F}" dt="2021-09-05T06:25:11.120" v="1351" actId="207"/>
          <ac:spMkLst>
            <pc:docMk/>
            <pc:sldMk cId="1388670094" sldId="262"/>
            <ac:spMk id="91" creationId="{80B2CC5C-FD42-4498-8F4A-C352C6AFC66B}"/>
          </ac:spMkLst>
        </pc:spChg>
        <pc:spChg chg="mod">
          <ac:chgData name="Julian Sunde" userId="286d4e35cb5dc194" providerId="LiveId" clId="{66A298A5-6913-41F6-81BA-049010E3C30F}" dt="2021-09-05T06:25:17.673" v="1352" actId="207"/>
          <ac:spMkLst>
            <pc:docMk/>
            <pc:sldMk cId="1388670094" sldId="262"/>
            <ac:spMk id="96" creationId="{013BCE44-51A2-450C-8258-ACB24FFB25DF}"/>
          </ac:spMkLst>
        </pc:spChg>
        <pc:spChg chg="mod">
          <ac:chgData name="Julian Sunde" userId="286d4e35cb5dc194" providerId="LiveId" clId="{66A298A5-6913-41F6-81BA-049010E3C30F}" dt="2021-09-05T06:25:24.087" v="1353" actId="207"/>
          <ac:spMkLst>
            <pc:docMk/>
            <pc:sldMk cId="1388670094" sldId="262"/>
            <ac:spMk id="99" creationId="{FF6FEA8C-6255-463B-887E-2D08C9CC6AF3}"/>
          </ac:spMkLst>
        </pc:spChg>
        <pc:picChg chg="add del mod">
          <ac:chgData name="Julian Sunde" userId="286d4e35cb5dc194" providerId="LiveId" clId="{66A298A5-6913-41F6-81BA-049010E3C30F}" dt="2021-09-05T06:25:27.374" v="1354" actId="478"/>
          <ac:picMkLst>
            <pc:docMk/>
            <pc:sldMk cId="1388670094" sldId="262"/>
            <ac:picMk id="6" creationId="{AAF2BAD3-F483-43B1-90E0-CBB6A4457900}"/>
          </ac:picMkLst>
        </pc:picChg>
      </pc:sldChg>
      <pc:sldChg chg="addSp delSp modSp add mod">
        <pc:chgData name="Julian Sunde" userId="286d4e35cb5dc194" providerId="LiveId" clId="{66A298A5-6913-41F6-81BA-049010E3C30F}" dt="2021-09-05T06:32:27.014" v="1383" actId="478"/>
        <pc:sldMkLst>
          <pc:docMk/>
          <pc:sldMk cId="2781351123" sldId="263"/>
        </pc:sldMkLst>
        <pc:spChg chg="mod">
          <ac:chgData name="Julian Sunde" userId="286d4e35cb5dc194" providerId="LiveId" clId="{66A298A5-6913-41F6-81BA-049010E3C30F}" dt="2021-09-05T06:32:00.611" v="1378" actId="207"/>
          <ac:spMkLst>
            <pc:docMk/>
            <pc:sldMk cId="2781351123" sldId="263"/>
            <ac:spMk id="2" creationId="{37A32D7E-13A0-41EE-BD5D-6003EEDB0C5C}"/>
          </ac:spMkLst>
        </pc:spChg>
        <pc:spChg chg="mod">
          <ac:chgData name="Julian Sunde" userId="286d4e35cb5dc194" providerId="LiveId" clId="{66A298A5-6913-41F6-81BA-049010E3C30F}" dt="2021-09-05T06:30:26.834" v="1361" actId="2085"/>
          <ac:spMkLst>
            <pc:docMk/>
            <pc:sldMk cId="2781351123" sldId="263"/>
            <ac:spMk id="9" creationId="{C033931C-2364-4125-B5DD-82BF27F3CF08}"/>
          </ac:spMkLst>
        </pc:spChg>
        <pc:spChg chg="mod">
          <ac:chgData name="Julian Sunde" userId="286d4e35cb5dc194" providerId="LiveId" clId="{66A298A5-6913-41F6-81BA-049010E3C30F}" dt="2021-09-05T06:30:33.849" v="1363" actId="2085"/>
          <ac:spMkLst>
            <pc:docMk/>
            <pc:sldMk cId="2781351123" sldId="263"/>
            <ac:spMk id="14" creationId="{EA8E7290-414F-46F3-8580-81B65A959E14}"/>
          </ac:spMkLst>
        </pc:spChg>
        <pc:spChg chg="mod">
          <ac:chgData name="Julian Sunde" userId="286d4e35cb5dc194" providerId="LiveId" clId="{66A298A5-6913-41F6-81BA-049010E3C30F}" dt="2021-09-05T06:30:40.465" v="1364" actId="207"/>
          <ac:spMkLst>
            <pc:docMk/>
            <pc:sldMk cId="2781351123" sldId="263"/>
            <ac:spMk id="16" creationId="{5EB3BFFA-A0E6-43A8-866F-EE580520A021}"/>
          </ac:spMkLst>
        </pc:spChg>
        <pc:spChg chg="mod">
          <ac:chgData name="Julian Sunde" userId="286d4e35cb5dc194" providerId="LiveId" clId="{66A298A5-6913-41F6-81BA-049010E3C30F}" dt="2021-09-05T06:31:28.693" v="1375" actId="2085"/>
          <ac:spMkLst>
            <pc:docMk/>
            <pc:sldMk cId="2781351123" sldId="263"/>
            <ac:spMk id="18" creationId="{29CD411F-C6EA-46C0-9A4A-4A384DB24EEB}"/>
          </ac:spMkLst>
        </pc:spChg>
        <pc:spChg chg="mod">
          <ac:chgData name="Julian Sunde" userId="286d4e35cb5dc194" providerId="LiveId" clId="{66A298A5-6913-41F6-81BA-049010E3C30F}" dt="2021-09-05T06:31:39.556" v="1376" actId="207"/>
          <ac:spMkLst>
            <pc:docMk/>
            <pc:sldMk cId="2781351123" sldId="263"/>
            <ac:spMk id="21" creationId="{7418650E-A457-43FB-8469-87BF4431C1A9}"/>
          </ac:spMkLst>
        </pc:spChg>
        <pc:spChg chg="mod">
          <ac:chgData name="Julian Sunde" userId="286d4e35cb5dc194" providerId="LiveId" clId="{66A298A5-6913-41F6-81BA-049010E3C30F}" dt="2021-09-05T06:31:39.556" v="1376" actId="207"/>
          <ac:spMkLst>
            <pc:docMk/>
            <pc:sldMk cId="2781351123" sldId="263"/>
            <ac:spMk id="26" creationId="{80B5E99F-C178-4B2E-9591-0A3E9EB0994A}"/>
          </ac:spMkLst>
        </pc:spChg>
        <pc:spChg chg="mod">
          <ac:chgData name="Julian Sunde" userId="286d4e35cb5dc194" providerId="LiveId" clId="{66A298A5-6913-41F6-81BA-049010E3C30F}" dt="2021-09-05T06:31:25.423" v="1374" actId="2085"/>
          <ac:spMkLst>
            <pc:docMk/>
            <pc:sldMk cId="2781351123" sldId="263"/>
            <ac:spMk id="36" creationId="{00501E6D-A23A-4FEF-8344-65195D345A7E}"/>
          </ac:spMkLst>
        </pc:spChg>
        <pc:spChg chg="mod">
          <ac:chgData name="Julian Sunde" userId="286d4e35cb5dc194" providerId="LiveId" clId="{66A298A5-6913-41F6-81BA-049010E3C30F}" dt="2021-09-05T06:31:23.063" v="1373" actId="2085"/>
          <ac:spMkLst>
            <pc:docMk/>
            <pc:sldMk cId="2781351123" sldId="263"/>
            <ac:spMk id="37" creationId="{77EAC6BB-99FB-48ED-B1FF-4328E71BE959}"/>
          </ac:spMkLst>
        </pc:spChg>
        <pc:spChg chg="mod">
          <ac:chgData name="Julian Sunde" userId="286d4e35cb5dc194" providerId="LiveId" clId="{66A298A5-6913-41F6-81BA-049010E3C30F}" dt="2021-09-05T06:32:03.774" v="1379" actId="207"/>
          <ac:spMkLst>
            <pc:docMk/>
            <pc:sldMk cId="2781351123" sldId="263"/>
            <ac:spMk id="86" creationId="{01F896E7-EC2A-4962-BE6C-76A1EA8C5E45}"/>
          </ac:spMkLst>
        </pc:spChg>
        <pc:spChg chg="mod">
          <ac:chgData name="Julian Sunde" userId="286d4e35cb5dc194" providerId="LiveId" clId="{66A298A5-6913-41F6-81BA-049010E3C30F}" dt="2021-09-05T06:32:07.288" v="1380" actId="207"/>
          <ac:spMkLst>
            <pc:docMk/>
            <pc:sldMk cId="2781351123" sldId="263"/>
            <ac:spMk id="91" creationId="{80B2CC5C-FD42-4498-8F4A-C352C6AFC66B}"/>
          </ac:spMkLst>
        </pc:spChg>
        <pc:spChg chg="mod">
          <ac:chgData name="Julian Sunde" userId="286d4e35cb5dc194" providerId="LiveId" clId="{66A298A5-6913-41F6-81BA-049010E3C30F}" dt="2021-09-05T06:32:16.825" v="1381" actId="207"/>
          <ac:spMkLst>
            <pc:docMk/>
            <pc:sldMk cId="2781351123" sldId="263"/>
            <ac:spMk id="96" creationId="{013BCE44-51A2-450C-8258-ACB24FFB25DF}"/>
          </ac:spMkLst>
        </pc:spChg>
        <pc:spChg chg="mod">
          <ac:chgData name="Julian Sunde" userId="286d4e35cb5dc194" providerId="LiveId" clId="{66A298A5-6913-41F6-81BA-049010E3C30F}" dt="2021-09-05T06:32:19.724" v="1382" actId="207"/>
          <ac:spMkLst>
            <pc:docMk/>
            <pc:sldMk cId="2781351123" sldId="263"/>
            <ac:spMk id="99" creationId="{FF6FEA8C-6255-463B-887E-2D08C9CC6AF3}"/>
          </ac:spMkLst>
        </pc:spChg>
        <pc:picChg chg="add del mod">
          <ac:chgData name="Julian Sunde" userId="286d4e35cb5dc194" providerId="LiveId" clId="{66A298A5-6913-41F6-81BA-049010E3C30F}" dt="2021-09-05T06:32:27.014" v="1383" actId="478"/>
          <ac:picMkLst>
            <pc:docMk/>
            <pc:sldMk cId="2781351123" sldId="263"/>
            <ac:picMk id="6" creationId="{93D0A8D8-0909-4536-A0CF-D148375A0E91}"/>
          </ac:picMkLst>
        </pc:picChg>
      </pc:sldChg>
      <pc:sldChg chg="addSp delSp modSp add mod">
        <pc:chgData name="Julian Sunde" userId="286d4e35cb5dc194" providerId="LiveId" clId="{66A298A5-6913-41F6-81BA-049010E3C30F}" dt="2021-09-06T01:07:44.152" v="1517" actId="207"/>
        <pc:sldMkLst>
          <pc:docMk/>
          <pc:sldMk cId="521395954" sldId="264"/>
        </pc:sldMkLst>
        <pc:spChg chg="mod">
          <ac:chgData name="Julian Sunde" userId="286d4e35cb5dc194" providerId="LiveId" clId="{66A298A5-6913-41F6-81BA-049010E3C30F}" dt="2021-09-05T06:57:44.251" v="1388" actId="207"/>
          <ac:spMkLst>
            <pc:docMk/>
            <pc:sldMk cId="521395954" sldId="264"/>
            <ac:spMk id="2" creationId="{37A32D7E-13A0-41EE-BD5D-6003EEDB0C5C}"/>
          </ac:spMkLst>
        </pc:spChg>
        <pc:spChg chg="mod">
          <ac:chgData name="Julian Sunde" userId="286d4e35cb5dc194" providerId="LiveId" clId="{66A298A5-6913-41F6-81BA-049010E3C30F}" dt="2021-09-05T06:57:42.015" v="1387" actId="207"/>
          <ac:spMkLst>
            <pc:docMk/>
            <pc:sldMk cId="521395954" sldId="264"/>
            <ac:spMk id="9" creationId="{C033931C-2364-4125-B5DD-82BF27F3CF08}"/>
          </ac:spMkLst>
        </pc:spChg>
        <pc:spChg chg="mod">
          <ac:chgData name="Julian Sunde" userId="286d4e35cb5dc194" providerId="LiveId" clId="{66A298A5-6913-41F6-81BA-049010E3C30F}" dt="2021-09-05T06:57:49.384" v="1389" actId="207"/>
          <ac:spMkLst>
            <pc:docMk/>
            <pc:sldMk cId="521395954" sldId="264"/>
            <ac:spMk id="14" creationId="{EA8E7290-414F-46F3-8580-81B65A959E14}"/>
          </ac:spMkLst>
        </pc:spChg>
        <pc:spChg chg="mod">
          <ac:chgData name="Julian Sunde" userId="286d4e35cb5dc194" providerId="LiveId" clId="{66A298A5-6913-41F6-81BA-049010E3C30F}" dt="2021-09-05T06:57:52.071" v="1390" actId="207"/>
          <ac:spMkLst>
            <pc:docMk/>
            <pc:sldMk cId="521395954" sldId="264"/>
            <ac:spMk id="16" creationId="{5EB3BFFA-A0E6-43A8-866F-EE580520A021}"/>
          </ac:spMkLst>
        </pc:spChg>
        <pc:spChg chg="mod">
          <ac:chgData name="Julian Sunde" userId="286d4e35cb5dc194" providerId="LiveId" clId="{66A298A5-6913-41F6-81BA-049010E3C30F}" dt="2021-09-06T01:07:44.152" v="1517" actId="207"/>
          <ac:spMkLst>
            <pc:docMk/>
            <pc:sldMk cId="521395954" sldId="264"/>
            <ac:spMk id="21" creationId="{7418650E-A457-43FB-8469-87BF4431C1A9}"/>
          </ac:spMkLst>
        </pc:spChg>
        <pc:spChg chg="mod">
          <ac:chgData name="Julian Sunde" userId="286d4e35cb5dc194" providerId="LiveId" clId="{66A298A5-6913-41F6-81BA-049010E3C30F}" dt="2021-09-06T01:07:44.152" v="1517" actId="207"/>
          <ac:spMkLst>
            <pc:docMk/>
            <pc:sldMk cId="521395954" sldId="264"/>
            <ac:spMk id="26" creationId="{80B5E99F-C178-4B2E-9591-0A3E9EB0994A}"/>
          </ac:spMkLst>
        </pc:spChg>
        <pc:spChg chg="mod">
          <ac:chgData name="Julian Sunde" userId="286d4e35cb5dc194" providerId="LiveId" clId="{66A298A5-6913-41F6-81BA-049010E3C30F}" dt="2021-09-05T06:58:08.571" v="1392" actId="207"/>
          <ac:spMkLst>
            <pc:docMk/>
            <pc:sldMk cId="521395954" sldId="264"/>
            <ac:spMk id="36" creationId="{00501E6D-A23A-4FEF-8344-65195D345A7E}"/>
          </ac:spMkLst>
        </pc:spChg>
        <pc:spChg chg="mod">
          <ac:chgData name="Julian Sunde" userId="286d4e35cb5dc194" providerId="LiveId" clId="{66A298A5-6913-41F6-81BA-049010E3C30F}" dt="2021-09-05T06:58:18.531" v="1393" actId="207"/>
          <ac:spMkLst>
            <pc:docMk/>
            <pc:sldMk cId="521395954" sldId="264"/>
            <ac:spMk id="37" creationId="{77EAC6BB-99FB-48ED-B1FF-4328E71BE959}"/>
          </ac:spMkLst>
        </pc:spChg>
        <pc:spChg chg="mod">
          <ac:chgData name="Julian Sunde" userId="286d4e35cb5dc194" providerId="LiveId" clId="{66A298A5-6913-41F6-81BA-049010E3C30F}" dt="2021-09-05T06:57:54.193" v="1391" actId="207"/>
          <ac:spMkLst>
            <pc:docMk/>
            <pc:sldMk cId="521395954" sldId="264"/>
            <ac:spMk id="86" creationId="{01F896E7-EC2A-4962-BE6C-76A1EA8C5E45}"/>
          </ac:spMkLst>
        </pc:spChg>
        <pc:spChg chg="mod">
          <ac:chgData name="Julian Sunde" userId="286d4e35cb5dc194" providerId="LiveId" clId="{66A298A5-6913-41F6-81BA-049010E3C30F}" dt="2021-09-05T06:58:08.571" v="1392" actId="207"/>
          <ac:spMkLst>
            <pc:docMk/>
            <pc:sldMk cId="521395954" sldId="264"/>
            <ac:spMk id="91" creationId="{80B2CC5C-FD42-4498-8F4A-C352C6AFC66B}"/>
          </ac:spMkLst>
        </pc:spChg>
        <pc:spChg chg="mod">
          <ac:chgData name="Julian Sunde" userId="286d4e35cb5dc194" providerId="LiveId" clId="{66A298A5-6913-41F6-81BA-049010E3C30F}" dt="2021-09-05T06:58:18.531" v="1393" actId="207"/>
          <ac:spMkLst>
            <pc:docMk/>
            <pc:sldMk cId="521395954" sldId="264"/>
            <ac:spMk id="96" creationId="{013BCE44-51A2-450C-8258-ACB24FFB25DF}"/>
          </ac:spMkLst>
        </pc:spChg>
        <pc:spChg chg="mod">
          <ac:chgData name="Julian Sunde" userId="286d4e35cb5dc194" providerId="LiveId" clId="{66A298A5-6913-41F6-81BA-049010E3C30F}" dt="2021-09-05T06:58:18.531" v="1393" actId="207"/>
          <ac:spMkLst>
            <pc:docMk/>
            <pc:sldMk cId="521395954" sldId="264"/>
            <ac:spMk id="99" creationId="{FF6FEA8C-6255-463B-887E-2D08C9CC6AF3}"/>
          </ac:spMkLst>
        </pc:spChg>
        <pc:picChg chg="add del mod">
          <ac:chgData name="Julian Sunde" userId="286d4e35cb5dc194" providerId="LiveId" clId="{66A298A5-6913-41F6-81BA-049010E3C30F}" dt="2021-09-05T06:58:33.373" v="1394" actId="478"/>
          <ac:picMkLst>
            <pc:docMk/>
            <pc:sldMk cId="521395954" sldId="264"/>
            <ac:picMk id="6" creationId="{4D4B6EF0-4981-4EAD-A18C-C83A310943DF}"/>
          </ac:picMkLst>
        </pc:picChg>
      </pc:sldChg>
      <pc:sldChg chg="addSp delSp modSp add mod">
        <pc:chgData name="Julian Sunde" userId="286d4e35cb5dc194" providerId="LiveId" clId="{66A298A5-6913-41F6-81BA-049010E3C30F}" dt="2021-09-05T07:00:29.598" v="1403" actId="207"/>
        <pc:sldMkLst>
          <pc:docMk/>
          <pc:sldMk cId="760572086" sldId="265"/>
        </pc:sldMkLst>
        <pc:spChg chg="mod">
          <ac:chgData name="Julian Sunde" userId="286d4e35cb5dc194" providerId="LiveId" clId="{66A298A5-6913-41F6-81BA-049010E3C30F}" dt="2021-09-05T06:59:05.281" v="1399" actId="207"/>
          <ac:spMkLst>
            <pc:docMk/>
            <pc:sldMk cId="760572086" sldId="265"/>
            <ac:spMk id="2" creationId="{37A32D7E-13A0-41EE-BD5D-6003EEDB0C5C}"/>
          </ac:spMkLst>
        </pc:spChg>
        <pc:spChg chg="mod">
          <ac:chgData name="Julian Sunde" userId="286d4e35cb5dc194" providerId="LiveId" clId="{66A298A5-6913-41F6-81BA-049010E3C30F}" dt="2021-09-05T06:59:03.131" v="1398" actId="207"/>
          <ac:spMkLst>
            <pc:docMk/>
            <pc:sldMk cId="760572086" sldId="265"/>
            <ac:spMk id="9" creationId="{C033931C-2364-4125-B5DD-82BF27F3CF08}"/>
          </ac:spMkLst>
        </pc:spChg>
        <pc:spChg chg="mod">
          <ac:chgData name="Julian Sunde" userId="286d4e35cb5dc194" providerId="LiveId" clId="{66A298A5-6913-41F6-81BA-049010E3C30F}" dt="2021-09-05T06:59:10.140" v="1400" actId="207"/>
          <ac:spMkLst>
            <pc:docMk/>
            <pc:sldMk cId="760572086" sldId="265"/>
            <ac:spMk id="14" creationId="{EA8E7290-414F-46F3-8580-81B65A959E14}"/>
          </ac:spMkLst>
        </pc:spChg>
        <pc:spChg chg="mod">
          <ac:chgData name="Julian Sunde" userId="286d4e35cb5dc194" providerId="LiveId" clId="{66A298A5-6913-41F6-81BA-049010E3C30F}" dt="2021-09-05T06:59:18.685" v="1401" actId="207"/>
          <ac:spMkLst>
            <pc:docMk/>
            <pc:sldMk cId="760572086" sldId="265"/>
            <ac:spMk id="37" creationId="{77EAC6BB-99FB-48ED-B1FF-4328E71BE959}"/>
          </ac:spMkLst>
        </pc:spChg>
        <pc:spChg chg="mod">
          <ac:chgData name="Julian Sunde" userId="286d4e35cb5dc194" providerId="LiveId" clId="{66A298A5-6913-41F6-81BA-049010E3C30F}" dt="2021-09-05T07:00:29.598" v="1403" actId="207"/>
          <ac:spMkLst>
            <pc:docMk/>
            <pc:sldMk cId="760572086" sldId="265"/>
            <ac:spMk id="96" creationId="{013BCE44-51A2-450C-8258-ACB24FFB25DF}"/>
          </ac:spMkLst>
        </pc:spChg>
        <pc:spChg chg="mod">
          <ac:chgData name="Julian Sunde" userId="286d4e35cb5dc194" providerId="LiveId" clId="{66A298A5-6913-41F6-81BA-049010E3C30F}" dt="2021-09-05T07:00:29.598" v="1403" actId="207"/>
          <ac:spMkLst>
            <pc:docMk/>
            <pc:sldMk cId="760572086" sldId="265"/>
            <ac:spMk id="99" creationId="{FF6FEA8C-6255-463B-887E-2D08C9CC6AF3}"/>
          </ac:spMkLst>
        </pc:spChg>
        <pc:picChg chg="add del mod">
          <ac:chgData name="Julian Sunde" userId="286d4e35cb5dc194" providerId="LiveId" clId="{66A298A5-6913-41F6-81BA-049010E3C30F}" dt="2021-09-05T06:59:19.817" v="1402" actId="478"/>
          <ac:picMkLst>
            <pc:docMk/>
            <pc:sldMk cId="760572086" sldId="265"/>
            <ac:picMk id="6" creationId="{6C5996E2-358D-4D6C-AE1A-F73392F9732B}"/>
          </ac:picMkLst>
        </pc:picChg>
      </pc:sldChg>
      <pc:sldChg chg="modSp add mod ord setBg">
        <pc:chgData name="Julian Sunde" userId="286d4e35cb5dc194" providerId="LiveId" clId="{66A298A5-6913-41F6-81BA-049010E3C30F}" dt="2021-09-06T02:59:46.552" v="1563" actId="208"/>
        <pc:sldMkLst>
          <pc:docMk/>
          <pc:sldMk cId="3447575784" sldId="266"/>
        </pc:sldMkLst>
        <pc:spChg chg="mod">
          <ac:chgData name="Julian Sunde" userId="286d4e35cb5dc194" providerId="LiveId" clId="{66A298A5-6913-41F6-81BA-049010E3C30F}" dt="2021-09-06T01:03:09.900" v="1408" actId="207"/>
          <ac:spMkLst>
            <pc:docMk/>
            <pc:sldMk cId="3447575784" sldId="266"/>
            <ac:spMk id="4" creationId="{807A2CC8-997C-4C35-9341-F4943AAE2879}"/>
          </ac:spMkLst>
        </pc:spChg>
        <pc:spChg chg="mod">
          <ac:chgData name="Julian Sunde" userId="286d4e35cb5dc194" providerId="LiveId" clId="{66A298A5-6913-41F6-81BA-049010E3C30F}" dt="2021-09-06T01:03:14.247" v="1409" actId="207"/>
          <ac:spMkLst>
            <pc:docMk/>
            <pc:sldMk cId="3447575784" sldId="266"/>
            <ac:spMk id="8" creationId="{631C2FB0-9AA2-45F6-B499-48EB48F257D0}"/>
          </ac:spMkLst>
        </pc:spChg>
        <pc:spChg chg="mod">
          <ac:chgData name="Julian Sunde" userId="286d4e35cb5dc194" providerId="LiveId" clId="{66A298A5-6913-41F6-81BA-049010E3C30F}" dt="2021-09-06T01:03:24.813" v="1410" actId="207"/>
          <ac:spMkLst>
            <pc:docMk/>
            <pc:sldMk cId="3447575784" sldId="266"/>
            <ac:spMk id="14" creationId="{EA8E7290-414F-46F3-8580-81B65A959E14}"/>
          </ac:spMkLst>
        </pc:spChg>
        <pc:spChg chg="mod">
          <ac:chgData name="Julian Sunde" userId="286d4e35cb5dc194" providerId="LiveId" clId="{66A298A5-6913-41F6-81BA-049010E3C30F}" dt="2021-09-06T01:03:30.740" v="1411" actId="207"/>
          <ac:spMkLst>
            <pc:docMk/>
            <pc:sldMk cId="3447575784" sldId="266"/>
            <ac:spMk id="16" creationId="{5EB3BFFA-A0E6-43A8-866F-EE580520A021}"/>
          </ac:spMkLst>
        </pc:spChg>
        <pc:spChg chg="mod">
          <ac:chgData name="Julian Sunde" userId="286d4e35cb5dc194" providerId="LiveId" clId="{66A298A5-6913-41F6-81BA-049010E3C30F}" dt="2021-09-06T01:03:43.217" v="1413" actId="2085"/>
          <ac:spMkLst>
            <pc:docMk/>
            <pc:sldMk cId="3447575784" sldId="266"/>
            <ac:spMk id="21" creationId="{7418650E-A457-43FB-8469-87BF4431C1A9}"/>
          </ac:spMkLst>
        </pc:spChg>
        <pc:spChg chg="mod">
          <ac:chgData name="Julian Sunde" userId="286d4e35cb5dc194" providerId="LiveId" clId="{66A298A5-6913-41F6-81BA-049010E3C30F}" dt="2021-09-06T01:03:43.217" v="1413" actId="2085"/>
          <ac:spMkLst>
            <pc:docMk/>
            <pc:sldMk cId="3447575784" sldId="266"/>
            <ac:spMk id="26" creationId="{80B5E99F-C178-4B2E-9591-0A3E9EB0994A}"/>
          </ac:spMkLst>
        </pc:spChg>
        <pc:spChg chg="mod">
          <ac:chgData name="Julian Sunde" userId="286d4e35cb5dc194" providerId="LiveId" clId="{66A298A5-6913-41F6-81BA-049010E3C30F}" dt="2021-09-06T01:03:35.510" v="1412" actId="207"/>
          <ac:spMkLst>
            <pc:docMk/>
            <pc:sldMk cId="3447575784" sldId="266"/>
            <ac:spMk id="86" creationId="{01F896E7-EC2A-4962-BE6C-76A1EA8C5E45}"/>
          </ac:spMkLst>
        </pc:spChg>
        <pc:cxnChg chg="mod">
          <ac:chgData name="Julian Sunde" userId="286d4e35cb5dc194" providerId="LiveId" clId="{66A298A5-6913-41F6-81BA-049010E3C30F}" dt="2021-09-06T02:59:46.552" v="1563" actId="208"/>
          <ac:cxnSpMkLst>
            <pc:docMk/>
            <pc:sldMk cId="3447575784" sldId="266"/>
            <ac:cxnSpMk id="39" creationId="{E3589CFC-B839-47B4-B1D5-236A16FBC640}"/>
          </ac:cxnSpMkLst>
        </pc:cxnChg>
      </pc:sldChg>
      <pc:sldChg chg="modSp add mod ord">
        <pc:chgData name="Julian Sunde" userId="286d4e35cb5dc194" providerId="LiveId" clId="{66A298A5-6913-41F6-81BA-049010E3C30F}" dt="2021-09-06T01:06:58.794" v="1440" actId="207"/>
        <pc:sldMkLst>
          <pc:docMk/>
          <pc:sldMk cId="1577218996" sldId="267"/>
        </pc:sldMkLst>
        <pc:spChg chg="mod">
          <ac:chgData name="Julian Sunde" userId="286d4e35cb5dc194" providerId="LiveId" clId="{66A298A5-6913-41F6-81BA-049010E3C30F}" dt="2021-09-06T01:06:51.857" v="1438" actId="207"/>
          <ac:spMkLst>
            <pc:docMk/>
            <pc:sldMk cId="1577218996" sldId="267"/>
            <ac:spMk id="2" creationId="{37A32D7E-13A0-41EE-BD5D-6003EEDB0C5C}"/>
          </ac:spMkLst>
        </pc:spChg>
        <pc:spChg chg="mod">
          <ac:chgData name="Julian Sunde" userId="286d4e35cb5dc194" providerId="LiveId" clId="{66A298A5-6913-41F6-81BA-049010E3C30F}" dt="2021-09-06T01:05:34.291" v="1424" actId="207"/>
          <ac:spMkLst>
            <pc:docMk/>
            <pc:sldMk cId="1577218996" sldId="267"/>
            <ac:spMk id="4" creationId="{807A2CC8-997C-4C35-9341-F4943AAE2879}"/>
          </ac:spMkLst>
        </pc:spChg>
        <pc:spChg chg="mod">
          <ac:chgData name="Julian Sunde" userId="286d4e35cb5dc194" providerId="LiveId" clId="{66A298A5-6913-41F6-81BA-049010E3C30F}" dt="2021-09-06T01:05:45.211" v="1425" actId="207"/>
          <ac:spMkLst>
            <pc:docMk/>
            <pc:sldMk cId="1577218996" sldId="267"/>
            <ac:spMk id="9" creationId="{C033931C-2364-4125-B5DD-82BF27F3CF08}"/>
          </ac:spMkLst>
        </pc:spChg>
        <pc:spChg chg="mod">
          <ac:chgData name="Julian Sunde" userId="286d4e35cb5dc194" providerId="LiveId" clId="{66A298A5-6913-41F6-81BA-049010E3C30F}" dt="2021-09-06T01:05:03.576" v="1418" actId="2085"/>
          <ac:spMkLst>
            <pc:docMk/>
            <pc:sldMk cId="1577218996" sldId="267"/>
            <ac:spMk id="14" creationId="{EA8E7290-414F-46F3-8580-81B65A959E14}"/>
          </ac:spMkLst>
        </pc:spChg>
        <pc:spChg chg="mod">
          <ac:chgData name="Julian Sunde" userId="286d4e35cb5dc194" providerId="LiveId" clId="{66A298A5-6913-41F6-81BA-049010E3C30F}" dt="2021-09-06T01:05:08.611" v="1419" actId="207"/>
          <ac:spMkLst>
            <pc:docMk/>
            <pc:sldMk cId="1577218996" sldId="267"/>
            <ac:spMk id="16" creationId="{5EB3BFFA-A0E6-43A8-866F-EE580520A021}"/>
          </ac:spMkLst>
        </pc:spChg>
        <pc:spChg chg="mod">
          <ac:chgData name="Julian Sunde" userId="286d4e35cb5dc194" providerId="LiveId" clId="{66A298A5-6913-41F6-81BA-049010E3C30F}" dt="2021-09-06T01:06:30.101" v="1434" actId="2085"/>
          <ac:spMkLst>
            <pc:docMk/>
            <pc:sldMk cId="1577218996" sldId="267"/>
            <ac:spMk id="18" creationId="{29CD411F-C6EA-46C0-9A4A-4A384DB24EEB}"/>
          </ac:spMkLst>
        </pc:spChg>
        <pc:spChg chg="mod">
          <ac:chgData name="Julian Sunde" userId="286d4e35cb5dc194" providerId="LiveId" clId="{66A298A5-6913-41F6-81BA-049010E3C30F}" dt="2021-09-06T01:06:24.251" v="1432" actId="207"/>
          <ac:spMkLst>
            <pc:docMk/>
            <pc:sldMk cId="1577218996" sldId="267"/>
            <ac:spMk id="36" creationId="{00501E6D-A23A-4FEF-8344-65195D345A7E}"/>
          </ac:spMkLst>
        </pc:spChg>
        <pc:spChg chg="mod">
          <ac:chgData name="Julian Sunde" userId="286d4e35cb5dc194" providerId="LiveId" clId="{66A298A5-6913-41F6-81BA-049010E3C30F}" dt="2021-09-06T01:06:05.761" v="1429" actId="207"/>
          <ac:spMkLst>
            <pc:docMk/>
            <pc:sldMk cId="1577218996" sldId="267"/>
            <ac:spMk id="37" creationId="{77EAC6BB-99FB-48ED-B1FF-4328E71BE959}"/>
          </ac:spMkLst>
        </pc:spChg>
        <pc:spChg chg="mod">
          <ac:chgData name="Julian Sunde" userId="286d4e35cb5dc194" providerId="LiveId" clId="{66A298A5-6913-41F6-81BA-049010E3C30F}" dt="2021-09-06T01:06:02.251" v="1428" actId="208"/>
          <ac:spMkLst>
            <pc:docMk/>
            <pc:sldMk cId="1577218996" sldId="267"/>
            <ac:spMk id="49" creationId="{289EF2B0-4647-445E-96F3-832062495FA1}"/>
          </ac:spMkLst>
        </pc:spChg>
        <pc:spChg chg="mod">
          <ac:chgData name="Julian Sunde" userId="286d4e35cb5dc194" providerId="LiveId" clId="{66A298A5-6913-41F6-81BA-049010E3C30F}" dt="2021-09-06T01:06:54.829" v="1439" actId="207"/>
          <ac:spMkLst>
            <pc:docMk/>
            <pc:sldMk cId="1577218996" sldId="267"/>
            <ac:spMk id="86" creationId="{01F896E7-EC2A-4962-BE6C-76A1EA8C5E45}"/>
          </ac:spMkLst>
        </pc:spChg>
        <pc:spChg chg="mod">
          <ac:chgData name="Julian Sunde" userId="286d4e35cb5dc194" providerId="LiveId" clId="{66A298A5-6913-41F6-81BA-049010E3C30F}" dt="2021-09-06T01:06:58.794" v="1440" actId="207"/>
          <ac:spMkLst>
            <pc:docMk/>
            <pc:sldMk cId="1577218996" sldId="267"/>
            <ac:spMk id="91" creationId="{80B2CC5C-FD42-4498-8F4A-C352C6AFC66B}"/>
          </ac:spMkLst>
        </pc:spChg>
        <pc:spChg chg="mod">
          <ac:chgData name="Julian Sunde" userId="286d4e35cb5dc194" providerId="LiveId" clId="{66A298A5-6913-41F6-81BA-049010E3C30F}" dt="2021-09-06T01:06:42.811" v="1436" actId="207"/>
          <ac:spMkLst>
            <pc:docMk/>
            <pc:sldMk cId="1577218996" sldId="267"/>
            <ac:spMk id="94" creationId="{1711C6EE-FA09-426C-A88D-95FEEB8D37A8}"/>
          </ac:spMkLst>
        </pc:spChg>
        <pc:cxnChg chg="mod">
          <ac:chgData name="Julian Sunde" userId="286d4e35cb5dc194" providerId="LiveId" clId="{66A298A5-6913-41F6-81BA-049010E3C30F}" dt="2021-09-06T01:05:48.467" v="1426" actId="208"/>
          <ac:cxnSpMkLst>
            <pc:docMk/>
            <pc:sldMk cId="1577218996" sldId="267"/>
            <ac:cxnSpMk id="11" creationId="{50C3FDF1-473E-4F7C-ABC2-A6F4150B0D75}"/>
          </ac:cxnSpMkLst>
        </pc:cxnChg>
        <pc:cxnChg chg="mod">
          <ac:chgData name="Julian Sunde" userId="286d4e35cb5dc194" providerId="LiveId" clId="{66A298A5-6913-41F6-81BA-049010E3C30F}" dt="2021-09-06T01:05:48.467" v="1426" actId="208"/>
          <ac:cxnSpMkLst>
            <pc:docMk/>
            <pc:sldMk cId="1577218996" sldId="267"/>
            <ac:cxnSpMk id="12" creationId="{2E21557C-29D5-42AE-9FAB-30EA0429ABEA}"/>
          </ac:cxnSpMkLst>
        </pc:cxnChg>
        <pc:cxnChg chg="mod">
          <ac:chgData name="Julian Sunde" userId="286d4e35cb5dc194" providerId="LiveId" clId="{66A298A5-6913-41F6-81BA-049010E3C30F}" dt="2021-09-06T01:06:07.775" v="1430" actId="208"/>
          <ac:cxnSpMkLst>
            <pc:docMk/>
            <pc:sldMk cId="1577218996" sldId="267"/>
            <ac:cxnSpMk id="39" creationId="{E3589CFC-B839-47B4-B1D5-236A16FBC640}"/>
          </ac:cxnSpMkLst>
        </pc:cxnChg>
        <pc:cxnChg chg="mod">
          <ac:chgData name="Julian Sunde" userId="286d4e35cb5dc194" providerId="LiveId" clId="{66A298A5-6913-41F6-81BA-049010E3C30F}" dt="2021-09-06T01:06:02.251" v="1428" actId="208"/>
          <ac:cxnSpMkLst>
            <pc:docMk/>
            <pc:sldMk cId="1577218996" sldId="267"/>
            <ac:cxnSpMk id="50" creationId="{665173F9-9A13-410C-B701-624BFCA5A6DB}"/>
          </ac:cxnSpMkLst>
        </pc:cxnChg>
      </pc:sldChg>
      <pc:sldChg chg="addSp delSp modSp new mod">
        <pc:chgData name="Julian Sunde" userId="286d4e35cb5dc194" providerId="LiveId" clId="{66A298A5-6913-41F6-81BA-049010E3C30F}" dt="2021-09-12T06:05:13.537" v="2653" actId="2711"/>
        <pc:sldMkLst>
          <pc:docMk/>
          <pc:sldMk cId="617024819" sldId="268"/>
        </pc:sldMkLst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2" creationId="{4DA47739-468E-4761-8191-49B898A5CA6D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3" creationId="{60CC3DC5-3BF7-4641-A3DB-5ED640D998D3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7" creationId="{14CE9BC6-8081-46D8-BF46-A9276408434E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8" creationId="{5B42B881-C230-448B-B104-90E1791609F6}"/>
          </ac:spMkLst>
        </pc:spChg>
        <pc:spChg chg="add del mod">
          <ac:chgData name="Julian Sunde" userId="286d4e35cb5dc194" providerId="LiveId" clId="{66A298A5-6913-41F6-81BA-049010E3C30F}" dt="2021-09-06T01:08:58.232" v="1525" actId="478"/>
          <ac:spMkLst>
            <pc:docMk/>
            <pc:sldMk cId="617024819" sldId="268"/>
            <ac:spMk id="12" creationId="{6A499621-5750-4012-9ABB-B85FCC3BEF45}"/>
          </ac:spMkLst>
        </pc:spChg>
        <pc:spChg chg="add mod">
          <ac:chgData name="Julian Sunde" userId="286d4e35cb5dc194" providerId="LiveId" clId="{66A298A5-6913-41F6-81BA-049010E3C30F}" dt="2021-09-12T06:05:13.537" v="2653" actId="2711"/>
          <ac:spMkLst>
            <pc:docMk/>
            <pc:sldMk cId="617024819" sldId="268"/>
            <ac:spMk id="12" creationId="{70203EC6-8ABA-4431-A2D8-E9003AD3CE62}"/>
          </ac:spMkLst>
        </pc:spChg>
        <pc:spChg chg="add del mod">
          <ac:chgData name="Julian Sunde" userId="286d4e35cb5dc194" providerId="LiveId" clId="{66A298A5-6913-41F6-81BA-049010E3C30F}" dt="2021-09-06T01:08:58.232" v="1525" actId="478"/>
          <ac:spMkLst>
            <pc:docMk/>
            <pc:sldMk cId="617024819" sldId="268"/>
            <ac:spMk id="13" creationId="{32DE9769-135C-437D-A7E2-F7030EC651CF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17" creationId="{1C93794C-5245-4105-A9EB-0B882B6DB38F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18" creationId="{2A68EC66-4948-41A0-8F90-CC34F76C9D15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22" creationId="{8DB70545-3D20-40DD-8690-96DD9C268ECB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23" creationId="{C2971DF6-CE47-4A3B-B337-FF361AC4ABAC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27" creationId="{AF9A3682-AF89-4A9F-9A41-4BA3B9FE8458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28" creationId="{3C07195E-B3F4-4F4D-84EA-835B35697F06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29" creationId="{E6AF5F7C-E35E-4E1E-9AA9-712D320A1DB6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30" creationId="{C0BF7BF3-CC8F-46D7-BE7A-3825B2E12309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34" creationId="{84CD987C-197D-409B-848A-6250DA879989}"/>
          </ac:spMkLst>
        </pc:spChg>
        <pc:spChg chg="mod">
          <ac:chgData name="Julian Sunde" userId="286d4e35cb5dc194" providerId="LiveId" clId="{66A298A5-6913-41F6-81BA-049010E3C30F}" dt="2021-09-06T02:59:52.558" v="1564"/>
          <ac:spMkLst>
            <pc:docMk/>
            <pc:sldMk cId="617024819" sldId="268"/>
            <ac:spMk id="36" creationId="{5510D699-C63F-458D-9BFB-F6789A408BA6}"/>
          </ac:spMkLst>
        </pc:spChg>
        <pc:spChg chg="mod">
          <ac:chgData name="Julian Sunde" userId="286d4e35cb5dc194" providerId="LiveId" clId="{66A298A5-6913-41F6-81BA-049010E3C30F}" dt="2021-09-06T02:59:52.558" v="1564"/>
          <ac:spMkLst>
            <pc:docMk/>
            <pc:sldMk cId="617024819" sldId="268"/>
            <ac:spMk id="37" creationId="{40BEE43F-8D47-4584-AF9F-F27DA07F2221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38" creationId="{2DD0644F-406E-4689-8201-16B65875AFA9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39" creationId="{6BE72BD7-55A7-4F9F-82F0-A2246B654CCE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40" creationId="{82742260-CFEA-4A4D-BE8F-93E0677BD97E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41" creationId="{BC3D4C15-6BEC-4A46-B325-81306D3E28C4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45" creationId="{6A64B495-713E-4428-9612-B8527A5DB486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46" creationId="{35A7DED7-8476-4F30-95EC-AF5C5C14E662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50" creationId="{C86B091F-8681-43DC-8D5B-A23A071BC28E}"/>
          </ac:spMkLst>
        </pc:spChg>
        <pc:spChg chg="add del mod">
          <ac:chgData name="Julian Sunde" userId="286d4e35cb5dc194" providerId="LiveId" clId="{66A298A5-6913-41F6-81BA-049010E3C30F}" dt="2021-09-06T03:00:13.591" v="1567" actId="21"/>
          <ac:spMkLst>
            <pc:docMk/>
            <pc:sldMk cId="617024819" sldId="268"/>
            <ac:spMk id="51" creationId="{8B71709F-3E79-45F8-B124-F0686CECAD78}"/>
          </ac:spMkLst>
        </pc:spChg>
        <pc:spChg chg="mod">
          <ac:chgData name="Julian Sunde" userId="286d4e35cb5dc194" providerId="LiveId" clId="{66A298A5-6913-41F6-81BA-049010E3C30F}" dt="2021-09-06T02:59:52.558" v="1564"/>
          <ac:spMkLst>
            <pc:docMk/>
            <pc:sldMk cId="617024819" sldId="268"/>
            <ac:spMk id="61" creationId="{E063B81E-3936-4B0D-BD26-30FAD34D24E6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63" creationId="{E9CBB0B5-E70E-4804-8FEB-075DC3267736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64" creationId="{E2B6FFE1-4062-4B21-9C17-E1E64A612E56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65" creationId="{AFC02F20-ECEC-4E6E-A81C-0A2B5F6B7D65}"/>
          </ac:spMkLst>
        </pc:spChg>
        <pc:spChg chg="add mod">
          <ac:chgData name="Julian Sunde" userId="286d4e35cb5dc194" providerId="LiveId" clId="{66A298A5-6913-41F6-81BA-049010E3C30F}" dt="2021-09-06T08:43:06.693" v="1701" actId="1076"/>
          <ac:spMkLst>
            <pc:docMk/>
            <pc:sldMk cId="617024819" sldId="268"/>
            <ac:spMk id="66" creationId="{C040B65F-3DD0-4B65-828A-C45D0BA0398B}"/>
          </ac:spMkLst>
        </pc:spChg>
        <pc:grpChg chg="add mod">
          <ac:chgData name="Julian Sunde" userId="286d4e35cb5dc194" providerId="LiveId" clId="{66A298A5-6913-41F6-81BA-049010E3C30F}" dt="2021-09-06T08:43:06.693" v="1701" actId="1076"/>
          <ac:grpSpMkLst>
            <pc:docMk/>
            <pc:sldMk cId="617024819" sldId="268"/>
            <ac:grpSpMk id="4" creationId="{CB529D63-2C29-4E89-A09A-981FF80F3A32}"/>
          </ac:grpSpMkLst>
        </pc:grpChg>
        <pc:grpChg chg="add mod">
          <ac:chgData name="Julian Sunde" userId="286d4e35cb5dc194" providerId="LiveId" clId="{66A298A5-6913-41F6-81BA-049010E3C30F}" dt="2021-09-06T08:43:06.693" v="1701" actId="1076"/>
          <ac:grpSpMkLst>
            <pc:docMk/>
            <pc:sldMk cId="617024819" sldId="268"/>
            <ac:grpSpMk id="9" creationId="{AFEC5405-9BD3-433C-9D69-27881316822C}"/>
          </ac:grpSpMkLst>
        </pc:grpChg>
        <pc:grpChg chg="add del mod">
          <ac:chgData name="Julian Sunde" userId="286d4e35cb5dc194" providerId="LiveId" clId="{66A298A5-6913-41F6-81BA-049010E3C30F}" dt="2021-09-06T01:08:58.232" v="1525" actId="478"/>
          <ac:grpSpMkLst>
            <pc:docMk/>
            <pc:sldMk cId="617024819" sldId="268"/>
            <ac:grpSpMk id="14" creationId="{3D81F2A6-2B62-4A40-A25B-08B7D5D7503D}"/>
          </ac:grpSpMkLst>
        </pc:grpChg>
        <pc:grpChg chg="add del mod">
          <ac:chgData name="Julian Sunde" userId="286d4e35cb5dc194" providerId="LiveId" clId="{66A298A5-6913-41F6-81BA-049010E3C30F}" dt="2021-09-06T08:43:06.693" v="1701" actId="1076"/>
          <ac:grpSpMkLst>
            <pc:docMk/>
            <pc:sldMk cId="617024819" sldId="268"/>
            <ac:grpSpMk id="19" creationId="{E9367D46-BB9A-49A7-9C97-794AE3ECCC29}"/>
          </ac:grpSpMkLst>
        </pc:grpChg>
        <pc:grpChg chg="add del mod">
          <ac:chgData name="Julian Sunde" userId="286d4e35cb5dc194" providerId="LiveId" clId="{66A298A5-6913-41F6-81BA-049010E3C30F}" dt="2021-09-06T08:43:06.693" v="1701" actId="1076"/>
          <ac:grpSpMkLst>
            <pc:docMk/>
            <pc:sldMk cId="617024819" sldId="268"/>
            <ac:grpSpMk id="24" creationId="{C81D8B08-9C19-4042-BF32-9A6104864A5B}"/>
          </ac:grpSpMkLst>
        </pc:grpChg>
        <pc:grpChg chg="add del mod">
          <ac:chgData name="Julian Sunde" userId="286d4e35cb5dc194" providerId="LiveId" clId="{66A298A5-6913-41F6-81BA-049010E3C30F}" dt="2021-09-06T03:00:13.591" v="1567" actId="21"/>
          <ac:grpSpMkLst>
            <pc:docMk/>
            <pc:sldMk cId="617024819" sldId="268"/>
            <ac:grpSpMk id="31" creationId="{B6EA33B2-8FE9-4F12-ABF6-D4E8DEAA4D51}"/>
          </ac:grpSpMkLst>
        </pc:grpChg>
        <pc:grpChg chg="add del mod">
          <ac:chgData name="Julian Sunde" userId="286d4e35cb5dc194" providerId="LiveId" clId="{66A298A5-6913-41F6-81BA-049010E3C30F}" dt="2021-09-06T03:00:13.591" v="1567" actId="21"/>
          <ac:grpSpMkLst>
            <pc:docMk/>
            <pc:sldMk cId="617024819" sldId="268"/>
            <ac:grpSpMk id="35" creationId="{4E60B9E6-9E98-4BFF-889F-F494632573D0}"/>
          </ac:grpSpMkLst>
        </pc:grpChg>
        <pc:grpChg chg="add del mod">
          <ac:chgData name="Julian Sunde" userId="286d4e35cb5dc194" providerId="LiveId" clId="{66A298A5-6913-41F6-81BA-049010E3C30F}" dt="2021-09-06T03:00:13.591" v="1567" actId="21"/>
          <ac:grpSpMkLst>
            <pc:docMk/>
            <pc:sldMk cId="617024819" sldId="268"/>
            <ac:grpSpMk id="53" creationId="{749373AC-A430-4990-8331-48E39552A10C}"/>
          </ac:grpSpMkLst>
        </pc:grpChg>
        <pc:grpChg chg="add del mod">
          <ac:chgData name="Julian Sunde" userId="286d4e35cb5dc194" providerId="LiveId" clId="{66A298A5-6913-41F6-81BA-049010E3C30F}" dt="2021-09-06T03:00:13.591" v="1567" actId="21"/>
          <ac:grpSpMkLst>
            <pc:docMk/>
            <pc:sldMk cId="617024819" sldId="268"/>
            <ac:grpSpMk id="60" creationId="{FA409BC7-C2D3-4758-8ADA-C02FE647A5D0}"/>
          </ac:grpSpMkLst>
        </pc:grpChg>
        <pc:cxnChg chg="mod">
          <ac:chgData name="Julian Sunde" userId="286d4e35cb5dc194" providerId="LiveId" clId="{66A298A5-6913-41F6-81BA-049010E3C30F}" dt="2021-09-06T01:08:47.823" v="1519"/>
          <ac:cxnSpMkLst>
            <pc:docMk/>
            <pc:sldMk cId="617024819" sldId="268"/>
            <ac:cxnSpMk id="5" creationId="{DAF392AD-B435-40A1-84BF-26D5DEDFD1A4}"/>
          </ac:cxnSpMkLst>
        </pc:cxnChg>
        <pc:cxnChg chg="mod">
          <ac:chgData name="Julian Sunde" userId="286d4e35cb5dc194" providerId="LiveId" clId="{66A298A5-6913-41F6-81BA-049010E3C30F}" dt="2021-09-06T01:08:47.823" v="1519"/>
          <ac:cxnSpMkLst>
            <pc:docMk/>
            <pc:sldMk cId="617024819" sldId="268"/>
            <ac:cxnSpMk id="6" creationId="{CE17749D-601F-49C9-B799-F12EEBA2D9D4}"/>
          </ac:cxnSpMkLst>
        </pc:cxnChg>
        <pc:cxnChg chg="mod">
          <ac:chgData name="Julian Sunde" userId="286d4e35cb5dc194" providerId="LiveId" clId="{66A298A5-6913-41F6-81BA-049010E3C30F}" dt="2021-09-06T01:08:50.912" v="1521"/>
          <ac:cxnSpMkLst>
            <pc:docMk/>
            <pc:sldMk cId="617024819" sldId="268"/>
            <ac:cxnSpMk id="10" creationId="{4D81D00A-09B1-4388-A1F7-5FD6D22401D8}"/>
          </ac:cxnSpMkLst>
        </pc:cxnChg>
        <pc:cxnChg chg="mod">
          <ac:chgData name="Julian Sunde" userId="286d4e35cb5dc194" providerId="LiveId" clId="{66A298A5-6913-41F6-81BA-049010E3C30F}" dt="2021-09-06T01:08:50.912" v="1521"/>
          <ac:cxnSpMkLst>
            <pc:docMk/>
            <pc:sldMk cId="617024819" sldId="268"/>
            <ac:cxnSpMk id="11" creationId="{9CAD64D6-4686-49CA-A39D-18DCDF9A9956}"/>
          </ac:cxnSpMkLst>
        </pc:cxnChg>
        <pc:cxnChg chg="mod">
          <ac:chgData name="Julian Sunde" userId="286d4e35cb5dc194" providerId="LiveId" clId="{66A298A5-6913-41F6-81BA-049010E3C30F}" dt="2021-09-06T01:08:56.642" v="1523"/>
          <ac:cxnSpMkLst>
            <pc:docMk/>
            <pc:sldMk cId="617024819" sldId="268"/>
            <ac:cxnSpMk id="15" creationId="{31D8C3BA-12F1-4664-8DD8-D795D20A0E71}"/>
          </ac:cxnSpMkLst>
        </pc:cxnChg>
        <pc:cxnChg chg="mod">
          <ac:chgData name="Julian Sunde" userId="286d4e35cb5dc194" providerId="LiveId" clId="{66A298A5-6913-41F6-81BA-049010E3C30F}" dt="2021-09-06T01:08:56.642" v="1523"/>
          <ac:cxnSpMkLst>
            <pc:docMk/>
            <pc:sldMk cId="617024819" sldId="268"/>
            <ac:cxnSpMk id="16" creationId="{E94D2FD8-CC04-4C41-8A40-67C9D247F218}"/>
          </ac:cxnSpMkLst>
        </pc:cxnChg>
        <pc:cxnChg chg="mod">
          <ac:chgData name="Julian Sunde" userId="286d4e35cb5dc194" providerId="LiveId" clId="{66A298A5-6913-41F6-81BA-049010E3C30F}" dt="2021-09-06T01:09:00.592" v="1526"/>
          <ac:cxnSpMkLst>
            <pc:docMk/>
            <pc:sldMk cId="617024819" sldId="268"/>
            <ac:cxnSpMk id="20" creationId="{D2E44233-620E-41CF-8588-C8353D4A0B06}"/>
          </ac:cxnSpMkLst>
        </pc:cxnChg>
        <pc:cxnChg chg="mod">
          <ac:chgData name="Julian Sunde" userId="286d4e35cb5dc194" providerId="LiveId" clId="{66A298A5-6913-41F6-81BA-049010E3C30F}" dt="2021-09-06T01:09:00.592" v="1526"/>
          <ac:cxnSpMkLst>
            <pc:docMk/>
            <pc:sldMk cId="617024819" sldId="268"/>
            <ac:cxnSpMk id="21" creationId="{E190BC24-0632-4D55-ACC9-29D37C7CD42B}"/>
          </ac:cxnSpMkLst>
        </pc:cxnChg>
        <pc:cxnChg chg="mod">
          <ac:chgData name="Julian Sunde" userId="286d4e35cb5dc194" providerId="LiveId" clId="{66A298A5-6913-41F6-81BA-049010E3C30F}" dt="2021-09-06T01:09:00.592" v="1526"/>
          <ac:cxnSpMkLst>
            <pc:docMk/>
            <pc:sldMk cId="617024819" sldId="268"/>
            <ac:cxnSpMk id="25" creationId="{B3F625FD-4555-44C4-8D32-8768AF03BECB}"/>
          </ac:cxnSpMkLst>
        </pc:cxnChg>
        <pc:cxnChg chg="mod">
          <ac:chgData name="Julian Sunde" userId="286d4e35cb5dc194" providerId="LiveId" clId="{66A298A5-6913-41F6-81BA-049010E3C30F}" dt="2021-09-06T01:09:00.592" v="1526"/>
          <ac:cxnSpMkLst>
            <pc:docMk/>
            <pc:sldMk cId="617024819" sldId="268"/>
            <ac:cxnSpMk id="26" creationId="{434DA9B2-6CAD-4D7F-A62A-CC2EB696DDAD}"/>
          </ac:cxnSpMkLst>
        </pc:cxnChg>
        <pc:cxnChg chg="mod">
          <ac:chgData name="Julian Sunde" userId="286d4e35cb5dc194" providerId="LiveId" clId="{66A298A5-6913-41F6-81BA-049010E3C30F}" dt="2021-09-06T02:59:52.558" v="1564"/>
          <ac:cxnSpMkLst>
            <pc:docMk/>
            <pc:sldMk cId="617024819" sldId="268"/>
            <ac:cxnSpMk id="32" creationId="{B93E80B4-46A1-40AF-B717-9F6EB4A7C834}"/>
          </ac:cxnSpMkLst>
        </pc:cxnChg>
        <pc:cxnChg chg="mod">
          <ac:chgData name="Julian Sunde" userId="286d4e35cb5dc194" providerId="LiveId" clId="{66A298A5-6913-41F6-81BA-049010E3C30F}" dt="2021-09-06T02:59:52.558" v="1564"/>
          <ac:cxnSpMkLst>
            <pc:docMk/>
            <pc:sldMk cId="617024819" sldId="268"/>
            <ac:cxnSpMk id="33" creationId="{CF5E75AC-25D3-4384-848B-B53CACF3D7BF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42" creationId="{1615D8A1-C74F-4CD1-83CE-3ED98141EB8D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43" creationId="{117D4D02-7CEF-4002-B45D-702A2FB4955F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44" creationId="{B40685ED-C6FD-4D51-B634-DA6A288D3323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47" creationId="{7404D425-3266-4E15-8AAB-878EBC8C7E13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48" creationId="{02B6CB60-3243-4932-8F67-373A365EF694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49" creationId="{01165141-254C-4E5B-B87C-A7FF732E4E15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52" creationId="{0752D1C9-671C-4011-B619-10984D19AFE0}"/>
          </ac:cxnSpMkLst>
        </pc:cxnChg>
        <pc:cxnChg chg="mod">
          <ac:chgData name="Julian Sunde" userId="286d4e35cb5dc194" providerId="LiveId" clId="{66A298A5-6913-41F6-81BA-049010E3C30F}" dt="2021-09-06T02:59:52.558" v="1564"/>
          <ac:cxnSpMkLst>
            <pc:docMk/>
            <pc:sldMk cId="617024819" sldId="268"/>
            <ac:cxnSpMk id="54" creationId="{2C2453C2-4CC4-4E95-A1FC-C9AF9E5C8DAC}"/>
          </ac:cxnSpMkLst>
        </pc:cxnChg>
        <pc:cxnChg chg="mod">
          <ac:chgData name="Julian Sunde" userId="286d4e35cb5dc194" providerId="LiveId" clId="{66A298A5-6913-41F6-81BA-049010E3C30F}" dt="2021-09-06T02:59:52.558" v="1564"/>
          <ac:cxnSpMkLst>
            <pc:docMk/>
            <pc:sldMk cId="617024819" sldId="268"/>
            <ac:cxnSpMk id="55" creationId="{593742FC-1807-42B6-9830-08D2BD7F7481}"/>
          </ac:cxnSpMkLst>
        </pc:cxnChg>
        <pc:cxnChg chg="mod">
          <ac:chgData name="Julian Sunde" userId="286d4e35cb5dc194" providerId="LiveId" clId="{66A298A5-6913-41F6-81BA-049010E3C30F}" dt="2021-09-06T02:59:52.558" v="1564"/>
          <ac:cxnSpMkLst>
            <pc:docMk/>
            <pc:sldMk cId="617024819" sldId="268"/>
            <ac:cxnSpMk id="56" creationId="{687A2041-B562-4A84-97B2-A2CFA709DDED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57" creationId="{04F0F899-350E-4E68-9561-67656EF2815F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58" creationId="{CA3DBA0D-9599-4365-81FA-D440D0F4D2B7}"/>
          </ac:cxnSpMkLst>
        </pc:cxnChg>
        <pc:cxnChg chg="add del mod">
          <ac:chgData name="Julian Sunde" userId="286d4e35cb5dc194" providerId="LiveId" clId="{66A298A5-6913-41F6-81BA-049010E3C30F}" dt="2021-09-06T03:00:13.591" v="1567" actId="21"/>
          <ac:cxnSpMkLst>
            <pc:docMk/>
            <pc:sldMk cId="617024819" sldId="268"/>
            <ac:cxnSpMk id="59" creationId="{B34F2C07-8452-4A83-83C9-EC3067D88EBB}"/>
          </ac:cxnSpMkLst>
        </pc:cxnChg>
        <pc:cxnChg chg="mod">
          <ac:chgData name="Julian Sunde" userId="286d4e35cb5dc194" providerId="LiveId" clId="{66A298A5-6913-41F6-81BA-049010E3C30F}" dt="2021-09-06T02:59:52.558" v="1564"/>
          <ac:cxnSpMkLst>
            <pc:docMk/>
            <pc:sldMk cId="617024819" sldId="268"/>
            <ac:cxnSpMk id="62" creationId="{0D70FD65-8389-43CE-A740-37677AB5C506}"/>
          </ac:cxnSpMkLst>
        </pc:cxnChg>
      </pc:sldChg>
      <pc:sldChg chg="addSp delSp modSp new mod ord setBg">
        <pc:chgData name="Julian Sunde" userId="286d4e35cb5dc194" providerId="LiveId" clId="{66A298A5-6913-41F6-81BA-049010E3C30F}" dt="2021-09-12T07:09:49.448" v="2919"/>
        <pc:sldMkLst>
          <pc:docMk/>
          <pc:sldMk cId="1148063891" sldId="269"/>
        </pc:sldMkLst>
        <pc:spChg chg="add mod">
          <ac:chgData name="Julian Sunde" userId="286d4e35cb5dc194" providerId="LiveId" clId="{66A298A5-6913-41F6-81BA-049010E3C30F}" dt="2021-09-12T06:03:44.248" v="2582" actId="1582"/>
          <ac:spMkLst>
            <pc:docMk/>
            <pc:sldMk cId="1148063891" sldId="269"/>
            <ac:spMk id="4" creationId="{60FA6094-3E1F-4A24-8405-B1924B90B38D}"/>
          </ac:spMkLst>
        </pc:spChg>
        <pc:spChg chg="add del mod">
          <ac:chgData name="Julian Sunde" userId="286d4e35cb5dc194" providerId="LiveId" clId="{66A298A5-6913-41F6-81BA-049010E3C30F}" dt="2021-09-09T04:10:28.738" v="1731" actId="478"/>
          <ac:spMkLst>
            <pc:docMk/>
            <pc:sldMk cId="1148063891" sldId="269"/>
            <ac:spMk id="6" creationId="{00B4D27A-7178-4933-8D70-45F0D0DAF440}"/>
          </ac:spMkLst>
        </pc:spChg>
        <pc:spChg chg="add del mod">
          <ac:chgData name="Julian Sunde" userId="286d4e35cb5dc194" providerId="LiveId" clId="{66A298A5-6913-41F6-81BA-049010E3C30F}" dt="2021-09-09T04:10:28.738" v="1731" actId="478"/>
          <ac:spMkLst>
            <pc:docMk/>
            <pc:sldMk cId="1148063891" sldId="269"/>
            <ac:spMk id="8" creationId="{6F5BE2EC-2FC3-4817-B14C-F884A0EBEB7B}"/>
          </ac:spMkLst>
        </pc:spChg>
        <pc:spChg chg="add mod">
          <ac:chgData name="Julian Sunde" userId="286d4e35cb5dc194" providerId="LiveId" clId="{66A298A5-6913-41F6-81BA-049010E3C30F}" dt="2021-09-12T06:04:12.433" v="2598" actId="1076"/>
          <ac:spMkLst>
            <pc:docMk/>
            <pc:sldMk cId="1148063891" sldId="269"/>
            <ac:spMk id="13" creationId="{92ABBB85-68F7-484A-81D7-EBEB21D5E36A}"/>
          </ac:spMkLst>
        </pc:spChg>
        <pc:grpChg chg="add del mod">
          <ac:chgData name="Julian Sunde" userId="286d4e35cb5dc194" providerId="LiveId" clId="{66A298A5-6913-41F6-81BA-049010E3C30F}" dt="2021-09-09T04:10:30.165" v="1732" actId="478"/>
          <ac:grpSpMkLst>
            <pc:docMk/>
            <pc:sldMk cId="1148063891" sldId="269"/>
            <ac:grpSpMk id="9" creationId="{3ACBCFA1-68A6-451C-BE7A-9FCE92C844A3}"/>
          </ac:grpSpMkLst>
        </pc:grpChg>
        <pc:picChg chg="add mod ord">
          <ac:chgData name="Julian Sunde" userId="286d4e35cb5dc194" providerId="LiveId" clId="{66A298A5-6913-41F6-81BA-049010E3C30F}" dt="2021-09-09T04:10:41.322" v="1736" actId="26606"/>
          <ac:picMkLst>
            <pc:docMk/>
            <pc:sldMk cId="1148063891" sldId="269"/>
            <ac:picMk id="2" creationId="{12967627-6C4D-4CF3-97C7-879DA5AFA6BE}"/>
          </ac:picMkLst>
        </pc:picChg>
        <pc:picChg chg="add mod">
          <ac:chgData name="Julian Sunde" userId="286d4e35cb5dc194" providerId="LiveId" clId="{66A298A5-6913-41F6-81BA-049010E3C30F}" dt="2021-09-09T04:10:41.322" v="1736" actId="26606"/>
          <ac:picMkLst>
            <pc:docMk/>
            <pc:sldMk cId="1148063891" sldId="269"/>
            <ac:picMk id="3" creationId="{8301025E-F559-403F-8696-8039A94C385B}"/>
          </ac:picMkLst>
        </pc:picChg>
        <pc:picChg chg="add mod">
          <ac:chgData name="Julian Sunde" userId="286d4e35cb5dc194" providerId="LiveId" clId="{66A298A5-6913-41F6-81BA-049010E3C30F}" dt="2021-09-09T04:10:41.322" v="1736" actId="26606"/>
          <ac:picMkLst>
            <pc:docMk/>
            <pc:sldMk cId="1148063891" sldId="269"/>
            <ac:picMk id="5" creationId="{E639DB40-4AE4-4CF1-B372-931B13FFFDC6}"/>
          </ac:picMkLst>
        </pc:picChg>
        <pc:picChg chg="add mod">
          <ac:chgData name="Julian Sunde" userId="286d4e35cb5dc194" providerId="LiveId" clId="{66A298A5-6913-41F6-81BA-049010E3C30F}" dt="2021-09-09T04:10:41.322" v="1736" actId="26606"/>
          <ac:picMkLst>
            <pc:docMk/>
            <pc:sldMk cId="1148063891" sldId="269"/>
            <ac:picMk id="7" creationId="{E0C0B8B6-839A-46FF-A11C-B9677AAA80C5}"/>
          </ac:picMkLst>
        </pc:picChg>
        <pc:picChg chg="add mod">
          <ac:chgData name="Julian Sunde" userId="286d4e35cb5dc194" providerId="LiveId" clId="{66A298A5-6913-41F6-81BA-049010E3C30F}" dt="2021-09-09T04:10:41.322" v="1736" actId="26606"/>
          <ac:picMkLst>
            <pc:docMk/>
            <pc:sldMk cId="1148063891" sldId="269"/>
            <ac:picMk id="12" creationId="{D9DF5EBC-168A-4F30-9C75-813B4C5DCE9A}"/>
          </ac:picMkLst>
        </pc:picChg>
        <pc:cxnChg chg="add mod">
          <ac:chgData name="Julian Sunde" userId="286d4e35cb5dc194" providerId="LiveId" clId="{66A298A5-6913-41F6-81BA-049010E3C30F}" dt="2021-09-12T06:04:02.712" v="2588" actId="1582"/>
          <ac:cxnSpMkLst>
            <pc:docMk/>
            <pc:sldMk cId="1148063891" sldId="269"/>
            <ac:cxnSpMk id="8" creationId="{35847B2E-29D0-4281-A6B4-2D1175C0AF83}"/>
          </ac:cxnSpMkLst>
        </pc:cxnChg>
        <pc:cxnChg chg="mod">
          <ac:chgData name="Julian Sunde" userId="286d4e35cb5dc194" providerId="LiveId" clId="{66A298A5-6913-41F6-81BA-049010E3C30F}" dt="2021-09-09T04:09:08.943" v="1721"/>
          <ac:cxnSpMkLst>
            <pc:docMk/>
            <pc:sldMk cId="1148063891" sldId="269"/>
            <ac:cxnSpMk id="10" creationId="{5503AC34-702B-40F7-BE96-354AED4A2BD4}"/>
          </ac:cxnSpMkLst>
        </pc:cxnChg>
        <pc:cxnChg chg="mod">
          <ac:chgData name="Julian Sunde" userId="286d4e35cb5dc194" providerId="LiveId" clId="{66A298A5-6913-41F6-81BA-049010E3C30F}" dt="2021-09-09T04:09:08.943" v="1721"/>
          <ac:cxnSpMkLst>
            <pc:docMk/>
            <pc:sldMk cId="1148063891" sldId="269"/>
            <ac:cxnSpMk id="11" creationId="{50D3DC3E-6276-458F-83B0-B243FFD8EFCA}"/>
          </ac:cxnSpMkLst>
        </pc:cxnChg>
        <pc:cxnChg chg="add mod">
          <ac:chgData name="Julian Sunde" userId="286d4e35cb5dc194" providerId="LiveId" clId="{66A298A5-6913-41F6-81BA-049010E3C30F}" dt="2021-09-12T06:04:21.552" v="2602" actId="14100"/>
          <ac:cxnSpMkLst>
            <pc:docMk/>
            <pc:sldMk cId="1148063891" sldId="269"/>
            <ac:cxnSpMk id="14" creationId="{58264C77-1C7E-4464-ABA7-8B30E00CE75E}"/>
          </ac:cxnSpMkLst>
        </pc:cxnChg>
      </pc:sldChg>
      <pc:sldChg chg="addSp modSp new del mod">
        <pc:chgData name="Julian Sunde" userId="286d4e35cb5dc194" providerId="LiveId" clId="{66A298A5-6913-41F6-81BA-049010E3C30F}" dt="2021-09-06T07:35:58.593" v="1700" actId="2696"/>
        <pc:sldMkLst>
          <pc:docMk/>
          <pc:sldMk cId="3950696740" sldId="269"/>
        </pc:sldMkLst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2" creationId="{72858B6A-994B-49C5-B158-85A92A3772A2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3" creationId="{0B87140D-DE55-49AA-BA62-DFF3A97205C5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4" creationId="{FFCF180F-BA55-4063-81EE-F0043D3AFB3B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5" creationId="{D2532BD8-C21A-4E21-9673-D7D72587D8A8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9" creationId="{26D4D36F-FDE5-4538-BCC0-E24B8BB4A993}"/>
          </ac:spMkLst>
        </pc:spChg>
        <pc:spChg chg="mod">
          <ac:chgData name="Julian Sunde" userId="286d4e35cb5dc194" providerId="LiveId" clId="{66A298A5-6913-41F6-81BA-049010E3C30F}" dt="2021-09-06T02:58:54.525" v="1557"/>
          <ac:spMkLst>
            <pc:docMk/>
            <pc:sldMk cId="3950696740" sldId="269"/>
            <ac:spMk id="11" creationId="{931D0310-8388-4A9B-AE50-24D7040C4F27}"/>
          </ac:spMkLst>
        </pc:spChg>
        <pc:spChg chg="mod">
          <ac:chgData name="Julian Sunde" userId="286d4e35cb5dc194" providerId="LiveId" clId="{66A298A5-6913-41F6-81BA-049010E3C30F}" dt="2021-09-06T02:58:54.525" v="1557"/>
          <ac:spMkLst>
            <pc:docMk/>
            <pc:sldMk cId="3950696740" sldId="269"/>
            <ac:spMk id="12" creationId="{37E06E5F-D702-40B2-B593-A9DB16E48A4F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3" creationId="{AF185701-3FA1-437D-B8D2-E3DC4B356873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4" creationId="{D99E028A-5CF2-4A6D-9D70-A69FCFB86E4C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5" creationId="{24362142-4FD7-401C-96CA-221217D9AE18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6" creationId="{7F013642-BE2B-4DC0-BC0B-821FF77DA9FA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20" creationId="{1DA37990-C959-4F85-9479-AF844B34FC1B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21" creationId="{B315A30E-EBC9-4244-9105-582E31864D67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25" creationId="{349ED3B0-9CA6-40A0-BFD9-4E7184639363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26" creationId="{8441B862-EF27-4B3F-BD45-D893A98A0CB0}"/>
          </ac:spMkLst>
        </pc:spChg>
        <pc:spChg chg="mod">
          <ac:chgData name="Julian Sunde" userId="286d4e35cb5dc194" providerId="LiveId" clId="{66A298A5-6913-41F6-81BA-049010E3C30F}" dt="2021-09-06T02:58:54.525" v="1557"/>
          <ac:spMkLst>
            <pc:docMk/>
            <pc:sldMk cId="3950696740" sldId="269"/>
            <ac:spMk id="36" creationId="{BBB714B9-1241-49E8-A4E9-F440806129AE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38" creationId="{97A6F484-07E0-4068-A48F-7F8D89C7B184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39" creationId="{BB1C16DC-10EF-41A2-B172-E208AC4F7668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40" creationId="{43602107-B49A-4AA4-9E1B-232C2185320B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41" creationId="{9C2E0274-7A13-428F-928E-295522D2AF05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45" creationId="{57D1AAD2-5EC9-4B11-9FB4-ECCB675F60F8}"/>
          </ac:spMkLst>
        </pc:spChg>
        <pc:spChg chg="mod">
          <ac:chgData name="Julian Sunde" userId="286d4e35cb5dc194" providerId="LiveId" clId="{66A298A5-6913-41F6-81BA-049010E3C30F}" dt="2021-09-06T02:59:25.418" v="1560"/>
          <ac:spMkLst>
            <pc:docMk/>
            <pc:sldMk cId="3950696740" sldId="269"/>
            <ac:spMk id="47" creationId="{242E92C9-7AC5-4E5D-ADC8-5FCAA459AF66}"/>
          </ac:spMkLst>
        </pc:spChg>
        <pc:spChg chg="mod">
          <ac:chgData name="Julian Sunde" userId="286d4e35cb5dc194" providerId="LiveId" clId="{66A298A5-6913-41F6-81BA-049010E3C30F}" dt="2021-09-06T02:59:25.418" v="1560"/>
          <ac:spMkLst>
            <pc:docMk/>
            <pc:sldMk cId="3950696740" sldId="269"/>
            <ac:spMk id="48" creationId="{E55AFBAC-D027-42DE-9B5A-491E9BF576A9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49" creationId="{32EFAA53-E464-4774-B1A7-5E7E912C0055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50" creationId="{3FD79835-A1D1-44B1-BCBB-39BBEEC2C0BB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51" creationId="{D1133D37-E7C7-4988-A1DC-08BA85ABA72E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52" creationId="{EE9F1D9C-E051-4567-8CAD-EE113A166E40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56" creationId="{348DD8B5-2597-43F9-A2AD-AFC3AFA90C38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57" creationId="{DA3025C9-CEC7-415D-A518-1E6FABD66896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61" creationId="{9B027691-6BC7-4E75-9FD1-6325C6A422EE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62" creationId="{D84B4E31-8235-4367-A95E-ED1092C08D79}"/>
          </ac:spMkLst>
        </pc:spChg>
        <pc:spChg chg="mod">
          <ac:chgData name="Julian Sunde" userId="286d4e35cb5dc194" providerId="LiveId" clId="{66A298A5-6913-41F6-81BA-049010E3C30F}" dt="2021-09-06T02:59:25.418" v="1560"/>
          <ac:spMkLst>
            <pc:docMk/>
            <pc:sldMk cId="3950696740" sldId="269"/>
            <ac:spMk id="72" creationId="{DAF58758-3C80-465C-A0BE-06A14C4D28C2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74" creationId="{676E2D31-5CC6-46A5-8050-A806AA9B3964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75" creationId="{6E09685D-2A72-4F37-962B-48EEF08AED6A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76" creationId="{F5EEFC60-F4FC-494A-9D94-3566D0E213BE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77" creationId="{F27D6A55-3EB8-4000-97A1-053C30F5E43B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81" creationId="{8B2BFD09-E16F-4CA3-AFF9-5E6C1476C290}"/>
          </ac:spMkLst>
        </pc:spChg>
        <pc:spChg chg="mod">
          <ac:chgData name="Julian Sunde" userId="286d4e35cb5dc194" providerId="LiveId" clId="{66A298A5-6913-41F6-81BA-049010E3C30F}" dt="2021-09-06T03:00:15.765" v="1568"/>
          <ac:spMkLst>
            <pc:docMk/>
            <pc:sldMk cId="3950696740" sldId="269"/>
            <ac:spMk id="83" creationId="{F484FD00-6A5C-43FF-98F1-1F5B68DB3AF4}"/>
          </ac:spMkLst>
        </pc:spChg>
        <pc:spChg chg="mod">
          <ac:chgData name="Julian Sunde" userId="286d4e35cb5dc194" providerId="LiveId" clId="{66A298A5-6913-41F6-81BA-049010E3C30F}" dt="2021-09-06T03:00:15.765" v="1568"/>
          <ac:spMkLst>
            <pc:docMk/>
            <pc:sldMk cId="3950696740" sldId="269"/>
            <ac:spMk id="84" creationId="{CEE62BF0-52A0-4BE4-BB58-E5FC3579B37A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85" creationId="{1DA41E2B-5F99-43F1-81A3-F261E740BFC7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86" creationId="{5767A0DC-DDB7-4081-BEDA-9587B04805B8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87" creationId="{965B2585-3802-44CB-B473-CC0CD43CEE71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88" creationId="{2F7E5368-A625-48ED-BE45-77B5EA13A214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92" creationId="{ECAB752F-02EF-494D-BEA2-06DE86953D9B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93" creationId="{D7A584A0-F328-42FB-8E43-387E84491C74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97" creationId="{2C16E360-A713-4A9B-A819-9D527C8FBD75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98" creationId="{0DF5301A-7B2E-4417-960D-A70B302B4156}"/>
          </ac:spMkLst>
        </pc:spChg>
        <pc:spChg chg="mod">
          <ac:chgData name="Julian Sunde" userId="286d4e35cb5dc194" providerId="LiveId" clId="{66A298A5-6913-41F6-81BA-049010E3C30F}" dt="2021-09-06T03:00:15.765" v="1568"/>
          <ac:spMkLst>
            <pc:docMk/>
            <pc:sldMk cId="3950696740" sldId="269"/>
            <ac:spMk id="108" creationId="{33CE4936-3664-441E-9205-884978241C92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10" creationId="{1F37EA4D-547D-4A7A-B9FA-00336EE52F5E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11" creationId="{5E69050C-12A2-400E-86D2-EBC3C287C3A8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12" creationId="{600FBB86-E872-447D-BE52-BBC8D0413B84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13" creationId="{9A6127CA-CE2F-4A70-909F-B0A99732CFFA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14" creationId="{FA3E5848-BC5E-4042-A255-60160361F884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15" creationId="{C177131F-E533-4A9E-8481-D13281FD49AD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16" creationId="{C4B8D6D5-8F65-4879-BE0B-2DD24B456D08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20" creationId="{CDBFF037-570F-4F84-99BC-6139BA10C929}"/>
          </ac:spMkLst>
        </pc:spChg>
        <pc:spChg chg="mod">
          <ac:chgData name="Julian Sunde" userId="286d4e35cb5dc194" providerId="LiveId" clId="{66A298A5-6913-41F6-81BA-049010E3C30F}" dt="2021-09-06T07:24:47.075" v="1666"/>
          <ac:spMkLst>
            <pc:docMk/>
            <pc:sldMk cId="3950696740" sldId="269"/>
            <ac:spMk id="122" creationId="{6B27D84E-88C7-43C4-950E-43E18173E750}"/>
          </ac:spMkLst>
        </pc:spChg>
        <pc:spChg chg="mod">
          <ac:chgData name="Julian Sunde" userId="286d4e35cb5dc194" providerId="LiveId" clId="{66A298A5-6913-41F6-81BA-049010E3C30F}" dt="2021-09-06T07:24:47.075" v="1666"/>
          <ac:spMkLst>
            <pc:docMk/>
            <pc:sldMk cId="3950696740" sldId="269"/>
            <ac:spMk id="123" creationId="{572E17C9-686B-4ABE-988C-F016838C1D1E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24" creationId="{65B293E5-7E4F-4CB8-A918-E5AC520C1489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25" creationId="{11947C5F-CF0C-41FD-8D39-A2E76B1A6CB2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26" creationId="{8D049AAE-7A1A-493A-8929-36CF72A4760B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27" creationId="{02855BF3-C8C9-4559-A674-2455694E7696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31" creationId="{188E09B5-E0C7-420B-9321-5A138BF1DDBA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32" creationId="{4FC8B16C-6384-4DDE-A61A-F7FE009EC70D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36" creationId="{F078C034-AF28-4446-BAA3-54661B1CD180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37" creationId="{C87BAA1E-DCE7-401C-9C04-3D90FC086D3F}"/>
          </ac:spMkLst>
        </pc:spChg>
        <pc:spChg chg="mod">
          <ac:chgData name="Julian Sunde" userId="286d4e35cb5dc194" providerId="LiveId" clId="{66A298A5-6913-41F6-81BA-049010E3C30F}" dt="2021-09-06T07:24:47.075" v="1666"/>
          <ac:spMkLst>
            <pc:docMk/>
            <pc:sldMk cId="3950696740" sldId="269"/>
            <ac:spMk id="147" creationId="{CB81BC66-5893-40F4-A829-B90E2CFED7E2}"/>
          </ac:spMkLst>
        </pc:spChg>
        <pc:spChg chg="add mod">
          <ac:chgData name="Julian Sunde" userId="286d4e35cb5dc194" providerId="LiveId" clId="{66A298A5-6913-41F6-81BA-049010E3C30F}" dt="2021-09-06T07:24:57.278" v="1668" actId="1076"/>
          <ac:spMkLst>
            <pc:docMk/>
            <pc:sldMk cId="3950696740" sldId="269"/>
            <ac:spMk id="149" creationId="{E16264E1-D6B9-47F2-9806-CDE926265100}"/>
          </ac:spMkLst>
        </pc:s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6" creationId="{24634B4C-1537-4DCD-945C-DFF3DE9B1959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10" creationId="{7DF56219-9403-40DE-8903-68E05518802E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28" creationId="{94020E00-5BCB-4A0B-BA19-282D9982BF4D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35" creationId="{19EDFFEB-D772-447D-B65C-6786C85BACA4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42" creationId="{46B19B27-3BDD-4AE2-9373-9FE7FFE79826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46" creationId="{5D8FD38C-0E23-4AC6-A171-3CC1D1FC3365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64" creationId="{B95BDFB8-2004-4D71-B9A1-55F12CF80894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71" creationId="{AC3FB13F-2FEB-4B98-B6B2-F875E2AC3567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78" creationId="{1942EF02-1F8D-4BCB-8255-F0C8C06CCE8E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82" creationId="{452D259E-30D4-4F59-987F-0CF89B22FF8E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100" creationId="{0FF5E137-0699-4214-9BF6-71D91E0CAEDD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107" creationId="{B38488EB-AA41-4DD4-A37D-A68037F13C48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117" creationId="{329D1792-EF5B-4257-BDE1-4BA0A0C6D793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121" creationId="{06148F07-990C-42F3-9FD5-83680739A3CB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139" creationId="{3FC4DCDF-12B6-477B-899C-353D2FB29119}"/>
          </ac:grpSpMkLst>
        </pc:grpChg>
        <pc:grpChg chg="add mod">
          <ac:chgData name="Julian Sunde" userId="286d4e35cb5dc194" providerId="LiveId" clId="{66A298A5-6913-41F6-81BA-049010E3C30F}" dt="2021-09-06T07:24:57.278" v="1668" actId="1076"/>
          <ac:grpSpMkLst>
            <pc:docMk/>
            <pc:sldMk cId="3950696740" sldId="269"/>
            <ac:grpSpMk id="146" creationId="{5166143B-B095-4078-95D2-BF27844FBCC1}"/>
          </ac:grpSpMkLst>
        </pc:grpChg>
        <pc:cxnChg chg="mod">
          <ac:chgData name="Julian Sunde" userId="286d4e35cb5dc194" providerId="LiveId" clId="{66A298A5-6913-41F6-81BA-049010E3C30F}" dt="2021-09-06T02:58:54.525" v="1557"/>
          <ac:cxnSpMkLst>
            <pc:docMk/>
            <pc:sldMk cId="3950696740" sldId="269"/>
            <ac:cxnSpMk id="7" creationId="{F4BBFBE3-6743-4296-AD4D-26EE642C4B2A}"/>
          </ac:cxnSpMkLst>
        </pc:cxnChg>
        <pc:cxnChg chg="mod">
          <ac:chgData name="Julian Sunde" userId="286d4e35cb5dc194" providerId="LiveId" clId="{66A298A5-6913-41F6-81BA-049010E3C30F}" dt="2021-09-06T02:58:54.525" v="1557"/>
          <ac:cxnSpMkLst>
            <pc:docMk/>
            <pc:sldMk cId="3950696740" sldId="269"/>
            <ac:cxnSpMk id="8" creationId="{89D2BB6D-6D5D-4BA8-9A80-D12192961036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7" creationId="{4D22EA46-BCED-47F5-9910-A75897B3B267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8" creationId="{6B39EA2E-B800-41CB-B19D-43CB3500EC98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9" creationId="{2054508F-B3CF-4237-9F2E-7BB464FA0D34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22" creationId="{C2A84C87-A9E0-4E06-87D1-EAF4594055AE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23" creationId="{BA8C140F-13F7-4E08-9A6E-CC0AB30DE7E0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24" creationId="{7B4C126D-49EB-4C20-8D2A-1C06296B77C3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27" creationId="{09506B86-8922-4E7D-BBD3-F7758C979258}"/>
          </ac:cxnSpMkLst>
        </pc:cxnChg>
        <pc:cxnChg chg="mod">
          <ac:chgData name="Julian Sunde" userId="286d4e35cb5dc194" providerId="LiveId" clId="{66A298A5-6913-41F6-81BA-049010E3C30F}" dt="2021-09-06T02:58:54.525" v="1557"/>
          <ac:cxnSpMkLst>
            <pc:docMk/>
            <pc:sldMk cId="3950696740" sldId="269"/>
            <ac:cxnSpMk id="29" creationId="{3EF73366-7D68-4A96-835C-6DF7B974D2AA}"/>
          </ac:cxnSpMkLst>
        </pc:cxnChg>
        <pc:cxnChg chg="mod">
          <ac:chgData name="Julian Sunde" userId="286d4e35cb5dc194" providerId="LiveId" clId="{66A298A5-6913-41F6-81BA-049010E3C30F}" dt="2021-09-06T02:58:54.525" v="1557"/>
          <ac:cxnSpMkLst>
            <pc:docMk/>
            <pc:sldMk cId="3950696740" sldId="269"/>
            <ac:cxnSpMk id="30" creationId="{1E5100E8-2EE3-4B09-AA63-66F2BC6C9896}"/>
          </ac:cxnSpMkLst>
        </pc:cxnChg>
        <pc:cxnChg chg="mod">
          <ac:chgData name="Julian Sunde" userId="286d4e35cb5dc194" providerId="LiveId" clId="{66A298A5-6913-41F6-81BA-049010E3C30F}" dt="2021-09-06T02:58:54.525" v="1557"/>
          <ac:cxnSpMkLst>
            <pc:docMk/>
            <pc:sldMk cId="3950696740" sldId="269"/>
            <ac:cxnSpMk id="31" creationId="{48B19C8F-296C-4BFC-902E-7F09A74C1D7A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32" creationId="{787F8228-38B3-48C0-91F7-4885DAD70C68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33" creationId="{460ECD47-03E6-4F0E-9649-89D112EB2472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34" creationId="{AD4DD4D1-74B2-44C1-A515-B8088D402BC6}"/>
          </ac:cxnSpMkLst>
        </pc:cxnChg>
        <pc:cxnChg chg="mod">
          <ac:chgData name="Julian Sunde" userId="286d4e35cb5dc194" providerId="LiveId" clId="{66A298A5-6913-41F6-81BA-049010E3C30F}" dt="2021-09-06T02:58:54.525" v="1557"/>
          <ac:cxnSpMkLst>
            <pc:docMk/>
            <pc:sldMk cId="3950696740" sldId="269"/>
            <ac:cxnSpMk id="37" creationId="{55C0358A-B66E-4B14-86F4-124EE50EE993}"/>
          </ac:cxnSpMkLst>
        </pc:cxnChg>
        <pc:cxnChg chg="mod">
          <ac:chgData name="Julian Sunde" userId="286d4e35cb5dc194" providerId="LiveId" clId="{66A298A5-6913-41F6-81BA-049010E3C30F}" dt="2021-09-06T02:59:25.418" v="1560"/>
          <ac:cxnSpMkLst>
            <pc:docMk/>
            <pc:sldMk cId="3950696740" sldId="269"/>
            <ac:cxnSpMk id="43" creationId="{295C8F26-6500-41A0-83D7-9064F76CC93D}"/>
          </ac:cxnSpMkLst>
        </pc:cxnChg>
        <pc:cxnChg chg="mod">
          <ac:chgData name="Julian Sunde" userId="286d4e35cb5dc194" providerId="LiveId" clId="{66A298A5-6913-41F6-81BA-049010E3C30F}" dt="2021-09-06T02:59:25.418" v="1560"/>
          <ac:cxnSpMkLst>
            <pc:docMk/>
            <pc:sldMk cId="3950696740" sldId="269"/>
            <ac:cxnSpMk id="44" creationId="{2CFDBE8E-6BC2-4E84-B033-26F4047AA0C9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53" creationId="{C5620834-997B-4EBF-AD62-706EC016F1F0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54" creationId="{F7A7643D-F1C9-4897-8C39-6A7DE57C00CE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55" creationId="{D5705BBE-A0D4-4756-A2DC-671E2917CE98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58" creationId="{3F988921-63C1-4431-B3AC-AC2203B3EB30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59" creationId="{FF4D34DA-96DE-4C94-A726-EB748D9E9C04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60" creationId="{EB073EB8-6ABC-47F4-8878-3E0D01099A3C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63" creationId="{92A289ED-A9D5-4F85-B960-523C91E29511}"/>
          </ac:cxnSpMkLst>
        </pc:cxnChg>
        <pc:cxnChg chg="mod">
          <ac:chgData name="Julian Sunde" userId="286d4e35cb5dc194" providerId="LiveId" clId="{66A298A5-6913-41F6-81BA-049010E3C30F}" dt="2021-09-06T02:59:25.418" v="1560"/>
          <ac:cxnSpMkLst>
            <pc:docMk/>
            <pc:sldMk cId="3950696740" sldId="269"/>
            <ac:cxnSpMk id="65" creationId="{FBB2B298-B6B1-4024-A2C1-48A8253FFAE0}"/>
          </ac:cxnSpMkLst>
        </pc:cxnChg>
        <pc:cxnChg chg="mod">
          <ac:chgData name="Julian Sunde" userId="286d4e35cb5dc194" providerId="LiveId" clId="{66A298A5-6913-41F6-81BA-049010E3C30F}" dt="2021-09-06T02:59:25.418" v="1560"/>
          <ac:cxnSpMkLst>
            <pc:docMk/>
            <pc:sldMk cId="3950696740" sldId="269"/>
            <ac:cxnSpMk id="66" creationId="{E8F4762B-F3C4-42A2-9960-F50833A9DF53}"/>
          </ac:cxnSpMkLst>
        </pc:cxnChg>
        <pc:cxnChg chg="mod">
          <ac:chgData name="Julian Sunde" userId="286d4e35cb5dc194" providerId="LiveId" clId="{66A298A5-6913-41F6-81BA-049010E3C30F}" dt="2021-09-06T02:59:25.418" v="1560"/>
          <ac:cxnSpMkLst>
            <pc:docMk/>
            <pc:sldMk cId="3950696740" sldId="269"/>
            <ac:cxnSpMk id="67" creationId="{F746FF95-9452-4CE9-8AA5-EB67890B7531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68" creationId="{025A7CF6-A01F-4C8C-809F-4593A6CC120C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69" creationId="{CE38732C-CBC8-4DA4-82BF-9CF7C4BEC701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70" creationId="{2A64A31A-7725-4568-BCCF-77C7ED7D3F08}"/>
          </ac:cxnSpMkLst>
        </pc:cxnChg>
        <pc:cxnChg chg="mod">
          <ac:chgData name="Julian Sunde" userId="286d4e35cb5dc194" providerId="LiveId" clId="{66A298A5-6913-41F6-81BA-049010E3C30F}" dt="2021-09-06T02:59:25.418" v="1560"/>
          <ac:cxnSpMkLst>
            <pc:docMk/>
            <pc:sldMk cId="3950696740" sldId="269"/>
            <ac:cxnSpMk id="73" creationId="{E331273C-F290-44B9-A86E-4DE8154C5379}"/>
          </ac:cxnSpMkLst>
        </pc:cxnChg>
        <pc:cxnChg chg="mod">
          <ac:chgData name="Julian Sunde" userId="286d4e35cb5dc194" providerId="LiveId" clId="{66A298A5-6913-41F6-81BA-049010E3C30F}" dt="2021-09-06T03:00:15.765" v="1568"/>
          <ac:cxnSpMkLst>
            <pc:docMk/>
            <pc:sldMk cId="3950696740" sldId="269"/>
            <ac:cxnSpMk id="79" creationId="{CA48AE99-7CB9-4F9F-8EA1-2CD7FB2B9E6A}"/>
          </ac:cxnSpMkLst>
        </pc:cxnChg>
        <pc:cxnChg chg="mod">
          <ac:chgData name="Julian Sunde" userId="286d4e35cb5dc194" providerId="LiveId" clId="{66A298A5-6913-41F6-81BA-049010E3C30F}" dt="2021-09-06T03:00:15.765" v="1568"/>
          <ac:cxnSpMkLst>
            <pc:docMk/>
            <pc:sldMk cId="3950696740" sldId="269"/>
            <ac:cxnSpMk id="80" creationId="{3FE698AE-3EB7-423E-8324-07BC77AD119B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89" creationId="{DD383BA2-86CF-406F-BE7C-D925834347BA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90" creationId="{1121787C-15D5-4598-A311-719AC4EB773F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91" creationId="{406D3995-BADE-4809-B391-84C25230C567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94" creationId="{722C6CEC-C4F0-4CF3-A883-A686A6074FD3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95" creationId="{254D3DB9-1B91-4CC2-BF86-55F44E2F10DF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96" creationId="{8301B06F-41BC-4D9F-873C-C59405440CBE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99" creationId="{0F46269C-E9AE-443D-87D8-23B6F2E75345}"/>
          </ac:cxnSpMkLst>
        </pc:cxnChg>
        <pc:cxnChg chg="mod">
          <ac:chgData name="Julian Sunde" userId="286d4e35cb5dc194" providerId="LiveId" clId="{66A298A5-6913-41F6-81BA-049010E3C30F}" dt="2021-09-06T03:00:15.765" v="1568"/>
          <ac:cxnSpMkLst>
            <pc:docMk/>
            <pc:sldMk cId="3950696740" sldId="269"/>
            <ac:cxnSpMk id="101" creationId="{F7772D32-2878-46C4-BA8A-1B76F52D45FB}"/>
          </ac:cxnSpMkLst>
        </pc:cxnChg>
        <pc:cxnChg chg="mod">
          <ac:chgData name="Julian Sunde" userId="286d4e35cb5dc194" providerId="LiveId" clId="{66A298A5-6913-41F6-81BA-049010E3C30F}" dt="2021-09-06T03:00:15.765" v="1568"/>
          <ac:cxnSpMkLst>
            <pc:docMk/>
            <pc:sldMk cId="3950696740" sldId="269"/>
            <ac:cxnSpMk id="102" creationId="{2C33DF2A-C2C6-4BD4-A18E-04BADDD8E107}"/>
          </ac:cxnSpMkLst>
        </pc:cxnChg>
        <pc:cxnChg chg="mod">
          <ac:chgData name="Julian Sunde" userId="286d4e35cb5dc194" providerId="LiveId" clId="{66A298A5-6913-41F6-81BA-049010E3C30F}" dt="2021-09-06T03:00:15.765" v="1568"/>
          <ac:cxnSpMkLst>
            <pc:docMk/>
            <pc:sldMk cId="3950696740" sldId="269"/>
            <ac:cxnSpMk id="103" creationId="{0F29D0A9-0614-4FDE-8196-D418FB12D8D1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04" creationId="{452517CD-4FBD-49FA-AE7F-B5F0868F51BC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05" creationId="{CEBF186B-0EF0-430D-B17F-E9CED6B29FF7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06" creationId="{2E12B0AF-3AFF-42C6-A462-EF3F703936B0}"/>
          </ac:cxnSpMkLst>
        </pc:cxnChg>
        <pc:cxnChg chg="mod">
          <ac:chgData name="Julian Sunde" userId="286d4e35cb5dc194" providerId="LiveId" clId="{66A298A5-6913-41F6-81BA-049010E3C30F}" dt="2021-09-06T03:00:15.765" v="1568"/>
          <ac:cxnSpMkLst>
            <pc:docMk/>
            <pc:sldMk cId="3950696740" sldId="269"/>
            <ac:cxnSpMk id="109" creationId="{E558AECF-19A2-4909-B44E-70A8FD2AF156}"/>
          </ac:cxnSpMkLst>
        </pc:cxnChg>
        <pc:cxnChg chg="mod">
          <ac:chgData name="Julian Sunde" userId="286d4e35cb5dc194" providerId="LiveId" clId="{66A298A5-6913-41F6-81BA-049010E3C30F}" dt="2021-09-06T07:24:47.075" v="1666"/>
          <ac:cxnSpMkLst>
            <pc:docMk/>
            <pc:sldMk cId="3950696740" sldId="269"/>
            <ac:cxnSpMk id="118" creationId="{D2A91953-B086-471B-80E4-870097471C75}"/>
          </ac:cxnSpMkLst>
        </pc:cxnChg>
        <pc:cxnChg chg="mod">
          <ac:chgData name="Julian Sunde" userId="286d4e35cb5dc194" providerId="LiveId" clId="{66A298A5-6913-41F6-81BA-049010E3C30F}" dt="2021-09-06T07:24:47.075" v="1666"/>
          <ac:cxnSpMkLst>
            <pc:docMk/>
            <pc:sldMk cId="3950696740" sldId="269"/>
            <ac:cxnSpMk id="119" creationId="{7873B6C0-9658-4FF8-8306-082C593DAAD7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28" creationId="{84959B66-1B29-48FA-987C-1EECAB5C8DE1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29" creationId="{91953C0D-5CCB-43D4-8398-57D7BEB9ACA4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30" creationId="{151234D9-67BC-4BB6-B1E5-277469E1C0FE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33" creationId="{EE762530-8EF0-4977-931A-A185B17A54EF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34" creationId="{64CBFBB0-BAC8-483F-B73B-34FD961DD1AB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35" creationId="{4FB6AE5C-E1BE-4FB3-887C-1CCB062F6BD2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38" creationId="{2DB330E9-3293-4D26-AF96-6AC8E285593F}"/>
          </ac:cxnSpMkLst>
        </pc:cxnChg>
        <pc:cxnChg chg="mod">
          <ac:chgData name="Julian Sunde" userId="286d4e35cb5dc194" providerId="LiveId" clId="{66A298A5-6913-41F6-81BA-049010E3C30F}" dt="2021-09-06T07:24:47.075" v="1666"/>
          <ac:cxnSpMkLst>
            <pc:docMk/>
            <pc:sldMk cId="3950696740" sldId="269"/>
            <ac:cxnSpMk id="140" creationId="{179FEEDC-2D8B-4292-B95C-2033ECB67914}"/>
          </ac:cxnSpMkLst>
        </pc:cxnChg>
        <pc:cxnChg chg="mod">
          <ac:chgData name="Julian Sunde" userId="286d4e35cb5dc194" providerId="LiveId" clId="{66A298A5-6913-41F6-81BA-049010E3C30F}" dt="2021-09-06T07:24:47.075" v="1666"/>
          <ac:cxnSpMkLst>
            <pc:docMk/>
            <pc:sldMk cId="3950696740" sldId="269"/>
            <ac:cxnSpMk id="141" creationId="{D5B0A318-0A87-48B2-BD13-0FA19147CC71}"/>
          </ac:cxnSpMkLst>
        </pc:cxnChg>
        <pc:cxnChg chg="mod">
          <ac:chgData name="Julian Sunde" userId="286d4e35cb5dc194" providerId="LiveId" clId="{66A298A5-6913-41F6-81BA-049010E3C30F}" dt="2021-09-06T07:24:47.075" v="1666"/>
          <ac:cxnSpMkLst>
            <pc:docMk/>
            <pc:sldMk cId="3950696740" sldId="269"/>
            <ac:cxnSpMk id="142" creationId="{F84CED82-5D81-469A-BC6E-BA925383A544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43" creationId="{A7D7ABCF-539E-4E34-8B94-5D4345A3F14D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44" creationId="{E9EAD4DA-CD9F-4419-9CAD-A14460F1A8FC}"/>
          </ac:cxnSpMkLst>
        </pc:cxnChg>
        <pc:cxnChg chg="add mod">
          <ac:chgData name="Julian Sunde" userId="286d4e35cb5dc194" providerId="LiveId" clId="{66A298A5-6913-41F6-81BA-049010E3C30F}" dt="2021-09-06T07:24:57.278" v="1668" actId="1076"/>
          <ac:cxnSpMkLst>
            <pc:docMk/>
            <pc:sldMk cId="3950696740" sldId="269"/>
            <ac:cxnSpMk id="145" creationId="{761805CA-64F0-4392-B9E0-361FF41866B4}"/>
          </ac:cxnSpMkLst>
        </pc:cxnChg>
        <pc:cxnChg chg="mod">
          <ac:chgData name="Julian Sunde" userId="286d4e35cb5dc194" providerId="LiveId" clId="{66A298A5-6913-41F6-81BA-049010E3C30F}" dt="2021-09-06T07:24:47.075" v="1666"/>
          <ac:cxnSpMkLst>
            <pc:docMk/>
            <pc:sldMk cId="3950696740" sldId="269"/>
            <ac:cxnSpMk id="148" creationId="{41FC6AE9-F452-45D8-93C3-0DED50C78A72}"/>
          </ac:cxnSpMkLst>
        </pc:cxnChg>
      </pc:sldChg>
      <pc:sldChg chg="addSp delSp modSp new del mod">
        <pc:chgData name="Julian Sunde" userId="286d4e35cb5dc194" providerId="LiveId" clId="{66A298A5-6913-41F6-81BA-049010E3C30F}" dt="2021-09-06T07:35:58.593" v="1700" actId="2696"/>
        <pc:sldMkLst>
          <pc:docMk/>
          <pc:sldMk cId="2092544135" sldId="270"/>
        </pc:sldMkLst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2" creationId="{C6045588-4D65-4835-B643-DDB0EA57E755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3" creationId="{0EB856E3-5003-469D-9528-BD2AB7D86E20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4" creationId="{85388E18-AB14-4E22-9054-DD2A88BA10F9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5" creationId="{C4C83FD6-3027-4B17-81AD-C2D5C0E17D57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9" creationId="{BEEC3B25-7F51-4399-8CB9-D8483B018CF8}"/>
          </ac:spMkLst>
        </pc:spChg>
        <pc:spChg chg="mod">
          <ac:chgData name="Julian Sunde" userId="286d4e35cb5dc194" providerId="LiveId" clId="{66A298A5-6913-41F6-81BA-049010E3C30F}" dt="2021-09-06T03:00:46.967" v="1572"/>
          <ac:spMkLst>
            <pc:docMk/>
            <pc:sldMk cId="2092544135" sldId="270"/>
            <ac:spMk id="11" creationId="{7D9A1FF5-9304-4C3D-A21B-EA2138502CC8}"/>
          </ac:spMkLst>
        </pc:spChg>
        <pc:spChg chg="mod">
          <ac:chgData name="Julian Sunde" userId="286d4e35cb5dc194" providerId="LiveId" clId="{66A298A5-6913-41F6-81BA-049010E3C30F}" dt="2021-09-06T03:00:46.967" v="1572"/>
          <ac:spMkLst>
            <pc:docMk/>
            <pc:sldMk cId="2092544135" sldId="270"/>
            <ac:spMk id="12" creationId="{8E61A49D-1D9A-4B39-B565-EDFFD77EAE09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13" creationId="{A5903A56-3C0A-49BC-BA51-4EDAD2B91608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14" creationId="{B35DD672-67A6-4DFB-B4BC-3FCC290E8BB2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15" creationId="{77E74583-63FD-479E-86DB-3E81BD707EC6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16" creationId="{2EC1538D-AA2C-400B-9DAB-1E52A79E5BDB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20" creationId="{38AB09B3-7775-41F8-979A-1A1838A0FA89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21" creationId="{03163079-B58C-4559-8F5E-D603072621FD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25" creationId="{61E9D572-E9BC-473D-ADD2-DA5F9AE2440F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26" creationId="{CEDC7ADF-74FC-4AEC-8147-DD2C806A65C2}"/>
          </ac:spMkLst>
        </pc:spChg>
        <pc:spChg chg="mod">
          <ac:chgData name="Julian Sunde" userId="286d4e35cb5dc194" providerId="LiveId" clId="{66A298A5-6913-41F6-81BA-049010E3C30F}" dt="2021-09-06T03:00:46.967" v="1572"/>
          <ac:spMkLst>
            <pc:docMk/>
            <pc:sldMk cId="2092544135" sldId="270"/>
            <ac:spMk id="36" creationId="{23F0D9D2-D835-4FC1-80B8-3C418D85632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38" creationId="{AB35B05D-B32F-4708-A1A6-C00B7D6E3490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39" creationId="{24418EA5-9D5C-467C-B5BF-6BC6C9EF44CD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40" creationId="{95155B5F-9A7A-43B0-AA1C-570B3F3AA4DA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41" creationId="{837E2DC8-0647-4E53-BBBD-46172C6ACA45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45" creationId="{2A813B0D-7BF0-47E3-A858-8DB9E298A311}"/>
          </ac:spMkLst>
        </pc:spChg>
        <pc:spChg chg="mod">
          <ac:chgData name="Julian Sunde" userId="286d4e35cb5dc194" providerId="LiveId" clId="{66A298A5-6913-41F6-81BA-049010E3C30F}" dt="2021-09-06T03:01:15.313" v="1575"/>
          <ac:spMkLst>
            <pc:docMk/>
            <pc:sldMk cId="2092544135" sldId="270"/>
            <ac:spMk id="47" creationId="{1FB840DE-B6B9-4667-AB99-33BF0A3581F2}"/>
          </ac:spMkLst>
        </pc:spChg>
        <pc:spChg chg="mod">
          <ac:chgData name="Julian Sunde" userId="286d4e35cb5dc194" providerId="LiveId" clId="{66A298A5-6913-41F6-81BA-049010E3C30F}" dt="2021-09-06T03:01:15.313" v="1575"/>
          <ac:spMkLst>
            <pc:docMk/>
            <pc:sldMk cId="2092544135" sldId="270"/>
            <ac:spMk id="48" creationId="{838BE211-4F8B-4AC9-BA03-6AFDDD7CD8E0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49" creationId="{D2FCAA43-028D-4CE9-AECE-840DEDA8BF29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50" creationId="{AB0E47F4-3768-4BA7-85A4-515C655EBDE0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51" creationId="{7379020F-0D79-4741-B04D-0BC4FE36A8FE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52" creationId="{13581DFA-4453-4FA4-96C2-11B0E91BC3AB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56" creationId="{0565A49C-A238-44EF-BFC6-804C472EAE16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57" creationId="{2D5C7741-DA22-455C-985B-67400113FEE0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61" creationId="{F592220B-EBA0-44D0-AE6F-D49E29965D1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62" creationId="{0808175F-DD2D-4381-BCB6-0AB5C4DBFD99}"/>
          </ac:spMkLst>
        </pc:spChg>
        <pc:spChg chg="mod">
          <ac:chgData name="Julian Sunde" userId="286d4e35cb5dc194" providerId="LiveId" clId="{66A298A5-6913-41F6-81BA-049010E3C30F}" dt="2021-09-06T03:01:15.313" v="1575"/>
          <ac:spMkLst>
            <pc:docMk/>
            <pc:sldMk cId="2092544135" sldId="270"/>
            <ac:spMk id="72" creationId="{F68A7A56-CC38-4722-92C6-C9341625D5C5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74" creationId="{D59ED33A-999F-470A-B902-E29CC1053C5F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75" creationId="{42B1560A-C5D5-4FB2-A733-496ACB323B96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76" creationId="{DF82D53F-A1E2-4A0B-BE17-B695027BD560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77" creationId="{7580328F-09F0-4CBB-B1C3-91DF56888A75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81" creationId="{CEAC8C44-A6C7-4093-80AD-79FB4893D88D}"/>
          </ac:spMkLst>
        </pc:spChg>
        <pc:spChg chg="mod">
          <ac:chgData name="Julian Sunde" userId="286d4e35cb5dc194" providerId="LiveId" clId="{66A298A5-6913-41F6-81BA-049010E3C30F}" dt="2021-09-06T03:01:45.728" v="1579"/>
          <ac:spMkLst>
            <pc:docMk/>
            <pc:sldMk cId="2092544135" sldId="270"/>
            <ac:spMk id="83" creationId="{3141EB27-BF27-47B2-B95E-9513AA2870C1}"/>
          </ac:spMkLst>
        </pc:spChg>
        <pc:spChg chg="mod">
          <ac:chgData name="Julian Sunde" userId="286d4e35cb5dc194" providerId="LiveId" clId="{66A298A5-6913-41F6-81BA-049010E3C30F}" dt="2021-09-06T03:01:45.728" v="1579"/>
          <ac:spMkLst>
            <pc:docMk/>
            <pc:sldMk cId="2092544135" sldId="270"/>
            <ac:spMk id="84" creationId="{2F4D3D53-54C4-4C58-B274-C348898C2769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85" creationId="{CAB9DE00-E7D5-4469-BC62-43A78D824283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86" creationId="{B52A85CF-D043-4E75-81E1-C2B076D92ED9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87" creationId="{42190CEB-B286-475D-A1E4-7DF98711FD1C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88" creationId="{A1FADCC2-E77E-49AC-8229-A705291FB50C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92" creationId="{B85237FA-2D97-449C-B7CB-6A1D4DD58C18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93" creationId="{CBBAF2E7-7E55-4623-B410-234722AC669A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97" creationId="{0B89F5DC-1F78-4463-AC03-8CA548C3BCC8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98" creationId="{F74B6003-B6AF-4BDB-B398-5595F9A2A891}"/>
          </ac:spMkLst>
        </pc:spChg>
        <pc:spChg chg="mod">
          <ac:chgData name="Julian Sunde" userId="286d4e35cb5dc194" providerId="LiveId" clId="{66A298A5-6913-41F6-81BA-049010E3C30F}" dt="2021-09-06T03:01:45.728" v="1579"/>
          <ac:spMkLst>
            <pc:docMk/>
            <pc:sldMk cId="2092544135" sldId="270"/>
            <ac:spMk id="108" creationId="{0F26CB94-2F24-4849-8756-53257CE943C9}"/>
          </ac:spMkLst>
        </pc:spChg>
        <pc:spChg chg="add del mod">
          <ac:chgData name="Julian Sunde" userId="286d4e35cb5dc194" providerId="LiveId" clId="{66A298A5-6913-41F6-81BA-049010E3C30F}" dt="2021-09-06T07:25:06.483" v="1669" actId="478"/>
          <ac:spMkLst>
            <pc:docMk/>
            <pc:sldMk cId="2092544135" sldId="270"/>
            <ac:spMk id="110" creationId="{49AB259A-128B-4EFB-8BBE-CA88EDBEDC89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11" creationId="{E645DE54-FABE-4C3E-A579-B6F327C62066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12" creationId="{58DDB9C6-EC6E-4658-9E30-08D3B74BE892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13" creationId="{8EE36333-7114-4E84-9BEB-B07DB3A141DD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14" creationId="{D743A966-0A39-4881-8905-DAF177D03D0E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15" creationId="{E3FDE006-49C2-45BC-95A5-72450AC26EF1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16" creationId="{A75856ED-869B-44A4-99F2-1E7B72C2CDE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20" creationId="{DFD138CD-D47F-4693-AFD2-190E7A17C002}"/>
          </ac:spMkLst>
        </pc:spChg>
        <pc:spChg chg="mod">
          <ac:chgData name="Julian Sunde" userId="286d4e35cb5dc194" providerId="LiveId" clId="{66A298A5-6913-41F6-81BA-049010E3C30F}" dt="2021-09-06T07:25:32.890" v="1673"/>
          <ac:spMkLst>
            <pc:docMk/>
            <pc:sldMk cId="2092544135" sldId="270"/>
            <ac:spMk id="122" creationId="{0CC70FD2-3C3E-4305-B049-4518A44A9B45}"/>
          </ac:spMkLst>
        </pc:spChg>
        <pc:spChg chg="mod">
          <ac:chgData name="Julian Sunde" userId="286d4e35cb5dc194" providerId="LiveId" clId="{66A298A5-6913-41F6-81BA-049010E3C30F}" dt="2021-09-06T07:25:32.890" v="1673"/>
          <ac:spMkLst>
            <pc:docMk/>
            <pc:sldMk cId="2092544135" sldId="270"/>
            <ac:spMk id="123" creationId="{EE84CB87-8AC6-4103-837A-CB9096074F92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24" creationId="{FB723E91-72F9-43C0-8032-FB289EEC9A2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25" creationId="{F2A2D654-74FE-46DB-9D11-4AE183862EAC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26" creationId="{8DEFC3A4-7BF3-4E92-8C31-44AD06FB835F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27" creationId="{565BC168-9638-418A-A70A-9F1334555389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31" creationId="{1638B3A9-E2E7-40FB-AC95-A60EC4123BCD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32" creationId="{D58A43DE-690C-4565-9273-4A6F9E19A2A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36" creationId="{CCB984A1-A22B-4B66-B530-1190CA42789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37" creationId="{49920327-1AEF-452E-A3FA-AF2E7CE8B94D}"/>
          </ac:spMkLst>
        </pc:spChg>
        <pc:spChg chg="mod">
          <ac:chgData name="Julian Sunde" userId="286d4e35cb5dc194" providerId="LiveId" clId="{66A298A5-6913-41F6-81BA-049010E3C30F}" dt="2021-09-06T07:25:32.890" v="1673"/>
          <ac:spMkLst>
            <pc:docMk/>
            <pc:sldMk cId="2092544135" sldId="270"/>
            <ac:spMk id="147" creationId="{EEBC354F-C1B9-473D-9F54-A1229E6423CE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49" creationId="{0ECEB62B-E759-4E04-95EE-D5BDF105656F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50" creationId="{7CE2B35F-2005-42FF-8661-A5BECCBC582C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51" creationId="{355EAE75-3ED3-4E53-8AAF-1C78924E555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52" creationId="{75C4E389-7744-4F1F-A205-4204053D5BCF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56" creationId="{231EE81B-5D58-4DEE-9B07-483A86EBA647}"/>
          </ac:spMkLst>
        </pc:spChg>
        <pc:spChg chg="mod">
          <ac:chgData name="Julian Sunde" userId="286d4e35cb5dc194" providerId="LiveId" clId="{66A298A5-6913-41F6-81BA-049010E3C30F}" dt="2021-09-06T07:25:32.890" v="1673"/>
          <ac:spMkLst>
            <pc:docMk/>
            <pc:sldMk cId="2092544135" sldId="270"/>
            <ac:spMk id="158" creationId="{C02C431B-33B0-492A-90DB-56CE9B1FF193}"/>
          </ac:spMkLst>
        </pc:spChg>
        <pc:spChg chg="mod">
          <ac:chgData name="Julian Sunde" userId="286d4e35cb5dc194" providerId="LiveId" clId="{66A298A5-6913-41F6-81BA-049010E3C30F}" dt="2021-09-06T07:25:32.890" v="1673"/>
          <ac:spMkLst>
            <pc:docMk/>
            <pc:sldMk cId="2092544135" sldId="270"/>
            <ac:spMk id="159" creationId="{7CC2CFF8-BA14-459F-BA58-91CBDE461DE4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60" creationId="{83B92BCF-03B8-43C6-A019-CCF80B51F96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61" creationId="{CE80DD0C-0BD0-4866-BC80-FF75FA9ED56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62" creationId="{EA65FB14-2B8B-428A-9B34-E102A80D681E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63" creationId="{65975D25-4242-4CE8-A4CA-F39B7AC425DB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67" creationId="{23939CE1-7675-4D80-A906-98E190780FDA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68" creationId="{AD0D56BA-2D7F-43F4-879C-DACF54274C0B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72" creationId="{AE09AC69-5FC2-41C8-AB91-20D94A5A56EC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73" creationId="{8C4AA5B5-6972-4A90-9AF6-84F7DBC6BB1D}"/>
          </ac:spMkLst>
        </pc:spChg>
        <pc:spChg chg="mod">
          <ac:chgData name="Julian Sunde" userId="286d4e35cb5dc194" providerId="LiveId" clId="{66A298A5-6913-41F6-81BA-049010E3C30F}" dt="2021-09-06T07:25:32.890" v="1673"/>
          <ac:spMkLst>
            <pc:docMk/>
            <pc:sldMk cId="2092544135" sldId="270"/>
            <ac:spMk id="183" creationId="{C6E77EC4-6F35-419E-A11E-A7574FF2BDB4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85" creationId="{3C9B5B88-3AC8-4C4E-997B-1FFC24C4BB20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86" creationId="{926A9E75-FFD4-4EDD-836E-2EBE6DA49CEE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87" creationId="{034474C2-F197-497C-9803-69C00E4F3C72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88" creationId="{AD7B252D-AB8E-4B48-9822-C9A3C2273E5F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92" creationId="{39E446AC-E913-4859-9DDE-3E1F0852C1FD}"/>
          </ac:spMkLst>
        </pc:spChg>
        <pc:spChg chg="mod">
          <ac:chgData name="Julian Sunde" userId="286d4e35cb5dc194" providerId="LiveId" clId="{66A298A5-6913-41F6-81BA-049010E3C30F}" dt="2021-09-06T07:25:32.890" v="1673"/>
          <ac:spMkLst>
            <pc:docMk/>
            <pc:sldMk cId="2092544135" sldId="270"/>
            <ac:spMk id="194" creationId="{FBE69A9A-60E9-4BA7-997D-765ED7DEF5F6}"/>
          </ac:spMkLst>
        </pc:spChg>
        <pc:spChg chg="mod">
          <ac:chgData name="Julian Sunde" userId="286d4e35cb5dc194" providerId="LiveId" clId="{66A298A5-6913-41F6-81BA-049010E3C30F}" dt="2021-09-06T07:25:32.890" v="1673"/>
          <ac:spMkLst>
            <pc:docMk/>
            <pc:sldMk cId="2092544135" sldId="270"/>
            <ac:spMk id="195" creationId="{01C489EE-651E-4ACB-9903-EA157D6AFC5F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96" creationId="{F2A35039-1FD5-41F5-A85C-3720F9F30F4E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97" creationId="{4A9115EE-2B52-4766-A203-009F174C5D85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98" creationId="{257C1675-F178-482A-AAC9-1AC6007C9940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199" creationId="{5FDA5988-E1B8-4F3F-B251-7C88BF17FCF7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203" creationId="{AA48413B-6D99-41B4-823D-9F91E9D3A519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204" creationId="{662A852A-A260-470F-8538-54C47F1451B8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208" creationId="{D9F6B04F-0231-445E-9317-DD04D5D744E6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209" creationId="{2FE627A7-0D80-4950-8EDF-7880DBD91107}"/>
          </ac:spMkLst>
        </pc:spChg>
        <pc:spChg chg="mod">
          <ac:chgData name="Julian Sunde" userId="286d4e35cb5dc194" providerId="LiveId" clId="{66A298A5-6913-41F6-81BA-049010E3C30F}" dt="2021-09-06T07:25:32.890" v="1673"/>
          <ac:spMkLst>
            <pc:docMk/>
            <pc:sldMk cId="2092544135" sldId="270"/>
            <ac:spMk id="219" creationId="{E2C3BE0F-277E-4B2C-9F9E-8789BEDF3B08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221" creationId="{DF1411A2-3AA7-46E6-AC72-40424F39EC05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222" creationId="{04B45A36-92BD-4455-9171-88C105ED0A1E}"/>
          </ac:spMkLst>
        </pc:spChg>
        <pc:spChg chg="add mod">
          <ac:chgData name="Julian Sunde" userId="286d4e35cb5dc194" providerId="LiveId" clId="{66A298A5-6913-41F6-81BA-049010E3C30F}" dt="2021-09-06T07:26:03.289" v="1680" actId="1076"/>
          <ac:spMkLst>
            <pc:docMk/>
            <pc:sldMk cId="2092544135" sldId="270"/>
            <ac:spMk id="223" creationId="{CFB3296A-2A57-4B11-A461-5AADE56E454E}"/>
          </ac:spMkLst>
        </pc:spChg>
        <pc:grpChg chg="add del mod">
          <ac:chgData name="Julian Sunde" userId="286d4e35cb5dc194" providerId="LiveId" clId="{66A298A5-6913-41F6-81BA-049010E3C30F}" dt="2021-09-06T07:25:06.483" v="1669" actId="478"/>
          <ac:grpSpMkLst>
            <pc:docMk/>
            <pc:sldMk cId="2092544135" sldId="270"/>
            <ac:grpSpMk id="6" creationId="{5C4ED1AE-279C-4DCB-A002-40FB25ADC532}"/>
          </ac:grpSpMkLst>
        </pc:grpChg>
        <pc:grpChg chg="add del mod">
          <ac:chgData name="Julian Sunde" userId="286d4e35cb5dc194" providerId="LiveId" clId="{66A298A5-6913-41F6-81BA-049010E3C30F}" dt="2021-09-06T07:25:06.483" v="1669" actId="478"/>
          <ac:grpSpMkLst>
            <pc:docMk/>
            <pc:sldMk cId="2092544135" sldId="270"/>
            <ac:grpSpMk id="10" creationId="{73E815AB-8B50-4EC9-BBB2-802721D9ADAD}"/>
          </ac:grpSpMkLst>
        </pc:grpChg>
        <pc:grpChg chg="add del mod">
          <ac:chgData name="Julian Sunde" userId="286d4e35cb5dc194" providerId="LiveId" clId="{66A298A5-6913-41F6-81BA-049010E3C30F}" dt="2021-09-06T07:25:06.483" v="1669" actId="478"/>
          <ac:grpSpMkLst>
            <pc:docMk/>
            <pc:sldMk cId="2092544135" sldId="270"/>
            <ac:grpSpMk id="28" creationId="{FC52784C-A524-44B1-83BC-AF2189D366BA}"/>
          </ac:grpSpMkLst>
        </pc:grpChg>
        <pc:grpChg chg="add del mod">
          <ac:chgData name="Julian Sunde" userId="286d4e35cb5dc194" providerId="LiveId" clId="{66A298A5-6913-41F6-81BA-049010E3C30F}" dt="2021-09-06T07:25:06.483" v="1669" actId="478"/>
          <ac:grpSpMkLst>
            <pc:docMk/>
            <pc:sldMk cId="2092544135" sldId="270"/>
            <ac:grpSpMk id="35" creationId="{5BCAFCF3-774F-4A6A-8DD9-DC17F3EBEEDF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42" creationId="{99973C71-0882-49C0-9295-1C232A2E4738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46" creationId="{00916DEB-6FDA-420C-ACA1-06CFD026212A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64" creationId="{038D08D1-B8B8-434D-AEC1-F2DD6B7622F6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71" creationId="{7B30DF97-EB25-4D26-9BCC-A9626C9169BA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78" creationId="{CC847169-47DF-46BE-B5E3-1079BD1B9EA8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82" creationId="{8FF2C731-779F-4B35-A6DD-A8FA75E5E91F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00" creationId="{36F393C2-AB76-4E50-A208-52268990AF6F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07" creationId="{E152D854-7CC5-43D4-B02D-A090E0FFB0AD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17" creationId="{5CBFC380-46CA-4635-A28A-91BF913FEBA1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21" creationId="{C9856AB2-4A15-4727-8EFE-2533A0A246DB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39" creationId="{77413445-A2BC-42EB-8A92-D9EE7AB06F9C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46" creationId="{DEE5CBD8-8AF6-4976-897B-3363C9C6BD89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53" creationId="{86EC440D-3AC6-4F44-A376-F0612AC4C7B9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57" creationId="{A0EC9FF5-FD8F-4954-8D0E-47B7D8B3D728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75" creationId="{FE2BCB92-6AE4-4212-9C76-9ACE5D24AF3C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82" creationId="{9C51D65C-7F61-45FE-B148-B3AEB3BE5D17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89" creationId="{C9E7B96D-C360-417E-8AF8-E4A9FF15E2F1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193" creationId="{84916664-55E0-4111-A0A7-39B878332D30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211" creationId="{2F8FFC62-AEA5-4D31-9C46-C32AA52B75BC}"/>
          </ac:grpSpMkLst>
        </pc:grpChg>
        <pc:grpChg chg="add mod">
          <ac:chgData name="Julian Sunde" userId="286d4e35cb5dc194" providerId="LiveId" clId="{66A298A5-6913-41F6-81BA-049010E3C30F}" dt="2021-09-06T07:26:03.289" v="1680" actId="1076"/>
          <ac:grpSpMkLst>
            <pc:docMk/>
            <pc:sldMk cId="2092544135" sldId="270"/>
            <ac:grpSpMk id="218" creationId="{95E11D2C-B951-4A2D-A447-16907FA2F114}"/>
          </ac:grpSpMkLst>
        </pc:grpChg>
        <pc:cxnChg chg="mod">
          <ac:chgData name="Julian Sunde" userId="286d4e35cb5dc194" providerId="LiveId" clId="{66A298A5-6913-41F6-81BA-049010E3C30F}" dt="2021-09-06T03:00:46.967" v="1572"/>
          <ac:cxnSpMkLst>
            <pc:docMk/>
            <pc:sldMk cId="2092544135" sldId="270"/>
            <ac:cxnSpMk id="7" creationId="{787B3FA7-85E7-4ECC-9D38-EE4E10765221}"/>
          </ac:cxnSpMkLst>
        </pc:cxnChg>
        <pc:cxnChg chg="mod">
          <ac:chgData name="Julian Sunde" userId="286d4e35cb5dc194" providerId="LiveId" clId="{66A298A5-6913-41F6-81BA-049010E3C30F}" dt="2021-09-06T03:00:46.967" v="1572"/>
          <ac:cxnSpMkLst>
            <pc:docMk/>
            <pc:sldMk cId="2092544135" sldId="270"/>
            <ac:cxnSpMk id="8" creationId="{F1075B45-1207-4DEE-B45B-2442B6525C61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17" creationId="{C51271A6-166F-4FCE-84F5-0513DE8F6CEC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18" creationId="{C3E68A55-C696-4B77-AEA1-1DE558D7CD64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19" creationId="{95525861-7B95-4A6C-8BA6-2A6432DD7F71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22" creationId="{4674B4E2-F3F0-4AA2-BBB4-3537E740CB42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23" creationId="{64301675-877C-4720-AE76-58B637869C9E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24" creationId="{6453CD8B-5A9E-4A1D-9919-D8278A608CFF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27" creationId="{849D122C-1747-4AB2-85B6-6004733DA9E5}"/>
          </ac:cxnSpMkLst>
        </pc:cxnChg>
        <pc:cxnChg chg="mod">
          <ac:chgData name="Julian Sunde" userId="286d4e35cb5dc194" providerId="LiveId" clId="{66A298A5-6913-41F6-81BA-049010E3C30F}" dt="2021-09-06T03:00:46.967" v="1572"/>
          <ac:cxnSpMkLst>
            <pc:docMk/>
            <pc:sldMk cId="2092544135" sldId="270"/>
            <ac:cxnSpMk id="29" creationId="{8CD32D8C-7889-4306-B4B6-0C88D57171E4}"/>
          </ac:cxnSpMkLst>
        </pc:cxnChg>
        <pc:cxnChg chg="mod">
          <ac:chgData name="Julian Sunde" userId="286d4e35cb5dc194" providerId="LiveId" clId="{66A298A5-6913-41F6-81BA-049010E3C30F}" dt="2021-09-06T03:00:46.967" v="1572"/>
          <ac:cxnSpMkLst>
            <pc:docMk/>
            <pc:sldMk cId="2092544135" sldId="270"/>
            <ac:cxnSpMk id="30" creationId="{FE81ED34-70BE-4E0F-8EC4-F870D99E5D7F}"/>
          </ac:cxnSpMkLst>
        </pc:cxnChg>
        <pc:cxnChg chg="mod">
          <ac:chgData name="Julian Sunde" userId="286d4e35cb5dc194" providerId="LiveId" clId="{66A298A5-6913-41F6-81BA-049010E3C30F}" dt="2021-09-06T03:00:46.967" v="1572"/>
          <ac:cxnSpMkLst>
            <pc:docMk/>
            <pc:sldMk cId="2092544135" sldId="270"/>
            <ac:cxnSpMk id="31" creationId="{ED850F91-5A4C-4900-B46A-0DE75EAA5CF5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32" creationId="{5B54E68F-15AB-47F6-A67E-834B4152941B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33" creationId="{DC09D801-7548-4E8C-A411-8CC4A853C0FD}"/>
          </ac:cxnSpMkLst>
        </pc:cxnChg>
        <pc:cxnChg chg="add del mod">
          <ac:chgData name="Julian Sunde" userId="286d4e35cb5dc194" providerId="LiveId" clId="{66A298A5-6913-41F6-81BA-049010E3C30F}" dt="2021-09-06T07:25:06.483" v="1669" actId="478"/>
          <ac:cxnSpMkLst>
            <pc:docMk/>
            <pc:sldMk cId="2092544135" sldId="270"/>
            <ac:cxnSpMk id="34" creationId="{87970CF7-0A82-408A-A9A9-A7A9B397F829}"/>
          </ac:cxnSpMkLst>
        </pc:cxnChg>
        <pc:cxnChg chg="mod">
          <ac:chgData name="Julian Sunde" userId="286d4e35cb5dc194" providerId="LiveId" clId="{66A298A5-6913-41F6-81BA-049010E3C30F}" dt="2021-09-06T03:00:46.967" v="1572"/>
          <ac:cxnSpMkLst>
            <pc:docMk/>
            <pc:sldMk cId="2092544135" sldId="270"/>
            <ac:cxnSpMk id="37" creationId="{E83D58FC-EC12-4AF9-9159-57FF6DF4809D}"/>
          </ac:cxnSpMkLst>
        </pc:cxnChg>
        <pc:cxnChg chg="mod">
          <ac:chgData name="Julian Sunde" userId="286d4e35cb5dc194" providerId="LiveId" clId="{66A298A5-6913-41F6-81BA-049010E3C30F}" dt="2021-09-06T03:01:15.313" v="1575"/>
          <ac:cxnSpMkLst>
            <pc:docMk/>
            <pc:sldMk cId="2092544135" sldId="270"/>
            <ac:cxnSpMk id="43" creationId="{EA96A0FF-97D5-4E8C-A4C1-7E6F5EA3E5D6}"/>
          </ac:cxnSpMkLst>
        </pc:cxnChg>
        <pc:cxnChg chg="mod">
          <ac:chgData name="Julian Sunde" userId="286d4e35cb5dc194" providerId="LiveId" clId="{66A298A5-6913-41F6-81BA-049010E3C30F}" dt="2021-09-06T03:01:15.313" v="1575"/>
          <ac:cxnSpMkLst>
            <pc:docMk/>
            <pc:sldMk cId="2092544135" sldId="270"/>
            <ac:cxnSpMk id="44" creationId="{3D8A4EA1-F01C-4C08-9E90-DA43EE2735BC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53" creationId="{7E2C7720-0343-4177-80CC-12B4C055C438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54" creationId="{17A0DD78-9F6E-4D02-BD15-B2D9249D6FDC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55" creationId="{ACB479C7-4684-4457-A2F3-A71E957902ED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58" creationId="{B910257D-8227-4264-B075-A1B14E7D1C69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59" creationId="{24ADD55E-9216-402F-B21D-5CD1CAAD36E7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60" creationId="{B2E04578-414F-44DB-93BE-8A7E9ED05A04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63" creationId="{8BBC7CF7-57E8-481E-BF65-9E284A9ED32F}"/>
          </ac:cxnSpMkLst>
        </pc:cxnChg>
        <pc:cxnChg chg="mod">
          <ac:chgData name="Julian Sunde" userId="286d4e35cb5dc194" providerId="LiveId" clId="{66A298A5-6913-41F6-81BA-049010E3C30F}" dt="2021-09-06T03:01:15.313" v="1575"/>
          <ac:cxnSpMkLst>
            <pc:docMk/>
            <pc:sldMk cId="2092544135" sldId="270"/>
            <ac:cxnSpMk id="65" creationId="{15C6C248-DDFF-4C32-9FE2-E43BE8DC1503}"/>
          </ac:cxnSpMkLst>
        </pc:cxnChg>
        <pc:cxnChg chg="mod">
          <ac:chgData name="Julian Sunde" userId="286d4e35cb5dc194" providerId="LiveId" clId="{66A298A5-6913-41F6-81BA-049010E3C30F}" dt="2021-09-06T03:01:15.313" v="1575"/>
          <ac:cxnSpMkLst>
            <pc:docMk/>
            <pc:sldMk cId="2092544135" sldId="270"/>
            <ac:cxnSpMk id="66" creationId="{553A83B9-5194-4D05-84CC-49A6DE7D1184}"/>
          </ac:cxnSpMkLst>
        </pc:cxnChg>
        <pc:cxnChg chg="mod">
          <ac:chgData name="Julian Sunde" userId="286d4e35cb5dc194" providerId="LiveId" clId="{66A298A5-6913-41F6-81BA-049010E3C30F}" dt="2021-09-06T03:01:15.313" v="1575"/>
          <ac:cxnSpMkLst>
            <pc:docMk/>
            <pc:sldMk cId="2092544135" sldId="270"/>
            <ac:cxnSpMk id="67" creationId="{24CB3BB0-760B-4261-B37B-3B5D745C7CC1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68" creationId="{9E0BFD1E-67C3-459B-BD36-377B72D36C36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69" creationId="{0FC69533-A0E9-470C-928A-38429CEFF4DA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70" creationId="{54E1B61C-A1DA-4832-8A10-A767DAAA1ABC}"/>
          </ac:cxnSpMkLst>
        </pc:cxnChg>
        <pc:cxnChg chg="mod">
          <ac:chgData name="Julian Sunde" userId="286d4e35cb5dc194" providerId="LiveId" clId="{66A298A5-6913-41F6-81BA-049010E3C30F}" dt="2021-09-06T03:01:15.313" v="1575"/>
          <ac:cxnSpMkLst>
            <pc:docMk/>
            <pc:sldMk cId="2092544135" sldId="270"/>
            <ac:cxnSpMk id="73" creationId="{C0EDC815-8E33-4BE0-A98F-B180EB2B1861}"/>
          </ac:cxnSpMkLst>
        </pc:cxnChg>
        <pc:cxnChg chg="mod">
          <ac:chgData name="Julian Sunde" userId="286d4e35cb5dc194" providerId="LiveId" clId="{66A298A5-6913-41F6-81BA-049010E3C30F}" dt="2021-09-06T03:01:45.728" v="1579"/>
          <ac:cxnSpMkLst>
            <pc:docMk/>
            <pc:sldMk cId="2092544135" sldId="270"/>
            <ac:cxnSpMk id="79" creationId="{613509DD-C4E2-4AAF-B20B-9DE3FE1EF32C}"/>
          </ac:cxnSpMkLst>
        </pc:cxnChg>
        <pc:cxnChg chg="mod">
          <ac:chgData name="Julian Sunde" userId="286d4e35cb5dc194" providerId="LiveId" clId="{66A298A5-6913-41F6-81BA-049010E3C30F}" dt="2021-09-06T03:01:45.728" v="1579"/>
          <ac:cxnSpMkLst>
            <pc:docMk/>
            <pc:sldMk cId="2092544135" sldId="270"/>
            <ac:cxnSpMk id="80" creationId="{101ABD62-EF1C-4A20-BA2E-FC18B78F569A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89" creationId="{0412CD6D-473B-4670-B97E-DDA613343DE9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90" creationId="{680430DD-E12E-4CA1-9A22-0B856567712C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91" creationId="{B24C5D3E-FC73-4F2E-B84A-37CC68EF12B5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94" creationId="{46931CC4-0ABD-4673-80D8-91425823DFD2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95" creationId="{8FEF744A-2972-4738-917B-99A9EAAEE726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96" creationId="{8A73F0BE-E5E7-4FD8-840E-A4CB236DC59E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99" creationId="{175930A2-D4A5-47E0-887D-9A24B83AFD97}"/>
          </ac:cxnSpMkLst>
        </pc:cxnChg>
        <pc:cxnChg chg="mod">
          <ac:chgData name="Julian Sunde" userId="286d4e35cb5dc194" providerId="LiveId" clId="{66A298A5-6913-41F6-81BA-049010E3C30F}" dt="2021-09-06T03:01:45.728" v="1579"/>
          <ac:cxnSpMkLst>
            <pc:docMk/>
            <pc:sldMk cId="2092544135" sldId="270"/>
            <ac:cxnSpMk id="101" creationId="{8220C737-0418-4CE3-8FAE-83D590015427}"/>
          </ac:cxnSpMkLst>
        </pc:cxnChg>
        <pc:cxnChg chg="mod">
          <ac:chgData name="Julian Sunde" userId="286d4e35cb5dc194" providerId="LiveId" clId="{66A298A5-6913-41F6-81BA-049010E3C30F}" dt="2021-09-06T03:01:45.728" v="1579"/>
          <ac:cxnSpMkLst>
            <pc:docMk/>
            <pc:sldMk cId="2092544135" sldId="270"/>
            <ac:cxnSpMk id="102" creationId="{BCD02AEE-DB1B-4965-B5D6-4E415B4F00BF}"/>
          </ac:cxnSpMkLst>
        </pc:cxnChg>
        <pc:cxnChg chg="mod">
          <ac:chgData name="Julian Sunde" userId="286d4e35cb5dc194" providerId="LiveId" clId="{66A298A5-6913-41F6-81BA-049010E3C30F}" dt="2021-09-06T03:01:45.728" v="1579"/>
          <ac:cxnSpMkLst>
            <pc:docMk/>
            <pc:sldMk cId="2092544135" sldId="270"/>
            <ac:cxnSpMk id="103" creationId="{7A2D0AC8-E25D-4795-B11A-39717B6C4550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04" creationId="{A0C06990-56F5-44B0-B644-C50AAA844B79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05" creationId="{82605963-E4B1-458D-8E7C-6F13E6C4B553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06" creationId="{41145880-CD5D-4935-974B-3478437C96DD}"/>
          </ac:cxnSpMkLst>
        </pc:cxnChg>
        <pc:cxnChg chg="mod">
          <ac:chgData name="Julian Sunde" userId="286d4e35cb5dc194" providerId="LiveId" clId="{66A298A5-6913-41F6-81BA-049010E3C30F}" dt="2021-09-06T03:01:45.728" v="1579"/>
          <ac:cxnSpMkLst>
            <pc:docMk/>
            <pc:sldMk cId="2092544135" sldId="270"/>
            <ac:cxnSpMk id="109" creationId="{E90D1D49-32AB-4445-BF96-00A9835CAB9E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18" creationId="{9CCE8692-4C34-4606-9CF0-59A207EA4D89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19" creationId="{1624B430-72E3-4409-BC12-5AC35B50C43B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28" creationId="{C74068A6-C760-4FFE-9509-5E4A37EA7796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29" creationId="{D1D9624D-B711-4CC2-B162-425EDE5C4BCB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30" creationId="{5A272F18-54A4-4E9E-84F7-1AA6CF79002C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33" creationId="{D2BDE589-C786-4CCE-AE57-C16478E0F553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34" creationId="{925F919C-E35F-4A33-8CBB-9C7586242489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35" creationId="{B75A94B1-7EA1-41F4-B7E1-C1128F79542A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38" creationId="{3F7A6EC6-01B8-470A-A8CF-61A5C8E62196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40" creationId="{CF5F4261-375E-429C-9C42-5538DC16DB97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41" creationId="{60C1BBE3-4CB3-4FE7-B1C4-D933269709B6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42" creationId="{BD521D20-14B2-4615-A801-13B574C5FD1F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43" creationId="{EDD26E7F-A1B2-4917-9259-9DE9ABBDA534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44" creationId="{57376B09-1A88-4080-A6F3-EB1FB80E1515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45" creationId="{0F90253A-851B-4341-B37B-7D3A7BA06508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48" creationId="{6C3F77E2-412F-43E6-A7D8-4817C159511A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54" creationId="{4308B578-FD9C-4C7E-B4A3-DDDF7853C2DD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55" creationId="{8DB3BBA1-43E6-43C4-8100-8AF07D2A11E6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64" creationId="{73DB7394-B4AC-4ABA-BF4C-7A566E5CD76F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65" creationId="{41F111DC-D4BC-4799-BDBE-E2CA6ECBD40C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66" creationId="{E39A4239-D07B-4D4B-A9D3-2D56A4F15EEF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69" creationId="{32A16757-2C8A-4C43-B1BD-7A058BEDBE38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70" creationId="{D287A93D-7E10-48A0-8A64-4BEC871F9F6D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71" creationId="{0CBEE057-7BFB-4904-A3F3-EDD20DBC2E87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74" creationId="{F0731A12-B690-40CE-BD8E-D9D890B73FA4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76" creationId="{0D175C19-04BD-4172-BE58-1F311CE4316F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77" creationId="{1AA8DCD7-9CD1-42AE-9D69-F7119FA846DC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78" creationId="{B94D96AD-616C-4F44-A410-F9D50C22209A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79" creationId="{F701B078-3BBE-4A64-AEAF-A1167E3BA59C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80" creationId="{088195F9-B975-4B23-9693-49F9058D7444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181" creationId="{5E7DBE2E-B8E1-48A2-A74C-AB6E4F5726CF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84" creationId="{1B6BBAA2-6ECD-45C9-921A-8BBEB9B28913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90" creationId="{CCCC3CC5-BA27-416A-8DD0-A764280AFEB8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191" creationId="{EEEC28E3-E3D8-4DDD-90CC-3663804A875F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00" creationId="{E51DF31C-B0BE-494C-A097-273F221B6AA1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01" creationId="{FE2C736E-AF2F-42DD-A27F-71AE55691C2C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02" creationId="{E1B7DB6C-6EF9-4CB6-8025-AAF28766D72B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05" creationId="{93384306-806E-477A-8042-4E58CE00D8FD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06" creationId="{40E16115-01EC-4595-A0D7-0BEB9D5C231E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07" creationId="{5443F5E3-4384-41A7-9749-5C198C3810CB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10" creationId="{52A1655D-1FA0-43F5-955F-6D3675E8A232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212" creationId="{613186FE-5B58-45DB-A047-628FD9A615F6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213" creationId="{DF22428B-1640-4BC6-9B04-6A04DFED1DDF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214" creationId="{B9FE2F36-8A01-4E78-AA1D-7755D29BEF45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15" creationId="{1BEF9AFE-6B3A-4722-B1BB-6CB4001F1424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16" creationId="{7D78C47F-5245-4204-8B7E-8DF30D6BF04B}"/>
          </ac:cxnSpMkLst>
        </pc:cxnChg>
        <pc:cxnChg chg="add mod">
          <ac:chgData name="Julian Sunde" userId="286d4e35cb5dc194" providerId="LiveId" clId="{66A298A5-6913-41F6-81BA-049010E3C30F}" dt="2021-09-06T07:26:03.289" v="1680" actId="1076"/>
          <ac:cxnSpMkLst>
            <pc:docMk/>
            <pc:sldMk cId="2092544135" sldId="270"/>
            <ac:cxnSpMk id="217" creationId="{E58E7DC0-982B-4495-928E-735CA4D9C158}"/>
          </ac:cxnSpMkLst>
        </pc:cxnChg>
        <pc:cxnChg chg="mod">
          <ac:chgData name="Julian Sunde" userId="286d4e35cb5dc194" providerId="LiveId" clId="{66A298A5-6913-41F6-81BA-049010E3C30F}" dt="2021-09-06T07:25:32.890" v="1673"/>
          <ac:cxnSpMkLst>
            <pc:docMk/>
            <pc:sldMk cId="2092544135" sldId="270"/>
            <ac:cxnSpMk id="220" creationId="{34D765C2-BB45-44E8-93B0-782580224C8C}"/>
          </ac:cxnSpMkLst>
        </pc:cxnChg>
      </pc:sldChg>
      <pc:sldChg chg="addSp delSp modSp add mod">
        <pc:chgData name="Julian Sunde" userId="286d4e35cb5dc194" providerId="LiveId" clId="{66A298A5-6913-41F6-81BA-049010E3C30F}" dt="2021-09-12T07:07:56.420" v="2786" actId="20577"/>
        <pc:sldMkLst>
          <pc:docMk/>
          <pc:sldMk cId="2951387555" sldId="270"/>
        </pc:sldMkLst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4" creationId="{807A2CC8-997C-4C35-9341-F4943AAE2879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7" creationId="{42C019BC-FB1F-4154-8653-27D09B17E2ED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8" creationId="{631C2FB0-9AA2-45F6-B499-48EB48F257D0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9" creationId="{C033931C-2364-4125-B5DD-82BF27F3CF08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14" creationId="{EA8E7290-414F-46F3-8580-81B65A959E14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18" creationId="{29CD411F-C6EA-46C0-9A4A-4A384DB24EEB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20" creationId="{9985844B-3696-46ED-B2D6-07E369E83D4B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21" creationId="{7418650E-A457-43FB-8469-87BF4431C1A9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22" creationId="{D0E68353-4A84-4B1F-BAB0-B244FB56B033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26" creationId="{80B5E99F-C178-4B2E-9591-0A3E9EB0994A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27" creationId="{A0301907-7D5E-4FC5-884C-B1A842412C99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36" creationId="{00501E6D-A23A-4FEF-8344-65195D345A7E}"/>
          </ac:spMkLst>
        </pc:spChg>
        <pc:spChg chg="del">
          <ac:chgData name="Julian Sunde" userId="286d4e35cb5dc194" providerId="LiveId" clId="{66A298A5-6913-41F6-81BA-049010E3C30F}" dt="2021-09-12T04:57:35.786" v="1860" actId="478"/>
          <ac:spMkLst>
            <pc:docMk/>
            <pc:sldMk cId="2951387555" sldId="270"/>
            <ac:spMk id="37" creationId="{77EAC6BB-99FB-48ED-B1FF-4328E71BE959}"/>
          </ac:spMkLst>
        </pc:spChg>
        <pc:spChg chg="mod">
          <ac:chgData name="Julian Sunde" userId="286d4e35cb5dc194" providerId="LiveId" clId="{66A298A5-6913-41F6-81BA-049010E3C30F}" dt="2021-09-12T05:01:21.173" v="1944" actId="20577"/>
          <ac:spMkLst>
            <pc:docMk/>
            <pc:sldMk cId="2951387555" sldId="270"/>
            <ac:spMk id="55" creationId="{37BD53F8-9FE2-4DDC-8BE0-AAE6F2F0A135}"/>
          </ac:spMkLst>
        </pc:spChg>
        <pc:spChg chg="del">
          <ac:chgData name="Julian Sunde" userId="286d4e35cb5dc194" providerId="LiveId" clId="{66A298A5-6913-41F6-81BA-049010E3C30F}" dt="2021-09-12T04:59:19.680" v="1883" actId="478"/>
          <ac:spMkLst>
            <pc:docMk/>
            <pc:sldMk cId="2951387555" sldId="270"/>
            <ac:spMk id="59" creationId="{C99593E3-3F86-4152-B4B9-B3ABA5B29296}"/>
          </ac:spMkLst>
        </pc:spChg>
        <pc:spChg chg="add mod">
          <ac:chgData name="Julian Sunde" userId="286d4e35cb5dc194" providerId="LiveId" clId="{66A298A5-6913-41F6-81BA-049010E3C30F}" dt="2021-09-12T07:04:59.617" v="2674"/>
          <ac:spMkLst>
            <pc:docMk/>
            <pc:sldMk cId="2951387555" sldId="270"/>
            <ac:spMk id="74" creationId="{39CDE00E-154F-42AE-A81E-909CAA922A45}"/>
          </ac:spMkLst>
        </pc:spChg>
        <pc:spChg chg="add mod">
          <ac:chgData name="Julian Sunde" userId="286d4e35cb5dc194" providerId="LiveId" clId="{66A298A5-6913-41F6-81BA-049010E3C30F}" dt="2021-09-12T07:07:43.808" v="2768" actId="20577"/>
          <ac:spMkLst>
            <pc:docMk/>
            <pc:sldMk cId="2951387555" sldId="270"/>
            <ac:spMk id="75" creationId="{2ED203BE-19C1-4806-AAA6-A4DAB559FE9F}"/>
          </ac:spMkLst>
        </pc:spChg>
        <pc:spChg chg="add mod">
          <ac:chgData name="Julian Sunde" userId="286d4e35cb5dc194" providerId="LiveId" clId="{66A298A5-6913-41F6-81BA-049010E3C30F}" dt="2021-09-12T07:07:50.876" v="2775" actId="20577"/>
          <ac:spMkLst>
            <pc:docMk/>
            <pc:sldMk cId="2951387555" sldId="270"/>
            <ac:spMk id="78" creationId="{8C17AC3D-6755-4EAB-91E8-32B9E7D74112}"/>
          </ac:spMkLst>
        </pc:spChg>
        <pc:spChg chg="add mod">
          <ac:chgData name="Julian Sunde" userId="286d4e35cb5dc194" providerId="LiveId" clId="{66A298A5-6913-41F6-81BA-049010E3C30F}" dt="2021-09-12T07:07:56.420" v="2786" actId="20577"/>
          <ac:spMkLst>
            <pc:docMk/>
            <pc:sldMk cId="2951387555" sldId="270"/>
            <ac:spMk id="79" creationId="{8568B07C-919D-4E1C-8B48-11D5D41C4819}"/>
          </ac:spMkLst>
        </pc:spChg>
        <pc:spChg chg="mod">
          <ac:chgData name="Julian Sunde" userId="286d4e35cb5dc194" providerId="LiveId" clId="{66A298A5-6913-41F6-81BA-049010E3C30F}" dt="2021-09-12T05:01:45.196" v="1946" actId="1076"/>
          <ac:spMkLst>
            <pc:docMk/>
            <pc:sldMk cId="2951387555" sldId="270"/>
            <ac:spMk id="83" creationId="{F9D4CDD3-F8C8-494C-AD7B-CDF23EF52950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84" creationId="{B4F9214C-55AA-47DE-B6E4-1D63811F5CDD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85" creationId="{576FC4A5-473A-46C1-8A11-EF868F770F63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86" creationId="{5F7F52C0-EB9E-4024-8F4F-82A21CBD43C8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87" creationId="{74724D85-ECB1-4C14-B685-DEB51EB2A714}"/>
          </ac:spMkLst>
        </pc:spChg>
        <pc:spChg chg="del">
          <ac:chgData name="Julian Sunde" userId="286d4e35cb5dc194" providerId="LiveId" clId="{66A298A5-6913-41F6-81BA-049010E3C30F}" dt="2021-09-12T05:22:55.004" v="1955" actId="478"/>
          <ac:spMkLst>
            <pc:docMk/>
            <pc:sldMk cId="2951387555" sldId="270"/>
            <ac:spMk id="88" creationId="{D5244FC1-2345-4658-A7F2-1A2AD263C64D}"/>
          </ac:spMkLst>
        </pc:spChg>
        <pc:spChg chg="del">
          <ac:chgData name="Julian Sunde" userId="286d4e35cb5dc194" providerId="LiveId" clId="{66A298A5-6913-41F6-81BA-049010E3C30F}" dt="2021-09-12T05:22:55.004" v="1955" actId="478"/>
          <ac:spMkLst>
            <pc:docMk/>
            <pc:sldMk cId="2951387555" sldId="270"/>
            <ac:spMk id="89" creationId="{E78285C3-0EC9-4154-86CE-639C1DA2A318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91" creationId="{793DF2F9-861D-485B-9FAA-F1F08D3803B4}"/>
          </ac:spMkLst>
        </pc:spChg>
        <pc:spChg chg="del">
          <ac:chgData name="Julian Sunde" userId="286d4e35cb5dc194" providerId="LiveId" clId="{66A298A5-6913-41F6-81BA-049010E3C30F}" dt="2021-09-12T05:22:55.004" v="1955" actId="478"/>
          <ac:spMkLst>
            <pc:docMk/>
            <pc:sldMk cId="2951387555" sldId="270"/>
            <ac:spMk id="93" creationId="{EB0FC948-7131-4513-B58A-7CD49E425CF3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96" creationId="{099DA9C7-0BD2-4B67-8E32-F2D7E730597F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97" creationId="{F22A2CEC-AB92-4BBA-BFD7-5DEF663D7CDC}"/>
          </ac:spMkLst>
        </pc:spChg>
        <pc:spChg chg="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107" creationId="{3788C16A-92EC-44B0-A1B9-7D6282E7A045}"/>
          </ac:spMkLst>
        </pc:spChg>
        <pc:spChg chg="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108" creationId="{7263E751-7590-43E5-8191-22E359B3EB17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109" creationId="{70E3A810-EA16-45D2-9BFC-2A6860A07D72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110" creationId="{404188FB-0DB8-4820-A1EE-8C6DB0116244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111" creationId="{E5E0C41D-3B65-410F-A3DD-9F125C0F15D6}"/>
          </ac:spMkLst>
        </pc:spChg>
        <pc:spChg chg="del">
          <ac:chgData name="Julian Sunde" userId="286d4e35cb5dc194" providerId="LiveId" clId="{66A298A5-6913-41F6-81BA-049010E3C30F}" dt="2021-09-12T05:22:55.004" v="1955" actId="478"/>
          <ac:spMkLst>
            <pc:docMk/>
            <pc:sldMk cId="2951387555" sldId="270"/>
            <ac:spMk id="112" creationId="{31383BCA-8E7B-420F-ABC9-A1142FF340F2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114" creationId="{878E7F80-0264-4BAB-958A-36510859D8C6}"/>
          </ac:spMkLst>
        </pc:spChg>
        <pc:spChg chg="add mod">
          <ac:chgData name="Julian Sunde" userId="286d4e35cb5dc194" providerId="LiveId" clId="{66A298A5-6913-41F6-81BA-049010E3C30F}" dt="2021-09-12T04:57:42.358" v="1861"/>
          <ac:spMkLst>
            <pc:docMk/>
            <pc:sldMk cId="2951387555" sldId="270"/>
            <ac:spMk id="118" creationId="{9B86667C-EC3B-4541-94EB-425A9B04929E}"/>
          </ac:spMkLst>
        </pc:spChg>
        <pc:spChg chg="add mod">
          <ac:chgData name="Julian Sunde" userId="286d4e35cb5dc194" providerId="LiveId" clId="{66A298A5-6913-41F6-81BA-049010E3C30F}" dt="2021-09-12T04:58:17.565" v="1868" actId="20577"/>
          <ac:spMkLst>
            <pc:docMk/>
            <pc:sldMk cId="2951387555" sldId="270"/>
            <ac:spMk id="119" creationId="{DD6C4B8F-7890-488C-832E-7844985C21C5}"/>
          </ac:spMkLst>
        </pc:spChg>
        <pc:spChg chg="add mod">
          <ac:chgData name="Julian Sunde" userId="286d4e35cb5dc194" providerId="LiveId" clId="{66A298A5-6913-41F6-81BA-049010E3C30F}" dt="2021-09-12T04:58:47.475" v="1880" actId="207"/>
          <ac:spMkLst>
            <pc:docMk/>
            <pc:sldMk cId="2951387555" sldId="270"/>
            <ac:spMk id="120" creationId="{D4B1986F-55FB-49B9-9286-EB49E38BB172}"/>
          </ac:spMkLst>
        </pc:spChg>
        <pc:spChg chg="mod">
          <ac:chgData name="Julian Sunde" userId="286d4e35cb5dc194" providerId="LiveId" clId="{66A298A5-6913-41F6-81BA-049010E3C30F}" dt="2021-09-12T04:59:30.511" v="1889" actId="255"/>
          <ac:spMkLst>
            <pc:docMk/>
            <pc:sldMk cId="2951387555" sldId="270"/>
            <ac:spMk id="124" creationId="{B4B9591E-8A8B-4A7C-B52A-B6E2088F92C8}"/>
          </ac:spMkLst>
        </pc:spChg>
        <pc:spChg chg="add mod">
          <ac:chgData name="Julian Sunde" userId="286d4e35cb5dc194" providerId="LiveId" clId="{66A298A5-6913-41F6-81BA-049010E3C30F}" dt="2021-09-12T04:58:32.218" v="1878" actId="1036"/>
          <ac:spMkLst>
            <pc:docMk/>
            <pc:sldMk cId="2951387555" sldId="270"/>
            <ac:spMk id="125" creationId="{98E9BE51-D806-4E13-B3E2-66269E429A71}"/>
          </ac:spMkLst>
        </pc:spChg>
        <pc:spChg chg="mod">
          <ac:chgData name="Julian Sunde" userId="286d4e35cb5dc194" providerId="LiveId" clId="{66A298A5-6913-41F6-81BA-049010E3C30F}" dt="2021-09-12T05:00:41.885" v="1920" actId="20577"/>
          <ac:spMkLst>
            <pc:docMk/>
            <pc:sldMk cId="2951387555" sldId="270"/>
            <ac:spMk id="126" creationId="{48C44AF5-F788-40F9-9659-325FF3AFCBF4}"/>
          </ac:spMkLst>
        </pc:spChg>
        <pc:spChg chg="add mod">
          <ac:chgData name="Julian Sunde" userId="286d4e35cb5dc194" providerId="LiveId" clId="{66A298A5-6913-41F6-81BA-049010E3C30F}" dt="2021-09-12T05:01:53.316" v="1953" actId="1038"/>
          <ac:spMkLst>
            <pc:docMk/>
            <pc:sldMk cId="2951387555" sldId="270"/>
            <ac:spMk id="135" creationId="{7CEC5531-9609-4F9D-81B7-1F5CF88DC43C}"/>
          </ac:spMkLst>
        </pc:spChg>
        <pc:spChg chg="add mod">
          <ac:chgData name="Julian Sunde" userId="286d4e35cb5dc194" providerId="LiveId" clId="{66A298A5-6913-41F6-81BA-049010E3C30F}" dt="2021-09-12T05:23:17.981" v="1956"/>
          <ac:spMkLst>
            <pc:docMk/>
            <pc:sldMk cId="2951387555" sldId="270"/>
            <ac:spMk id="136" creationId="{05DAE05E-26B9-4B60-80FE-CA226E0517FF}"/>
          </ac:spMkLst>
        </pc:spChg>
        <pc:spChg chg="add mod">
          <ac:chgData name="Julian Sunde" userId="286d4e35cb5dc194" providerId="LiveId" clId="{66A298A5-6913-41F6-81BA-049010E3C30F}" dt="2021-09-12T05:23:17.981" v="1956"/>
          <ac:spMkLst>
            <pc:docMk/>
            <pc:sldMk cId="2951387555" sldId="270"/>
            <ac:spMk id="140" creationId="{379CFD06-E0C1-41BD-A0B2-562E20D8D44B}"/>
          </ac:spMkLst>
        </pc:spChg>
        <pc:spChg chg="add del mod">
          <ac:chgData name="Julian Sunde" userId="286d4e35cb5dc194" providerId="LiveId" clId="{66A298A5-6913-41F6-81BA-049010E3C30F}" dt="2021-09-12T05:24:44.398" v="1995" actId="478"/>
          <ac:spMkLst>
            <pc:docMk/>
            <pc:sldMk cId="2951387555" sldId="270"/>
            <ac:spMk id="142" creationId="{51A35E89-CC47-4771-B8B1-D09B09B40A17}"/>
          </ac:spMkLst>
        </pc:spChg>
        <pc:spChg chg="add del mod">
          <ac:chgData name="Julian Sunde" userId="286d4e35cb5dc194" providerId="LiveId" clId="{66A298A5-6913-41F6-81BA-049010E3C30F}" dt="2021-09-12T05:24:44.398" v="1995" actId="478"/>
          <ac:spMkLst>
            <pc:docMk/>
            <pc:sldMk cId="2951387555" sldId="270"/>
            <ac:spMk id="143" creationId="{AC461325-ED55-4D8C-9076-F3E462DB7731}"/>
          </ac:spMkLst>
        </pc:spChg>
        <pc:spChg chg="del">
          <ac:chgData name="Julian Sunde" userId="286d4e35cb5dc194" providerId="LiveId" clId="{66A298A5-6913-41F6-81BA-049010E3C30F}" dt="2021-09-12T04:59:08.216" v="1881" actId="478"/>
          <ac:spMkLst>
            <pc:docMk/>
            <pc:sldMk cId="2951387555" sldId="270"/>
            <ac:spMk id="145" creationId="{3F2712B5-1F46-4071-BA90-C1285CE568D9}"/>
          </ac:spMkLst>
        </pc:spChg>
        <pc:spChg chg="del">
          <ac:chgData name="Julian Sunde" userId="286d4e35cb5dc194" providerId="LiveId" clId="{66A298A5-6913-41F6-81BA-049010E3C30F}" dt="2021-09-12T05:22:55.004" v="1955" actId="478"/>
          <ac:spMkLst>
            <pc:docMk/>
            <pc:sldMk cId="2951387555" sldId="270"/>
            <ac:spMk id="150" creationId="{FDCAB7B3-C11C-4768-9586-97D04AB6B5E2}"/>
          </ac:spMkLst>
        </pc:spChg>
        <pc:spChg chg="del">
          <ac:chgData name="Julian Sunde" userId="286d4e35cb5dc194" providerId="LiveId" clId="{66A298A5-6913-41F6-81BA-049010E3C30F}" dt="2021-09-12T05:22:55.004" v="1955" actId="478"/>
          <ac:spMkLst>
            <pc:docMk/>
            <pc:sldMk cId="2951387555" sldId="270"/>
            <ac:spMk id="151" creationId="{CD686FE1-BD09-4DC0-8857-CD00E192C248}"/>
          </ac:spMkLst>
        </pc:spChg>
        <pc:spChg chg="del">
          <ac:chgData name="Julian Sunde" userId="286d4e35cb5dc194" providerId="LiveId" clId="{66A298A5-6913-41F6-81BA-049010E3C30F}" dt="2021-09-12T05:22:55.004" v="1955" actId="478"/>
          <ac:spMkLst>
            <pc:docMk/>
            <pc:sldMk cId="2951387555" sldId="270"/>
            <ac:spMk id="154" creationId="{201909FD-9615-44BA-A1B0-AAF7481ABC61}"/>
          </ac:spMkLst>
        </pc:spChg>
        <pc:spChg chg="del">
          <ac:chgData name="Julian Sunde" userId="286d4e35cb5dc194" providerId="LiveId" clId="{66A298A5-6913-41F6-81BA-049010E3C30F}" dt="2021-09-12T05:22:55.004" v="1955" actId="478"/>
          <ac:spMkLst>
            <pc:docMk/>
            <pc:sldMk cId="2951387555" sldId="270"/>
            <ac:spMk id="155" creationId="{C0E3AB31-B530-45E9-8345-EA3125887917}"/>
          </ac:spMkLst>
        </pc:spChg>
        <pc:spChg chg="add mod">
          <ac:chgData name="Julian Sunde" userId="286d4e35cb5dc194" providerId="LiveId" clId="{66A298A5-6913-41F6-81BA-049010E3C30F}" dt="2021-09-12T05:23:24.956" v="1969" actId="20577"/>
          <ac:spMkLst>
            <pc:docMk/>
            <pc:sldMk cId="2951387555" sldId="270"/>
            <ac:spMk id="172" creationId="{3F619E12-01CD-4747-866F-20B9F6BBED83}"/>
          </ac:spMkLst>
        </pc:spChg>
        <pc:spChg chg="add del mod">
          <ac:chgData name="Julian Sunde" userId="286d4e35cb5dc194" providerId="LiveId" clId="{66A298A5-6913-41F6-81BA-049010E3C30F}" dt="2021-09-12T05:23:32.181" v="1970" actId="478"/>
          <ac:spMkLst>
            <pc:docMk/>
            <pc:sldMk cId="2951387555" sldId="270"/>
            <ac:spMk id="173" creationId="{EC23E523-D1A8-431B-8A77-5FACFA5E5969}"/>
          </ac:spMkLst>
        </pc:spChg>
        <pc:spChg chg="add del mod">
          <ac:chgData name="Julian Sunde" userId="286d4e35cb5dc194" providerId="LiveId" clId="{66A298A5-6913-41F6-81BA-049010E3C30F}" dt="2021-09-12T05:23:32.181" v="1970" actId="478"/>
          <ac:spMkLst>
            <pc:docMk/>
            <pc:sldMk cId="2951387555" sldId="270"/>
            <ac:spMk id="174" creationId="{47FBFBFB-3216-4E8E-9844-D673B2E84909}"/>
          </ac:spMkLst>
        </pc:spChg>
        <pc:spChg chg="add mod">
          <ac:chgData name="Julian Sunde" userId="286d4e35cb5dc194" providerId="LiveId" clId="{66A298A5-6913-41F6-81BA-049010E3C30F}" dt="2021-09-12T05:24:36.199" v="1994" actId="20577"/>
          <ac:spMkLst>
            <pc:docMk/>
            <pc:sldMk cId="2951387555" sldId="270"/>
            <ac:spMk id="175" creationId="{845B5E78-E062-4493-8268-D8D6EB1923FF}"/>
          </ac:spMkLst>
        </pc:spChg>
        <pc:spChg chg="add mod">
          <ac:chgData name="Julian Sunde" userId="286d4e35cb5dc194" providerId="LiveId" clId="{66A298A5-6913-41F6-81BA-049010E3C30F}" dt="2021-09-12T05:24:10.919" v="1980" actId="20577"/>
          <ac:spMkLst>
            <pc:docMk/>
            <pc:sldMk cId="2951387555" sldId="270"/>
            <ac:spMk id="176" creationId="{3D3F3D2C-7283-4CCD-AD95-07D5B01F96CB}"/>
          </ac:spMkLst>
        </pc:spChg>
        <pc:spChg chg="add mod">
          <ac:chgData name="Julian Sunde" userId="286d4e35cb5dc194" providerId="LiveId" clId="{66A298A5-6913-41F6-81BA-049010E3C30F}" dt="2021-09-12T05:24:22.260" v="1987" actId="20577"/>
          <ac:spMkLst>
            <pc:docMk/>
            <pc:sldMk cId="2951387555" sldId="270"/>
            <ac:spMk id="177" creationId="{C42C5463-6FE9-473A-ACD5-3B4FA81D9166}"/>
          </ac:spMkLst>
        </pc:spChg>
        <pc:spChg chg="add mod">
          <ac:chgData name="Julian Sunde" userId="286d4e35cb5dc194" providerId="LiveId" clId="{66A298A5-6913-41F6-81BA-049010E3C30F}" dt="2021-09-12T05:24:01.507" v="1972" actId="1076"/>
          <ac:spMkLst>
            <pc:docMk/>
            <pc:sldMk cId="2951387555" sldId="270"/>
            <ac:spMk id="178" creationId="{59F7C38A-EE7C-4B22-886C-67394FEC5FF2}"/>
          </ac:spMkLst>
        </pc:spChg>
        <pc:spChg chg="add del mod">
          <ac:chgData name="Julian Sunde" userId="286d4e35cb5dc194" providerId="LiveId" clId="{66A298A5-6913-41F6-81BA-049010E3C30F}" dt="2021-09-12T05:24:27.005" v="1989" actId="478"/>
          <ac:spMkLst>
            <pc:docMk/>
            <pc:sldMk cId="2951387555" sldId="270"/>
            <ac:spMk id="179" creationId="{9245AD8F-4EC4-49C1-A281-E012C5B4368A}"/>
          </ac:spMkLst>
        </pc:spChg>
        <pc:spChg chg="add del mod">
          <ac:chgData name="Julian Sunde" userId="286d4e35cb5dc194" providerId="LiveId" clId="{66A298A5-6913-41F6-81BA-049010E3C30F}" dt="2021-09-12T05:24:25.587" v="1988" actId="478"/>
          <ac:spMkLst>
            <pc:docMk/>
            <pc:sldMk cId="2951387555" sldId="270"/>
            <ac:spMk id="180" creationId="{8DFC981F-F2F3-4635-91FE-F5D5142BF0F3}"/>
          </ac:spMkLst>
        </pc:spChg>
        <pc:spChg chg="add del mod">
          <ac:chgData name="Julian Sunde" userId="286d4e35cb5dc194" providerId="LiveId" clId="{66A298A5-6913-41F6-81BA-049010E3C30F}" dt="2021-09-12T05:24:44.398" v="1995" actId="478"/>
          <ac:spMkLst>
            <pc:docMk/>
            <pc:sldMk cId="2951387555" sldId="270"/>
            <ac:spMk id="181" creationId="{18DF69FC-880B-4562-A93D-E8BF3CF99C75}"/>
          </ac:spMkLst>
        </pc:spChg>
        <pc:spChg chg="add del mod">
          <ac:chgData name="Julian Sunde" userId="286d4e35cb5dc194" providerId="LiveId" clId="{66A298A5-6913-41F6-81BA-049010E3C30F}" dt="2021-09-12T05:24:44.398" v="1995" actId="478"/>
          <ac:spMkLst>
            <pc:docMk/>
            <pc:sldMk cId="2951387555" sldId="270"/>
            <ac:spMk id="182" creationId="{9688B5EB-6342-4159-B0FF-2DD868B394C3}"/>
          </ac:spMkLst>
        </pc:spChg>
        <pc:spChg chg="add del mod">
          <ac:chgData name="Julian Sunde" userId="286d4e35cb5dc194" providerId="LiveId" clId="{66A298A5-6913-41F6-81BA-049010E3C30F}" dt="2021-09-12T05:24:44.398" v="1995" actId="478"/>
          <ac:spMkLst>
            <pc:docMk/>
            <pc:sldMk cId="2951387555" sldId="270"/>
            <ac:spMk id="183" creationId="{2D924076-2B3E-4AA0-8CB6-F327941E4942}"/>
          </ac:spMkLst>
        </pc:spChg>
        <pc:spChg chg="add del mod">
          <ac:chgData name="Julian Sunde" userId="286d4e35cb5dc194" providerId="LiveId" clId="{66A298A5-6913-41F6-81BA-049010E3C30F}" dt="2021-09-12T05:24:44.398" v="1995" actId="478"/>
          <ac:spMkLst>
            <pc:docMk/>
            <pc:sldMk cId="2951387555" sldId="270"/>
            <ac:spMk id="184" creationId="{DAD966AC-4EFC-46F0-9074-99C1DDDBE4F3}"/>
          </ac:spMkLst>
        </pc:spChg>
        <pc:spChg chg="add mod">
          <ac:chgData name="Julian Sunde" userId="286d4e35cb5dc194" providerId="LiveId" clId="{66A298A5-6913-41F6-81BA-049010E3C30F}" dt="2021-09-12T05:24:59.804" v="1996"/>
          <ac:spMkLst>
            <pc:docMk/>
            <pc:sldMk cId="2951387555" sldId="270"/>
            <ac:spMk id="185" creationId="{B8B8483D-2B92-4DE1-81A5-7292460ACEC0}"/>
          </ac:spMkLst>
        </pc:spChg>
        <pc:spChg chg="add del mod">
          <ac:chgData name="Julian Sunde" userId="286d4e35cb5dc194" providerId="LiveId" clId="{66A298A5-6913-41F6-81BA-049010E3C30F}" dt="2021-09-12T05:25:19.644" v="1997" actId="478"/>
          <ac:spMkLst>
            <pc:docMk/>
            <pc:sldMk cId="2951387555" sldId="270"/>
            <ac:spMk id="190" creationId="{08BB8376-55F6-4B2D-9823-EF6985D7B9D6}"/>
          </ac:spMkLst>
        </pc:spChg>
        <pc:spChg chg="add mod">
          <ac:chgData name="Julian Sunde" userId="286d4e35cb5dc194" providerId="LiveId" clId="{66A298A5-6913-41F6-81BA-049010E3C30F}" dt="2021-09-12T05:25:43.687" v="2005" actId="108"/>
          <ac:spMkLst>
            <pc:docMk/>
            <pc:sldMk cId="2951387555" sldId="270"/>
            <ac:spMk id="195" creationId="{16D2D5E4-A6AB-42CC-B14D-8A8791092543}"/>
          </ac:spMkLst>
        </pc:spChg>
        <pc:spChg chg="mod">
          <ac:chgData name="Julian Sunde" userId="286d4e35cb5dc194" providerId="LiveId" clId="{66A298A5-6913-41F6-81BA-049010E3C30F}" dt="2021-09-12T05:25:27.121" v="1998"/>
          <ac:spMkLst>
            <pc:docMk/>
            <pc:sldMk cId="2951387555" sldId="270"/>
            <ac:spMk id="197" creationId="{0DB0120D-81DF-4949-BA2E-CF1899B7C626}"/>
          </ac:spMkLst>
        </pc:spChg>
        <pc:spChg chg="mod">
          <ac:chgData name="Julian Sunde" userId="286d4e35cb5dc194" providerId="LiveId" clId="{66A298A5-6913-41F6-81BA-049010E3C30F}" dt="2021-09-12T05:25:49.316" v="2006" actId="207"/>
          <ac:spMkLst>
            <pc:docMk/>
            <pc:sldMk cId="2951387555" sldId="270"/>
            <ac:spMk id="198" creationId="{CA41DBB3-54A7-44EC-B317-6E9D46A59345}"/>
          </ac:spMkLst>
        </pc:spChg>
        <pc:grpChg chg="del">
          <ac:chgData name="Julian Sunde" userId="286d4e35cb5dc194" providerId="LiveId" clId="{66A298A5-6913-41F6-81BA-049010E3C30F}" dt="2021-09-12T04:57:35.786" v="1860" actId="478"/>
          <ac:grpSpMkLst>
            <pc:docMk/>
            <pc:sldMk cId="2951387555" sldId="270"/>
            <ac:grpSpMk id="13" creationId="{433455AE-C0FF-432B-9194-3C6F2CA986C2}"/>
          </ac:grpSpMkLst>
        </pc:grpChg>
        <pc:grpChg chg="del">
          <ac:chgData name="Julian Sunde" userId="286d4e35cb5dc194" providerId="LiveId" clId="{66A298A5-6913-41F6-81BA-049010E3C30F}" dt="2021-09-12T04:57:35.786" v="1860" actId="478"/>
          <ac:grpSpMkLst>
            <pc:docMk/>
            <pc:sldMk cId="2951387555" sldId="270"/>
            <ac:grpSpMk id="17" creationId="{D6CB69A6-9C0E-4074-A247-8E4F9C8AD2D6}"/>
          </ac:grpSpMkLst>
        </pc:grpChg>
        <pc:grpChg chg="del">
          <ac:chgData name="Julian Sunde" userId="286d4e35cb5dc194" providerId="LiveId" clId="{66A298A5-6913-41F6-81BA-049010E3C30F}" dt="2021-09-12T04:57:35.786" v="1860" actId="478"/>
          <ac:grpSpMkLst>
            <pc:docMk/>
            <pc:sldMk cId="2951387555" sldId="270"/>
            <ac:grpSpMk id="43" creationId="{5F0C8EE2-003E-4ED3-B95D-0D85B4E13492}"/>
          </ac:grpSpMkLst>
        </pc:grpChg>
        <pc:grpChg chg="del">
          <ac:chgData name="Julian Sunde" userId="286d4e35cb5dc194" providerId="LiveId" clId="{66A298A5-6913-41F6-81BA-049010E3C30F}" dt="2021-09-12T04:57:35.786" v="1860" actId="478"/>
          <ac:grpSpMkLst>
            <pc:docMk/>
            <pc:sldMk cId="2951387555" sldId="270"/>
            <ac:grpSpMk id="51" creationId="{74BE04E4-1997-4E9E-BB60-89B0B605F133}"/>
          </ac:grpSpMkLst>
        </pc:grpChg>
        <pc:grpChg chg="add mod">
          <ac:chgData name="Julian Sunde" userId="286d4e35cb5dc194" providerId="LiveId" clId="{66A298A5-6913-41F6-81BA-049010E3C30F}" dt="2021-09-12T04:57:42.358" v="1861"/>
          <ac:grpSpMkLst>
            <pc:docMk/>
            <pc:sldMk cId="2951387555" sldId="270"/>
            <ac:grpSpMk id="99" creationId="{2C82CB22-081D-453D-8733-5F423DAD0AEC}"/>
          </ac:grpSpMkLst>
        </pc:grpChg>
        <pc:grpChg chg="add mod">
          <ac:chgData name="Julian Sunde" userId="286d4e35cb5dc194" providerId="LiveId" clId="{66A298A5-6913-41F6-81BA-049010E3C30F}" dt="2021-09-12T04:57:42.358" v="1861"/>
          <ac:grpSpMkLst>
            <pc:docMk/>
            <pc:sldMk cId="2951387555" sldId="270"/>
            <ac:grpSpMk id="106" creationId="{C4B6FA3C-9CAA-46DD-9E98-9ED6BF8C8F36}"/>
          </ac:grpSpMkLst>
        </pc:grpChg>
        <pc:grpChg chg="add mod">
          <ac:chgData name="Julian Sunde" userId="286d4e35cb5dc194" providerId="LiveId" clId="{66A298A5-6913-41F6-81BA-049010E3C30F}" dt="2021-09-12T04:57:42.358" v="1861"/>
          <ac:grpSpMkLst>
            <pc:docMk/>
            <pc:sldMk cId="2951387555" sldId="270"/>
            <ac:grpSpMk id="115" creationId="{D170DFB1-6EF8-45A2-BB55-FC182F520D8D}"/>
          </ac:grpSpMkLst>
        </pc:grpChg>
        <pc:grpChg chg="mod">
          <ac:chgData name="Julian Sunde" userId="286d4e35cb5dc194" providerId="LiveId" clId="{66A298A5-6913-41F6-81BA-049010E3C30F}" dt="2021-09-12T04:59:15.188" v="1882" actId="1076"/>
          <ac:grpSpMkLst>
            <pc:docMk/>
            <pc:sldMk cId="2951387555" sldId="270"/>
            <ac:grpSpMk id="127" creationId="{06C80A10-B843-47D5-B6D6-9BC4E9375B6A}"/>
          </ac:grpSpMkLst>
        </pc:grpChg>
        <pc:grpChg chg="add del mod">
          <ac:chgData name="Julian Sunde" userId="286d4e35cb5dc194" providerId="LiveId" clId="{66A298A5-6913-41F6-81BA-049010E3C30F}" dt="2021-09-12T05:24:44.398" v="1995" actId="478"/>
          <ac:grpSpMkLst>
            <pc:docMk/>
            <pc:sldMk cId="2951387555" sldId="270"/>
            <ac:grpSpMk id="144" creationId="{C32E2E60-E25A-4560-9CAB-2B81C657D945}"/>
          </ac:grpSpMkLst>
        </pc:grpChg>
        <pc:grpChg chg="del">
          <ac:chgData name="Julian Sunde" userId="286d4e35cb5dc194" providerId="LiveId" clId="{66A298A5-6913-41F6-81BA-049010E3C30F}" dt="2021-09-12T05:22:55.004" v="1955" actId="478"/>
          <ac:grpSpMkLst>
            <pc:docMk/>
            <pc:sldMk cId="2951387555" sldId="270"/>
            <ac:grpSpMk id="149" creationId="{47C160C6-37ED-4A55-B1B7-845F58E3ACCE}"/>
          </ac:grpSpMkLst>
        </pc:grpChg>
        <pc:grpChg chg="add del mod">
          <ac:chgData name="Julian Sunde" userId="286d4e35cb5dc194" providerId="LiveId" clId="{66A298A5-6913-41F6-81BA-049010E3C30F}" dt="2021-09-12T05:24:44.398" v="1995" actId="478"/>
          <ac:grpSpMkLst>
            <pc:docMk/>
            <pc:sldMk cId="2951387555" sldId="270"/>
            <ac:grpSpMk id="153" creationId="{1284D899-E4F5-4D64-BBFC-828654F69C84}"/>
          </ac:grpSpMkLst>
        </pc:grpChg>
        <pc:grpChg chg="del">
          <ac:chgData name="Julian Sunde" userId="286d4e35cb5dc194" providerId="LiveId" clId="{66A298A5-6913-41F6-81BA-049010E3C30F}" dt="2021-09-12T05:22:55.004" v="1955" actId="478"/>
          <ac:grpSpMkLst>
            <pc:docMk/>
            <pc:sldMk cId="2951387555" sldId="270"/>
            <ac:grpSpMk id="156" creationId="{91C62D3F-6157-4DA6-952E-2B554FD6CAA8}"/>
          </ac:grpSpMkLst>
        </pc:grpChg>
        <pc:grpChg chg="del">
          <ac:chgData name="Julian Sunde" userId="286d4e35cb5dc194" providerId="LiveId" clId="{66A298A5-6913-41F6-81BA-049010E3C30F}" dt="2021-09-12T05:22:55.004" v="1955" actId="478"/>
          <ac:grpSpMkLst>
            <pc:docMk/>
            <pc:sldMk cId="2951387555" sldId="270"/>
            <ac:grpSpMk id="162" creationId="{1CBBB2FA-4CAA-4787-BA2A-DB4AA6C057A3}"/>
          </ac:grpSpMkLst>
        </pc:grpChg>
        <pc:grpChg chg="del">
          <ac:chgData name="Julian Sunde" userId="286d4e35cb5dc194" providerId="LiveId" clId="{66A298A5-6913-41F6-81BA-049010E3C30F}" dt="2021-09-12T05:22:55.004" v="1955" actId="478"/>
          <ac:grpSpMkLst>
            <pc:docMk/>
            <pc:sldMk cId="2951387555" sldId="270"/>
            <ac:grpSpMk id="163" creationId="{9FA04974-AACD-45CC-8D05-5C77846A62EB}"/>
          </ac:grpSpMkLst>
        </pc:grpChg>
        <pc:grpChg chg="add mod">
          <ac:chgData name="Julian Sunde" userId="286d4e35cb5dc194" providerId="LiveId" clId="{66A298A5-6913-41F6-81BA-049010E3C30F}" dt="2021-09-12T05:24:59.804" v="1996"/>
          <ac:grpSpMkLst>
            <pc:docMk/>
            <pc:sldMk cId="2951387555" sldId="270"/>
            <ac:grpSpMk id="186" creationId="{12462C38-759F-47C5-BEAD-D1A8C7A03904}"/>
          </ac:grpSpMkLst>
        </pc:grpChg>
        <pc:grpChg chg="add del mod">
          <ac:chgData name="Julian Sunde" userId="286d4e35cb5dc194" providerId="LiveId" clId="{66A298A5-6913-41F6-81BA-049010E3C30F}" dt="2021-09-12T05:25:19.644" v="1997" actId="478"/>
          <ac:grpSpMkLst>
            <pc:docMk/>
            <pc:sldMk cId="2951387555" sldId="270"/>
            <ac:grpSpMk id="191" creationId="{FD491ECC-19C2-4502-8468-18BEF7FE59F6}"/>
          </ac:grpSpMkLst>
        </pc:grpChg>
        <pc:grpChg chg="add mod">
          <ac:chgData name="Julian Sunde" userId="286d4e35cb5dc194" providerId="LiveId" clId="{66A298A5-6913-41F6-81BA-049010E3C30F}" dt="2021-09-12T05:25:34.353" v="1999" actId="1076"/>
          <ac:grpSpMkLst>
            <pc:docMk/>
            <pc:sldMk cId="2951387555" sldId="270"/>
            <ac:grpSpMk id="196" creationId="{9C5FEFBD-263C-4080-B714-43EEC362252E}"/>
          </ac:grpSpMkLst>
        </pc:grp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23" creationId="{72306F36-30B9-42A0-91CE-34EBDFDE147F}"/>
          </ac:cxnSpMkLst>
        </pc:cxn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24" creationId="{DB1BFF9D-76D3-4B70-98BB-CD30CCEFD48F}"/>
          </ac:cxnSpMkLst>
        </pc:cxn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25" creationId="{F49A2DC0-6F46-408C-9960-C7650A3064F4}"/>
          </ac:cxnSpMkLst>
        </pc:cxn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28" creationId="{22E86E34-945F-4C75-8C9E-AC73BEE46917}"/>
          </ac:cxnSpMkLst>
        </pc:cxn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29" creationId="{D4924A36-E0B8-46D9-9C92-E65A6F2E1ECF}"/>
          </ac:cxnSpMkLst>
        </pc:cxn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30" creationId="{F0BAB006-F63A-4A9A-9D1C-FAA402360F86}"/>
          </ac:cxnSpMkLst>
        </pc:cxn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39" creationId="{E3589CFC-B839-47B4-B1D5-236A16FBC640}"/>
          </ac:cxnSpMkLst>
        </pc:cxn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44" creationId="{41BCA6B7-6ADD-43AE-B36D-92DEF359DD7B}"/>
          </ac:cxnSpMkLst>
        </pc:cxn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45" creationId="{E7A85ED1-D2D6-4567-A8EF-91D16BE1EED0}"/>
          </ac:cxnSpMkLst>
        </pc:cxnChg>
        <pc:cxnChg chg="del">
          <ac:chgData name="Julian Sunde" userId="286d4e35cb5dc194" providerId="LiveId" clId="{66A298A5-6913-41F6-81BA-049010E3C30F}" dt="2021-09-12T04:57:35.786" v="1860" actId="478"/>
          <ac:cxnSpMkLst>
            <pc:docMk/>
            <pc:sldMk cId="2951387555" sldId="270"/>
            <ac:cxnSpMk id="46" creationId="{6A5DBF3B-38AF-430E-9A95-FE8AEB443C3A}"/>
          </ac:cxnSpMkLst>
        </pc:cxnChg>
        <pc:cxnChg chg="add 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92" creationId="{8A664FD0-3BB6-4986-8542-1838E2D54219}"/>
          </ac:cxnSpMkLst>
        </pc:cxnChg>
        <pc:cxnChg chg="add 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94" creationId="{E356FB68-0F7C-4D37-876D-1FC1C4F41349}"/>
          </ac:cxnSpMkLst>
        </pc:cxnChg>
        <pc:cxnChg chg="add 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95" creationId="{5C662171-22A0-43E0-9CAE-338F0344290E}"/>
          </ac:cxnSpMkLst>
        </pc:cxnChg>
        <pc:cxnChg chg="add 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98" creationId="{16D36D89-6D00-4383-897E-E5D1C0E1F258}"/>
          </ac:cxnSpMkLst>
        </pc:cxnChg>
        <pc:cxnChg chg="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100" creationId="{EB26A60D-ACFF-4AF0-AD52-B6F01C064298}"/>
          </ac:cxnSpMkLst>
        </pc:cxnChg>
        <pc:cxnChg chg="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101" creationId="{B9DDBC1F-E256-4548-BD92-EC5880CE086E}"/>
          </ac:cxnSpMkLst>
        </pc:cxnChg>
        <pc:cxnChg chg="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102" creationId="{50567B72-95C5-4A5A-91C5-647B48DDC1EE}"/>
          </ac:cxnSpMkLst>
        </pc:cxnChg>
        <pc:cxnChg chg="add 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103" creationId="{B9F2FF86-521D-4A8E-A2A5-756F81C1D591}"/>
          </ac:cxnSpMkLst>
        </pc:cxnChg>
        <pc:cxnChg chg="add 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104" creationId="{09EB3FE5-58EA-40E3-9F18-415901EFF9C4}"/>
          </ac:cxnSpMkLst>
        </pc:cxnChg>
        <pc:cxnChg chg="add 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105" creationId="{86152B58-07AC-44D6-9338-67E355B0EBBD}"/>
          </ac:cxnSpMkLst>
        </pc:cxnChg>
        <pc:cxnChg chg="del">
          <ac:chgData name="Julian Sunde" userId="286d4e35cb5dc194" providerId="LiveId" clId="{66A298A5-6913-41F6-81BA-049010E3C30F}" dt="2021-09-12T05:22:55.004" v="1955" actId="478"/>
          <ac:cxnSpMkLst>
            <pc:docMk/>
            <pc:sldMk cId="2951387555" sldId="270"/>
            <ac:cxnSpMk id="113" creationId="{A130A901-5BCA-46ED-8193-19DCDBBBB15E}"/>
          </ac:cxnSpMkLst>
        </pc:cxnChg>
        <pc:cxnChg chg="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116" creationId="{5794EFAD-5985-474A-BC13-C686F90F6752}"/>
          </ac:cxnSpMkLst>
        </pc:cxnChg>
        <pc:cxnChg chg="mod">
          <ac:chgData name="Julian Sunde" userId="286d4e35cb5dc194" providerId="LiveId" clId="{66A298A5-6913-41F6-81BA-049010E3C30F}" dt="2021-09-12T04:57:42.358" v="1861"/>
          <ac:cxnSpMkLst>
            <pc:docMk/>
            <pc:sldMk cId="2951387555" sldId="270"/>
            <ac:cxnSpMk id="117" creationId="{DA259821-9E62-4B0A-942B-6DE8BBA74373}"/>
          </ac:cxnSpMkLst>
        </pc:cxnChg>
        <pc:cxnChg chg="add mod">
          <ac:chgData name="Julian Sunde" userId="286d4e35cb5dc194" providerId="LiveId" clId="{66A298A5-6913-41F6-81BA-049010E3C30F}" dt="2021-09-12T04:58:13.765" v="1863" actId="1076"/>
          <ac:cxnSpMkLst>
            <pc:docMk/>
            <pc:sldMk cId="2951387555" sldId="270"/>
            <ac:cxnSpMk id="121" creationId="{B62C5FAC-127D-4EB3-B886-684F79D004D3}"/>
          </ac:cxnSpMkLst>
        </pc:cxnChg>
        <pc:cxnChg chg="add mod">
          <ac:chgData name="Julian Sunde" userId="286d4e35cb5dc194" providerId="LiveId" clId="{66A298A5-6913-41F6-81BA-049010E3C30F}" dt="2021-09-12T04:58:13.765" v="1863" actId="1076"/>
          <ac:cxnSpMkLst>
            <pc:docMk/>
            <pc:sldMk cId="2951387555" sldId="270"/>
            <ac:cxnSpMk id="122" creationId="{751AC770-70E7-4E89-BE4A-330D1D33657A}"/>
          </ac:cxnSpMkLst>
        </pc:cxnChg>
        <pc:cxnChg chg="add mod">
          <ac:chgData name="Julian Sunde" userId="286d4e35cb5dc194" providerId="LiveId" clId="{66A298A5-6913-41F6-81BA-049010E3C30F}" dt="2021-09-12T04:58:13.765" v="1863" actId="1076"/>
          <ac:cxnSpMkLst>
            <pc:docMk/>
            <pc:sldMk cId="2951387555" sldId="270"/>
            <ac:cxnSpMk id="123" creationId="{FC76033D-3B3E-490C-95A1-7C87ED437147}"/>
          </ac:cxnSpMkLst>
        </pc:cxnChg>
        <pc:cxnChg chg="add mod">
          <ac:chgData name="Julian Sunde" userId="286d4e35cb5dc194" providerId="LiveId" clId="{66A298A5-6913-41F6-81BA-049010E3C30F}" dt="2021-09-12T05:23:17.981" v="1956"/>
          <ac:cxnSpMkLst>
            <pc:docMk/>
            <pc:sldMk cId="2951387555" sldId="270"/>
            <ac:cxnSpMk id="138" creationId="{01EC87C6-9634-4535-932A-325EF11FB447}"/>
          </ac:cxnSpMkLst>
        </pc:cxnChg>
        <pc:cxnChg chg="mod">
          <ac:chgData name="Julian Sunde" userId="286d4e35cb5dc194" providerId="LiveId" clId="{66A298A5-6913-41F6-81BA-049010E3C30F}" dt="2021-09-12T05:23:17.981" v="1956"/>
          <ac:cxnSpMkLst>
            <pc:docMk/>
            <pc:sldMk cId="2951387555" sldId="270"/>
            <ac:cxnSpMk id="147" creationId="{3FADC849-D4BE-4B4F-8631-94F491C0FFA9}"/>
          </ac:cxnSpMkLst>
        </pc:cxnChg>
        <pc:cxnChg chg="mod">
          <ac:chgData name="Julian Sunde" userId="286d4e35cb5dc194" providerId="LiveId" clId="{66A298A5-6913-41F6-81BA-049010E3C30F}" dt="2021-09-12T05:23:17.981" v="1956"/>
          <ac:cxnSpMkLst>
            <pc:docMk/>
            <pc:sldMk cId="2951387555" sldId="270"/>
            <ac:cxnSpMk id="148" creationId="{1B871895-0ADA-4B7F-B1EB-EF768353CEFA}"/>
          </ac:cxnSpMkLst>
        </pc:cxnChg>
        <pc:cxnChg chg="mod">
          <ac:chgData name="Julian Sunde" userId="286d4e35cb5dc194" providerId="LiveId" clId="{66A298A5-6913-41F6-81BA-049010E3C30F}" dt="2021-09-12T05:23:17.981" v="1956"/>
          <ac:cxnSpMkLst>
            <pc:docMk/>
            <pc:sldMk cId="2951387555" sldId="270"/>
            <ac:cxnSpMk id="152" creationId="{94A5D4DC-05A4-4D14-BE1F-059F3ED1D9BE}"/>
          </ac:cxnSpMkLst>
        </pc:cxnChg>
        <pc:cxnChg chg="mod">
          <ac:chgData name="Julian Sunde" userId="286d4e35cb5dc194" providerId="LiveId" clId="{66A298A5-6913-41F6-81BA-049010E3C30F}" dt="2021-09-12T05:22:55.004" v="1955" actId="478"/>
          <ac:cxnSpMkLst>
            <pc:docMk/>
            <pc:sldMk cId="2951387555" sldId="270"/>
            <ac:cxnSpMk id="167" creationId="{BD8A1717-C0A9-47C5-BF4B-FCCBFC76D6BC}"/>
          </ac:cxnSpMkLst>
        </pc:cxnChg>
        <pc:cxnChg chg="mod">
          <ac:chgData name="Julian Sunde" userId="286d4e35cb5dc194" providerId="LiveId" clId="{66A298A5-6913-41F6-81BA-049010E3C30F}" dt="2021-09-12T05:23:17.981" v="1956"/>
          <ac:cxnSpMkLst>
            <pc:docMk/>
            <pc:sldMk cId="2951387555" sldId="270"/>
            <ac:cxnSpMk id="169" creationId="{69222020-12E1-45FE-9903-A0BF90F7E416}"/>
          </ac:cxnSpMkLst>
        </pc:cxnChg>
        <pc:cxnChg chg="mod">
          <ac:chgData name="Julian Sunde" userId="286d4e35cb5dc194" providerId="LiveId" clId="{66A298A5-6913-41F6-81BA-049010E3C30F}" dt="2021-09-12T05:23:17.981" v="1956"/>
          <ac:cxnSpMkLst>
            <pc:docMk/>
            <pc:sldMk cId="2951387555" sldId="270"/>
            <ac:cxnSpMk id="170" creationId="{39C25483-7E22-44BD-8E6E-3AA3C3F9DF15}"/>
          </ac:cxnSpMkLst>
        </pc:cxnChg>
        <pc:cxnChg chg="mod">
          <ac:chgData name="Julian Sunde" userId="286d4e35cb5dc194" providerId="LiveId" clId="{66A298A5-6913-41F6-81BA-049010E3C30F}" dt="2021-09-12T05:23:17.981" v="1956"/>
          <ac:cxnSpMkLst>
            <pc:docMk/>
            <pc:sldMk cId="2951387555" sldId="270"/>
            <ac:cxnSpMk id="171" creationId="{D72B13DE-BD9F-4547-BE57-88EF42C7E56F}"/>
          </ac:cxnSpMkLst>
        </pc:cxnChg>
        <pc:cxnChg chg="mod">
          <ac:chgData name="Julian Sunde" userId="286d4e35cb5dc194" providerId="LiveId" clId="{66A298A5-6913-41F6-81BA-049010E3C30F}" dt="2021-09-12T05:24:59.804" v="1996"/>
          <ac:cxnSpMkLst>
            <pc:docMk/>
            <pc:sldMk cId="2951387555" sldId="270"/>
            <ac:cxnSpMk id="187" creationId="{8D4FF912-036A-4FD6-9304-81FF244D4A08}"/>
          </ac:cxnSpMkLst>
        </pc:cxnChg>
        <pc:cxnChg chg="mod">
          <ac:chgData name="Julian Sunde" userId="286d4e35cb5dc194" providerId="LiveId" clId="{66A298A5-6913-41F6-81BA-049010E3C30F}" dt="2021-09-12T05:24:59.804" v="1996"/>
          <ac:cxnSpMkLst>
            <pc:docMk/>
            <pc:sldMk cId="2951387555" sldId="270"/>
            <ac:cxnSpMk id="188" creationId="{297A0D68-51B4-415C-B0A4-3E403B0524BB}"/>
          </ac:cxnSpMkLst>
        </pc:cxnChg>
        <pc:cxnChg chg="mod">
          <ac:chgData name="Julian Sunde" userId="286d4e35cb5dc194" providerId="LiveId" clId="{66A298A5-6913-41F6-81BA-049010E3C30F}" dt="2021-09-12T05:24:59.804" v="1996"/>
          <ac:cxnSpMkLst>
            <pc:docMk/>
            <pc:sldMk cId="2951387555" sldId="270"/>
            <ac:cxnSpMk id="189" creationId="{97AEECC5-D2C0-4A77-B89A-638317A6393E}"/>
          </ac:cxnSpMkLst>
        </pc:cxnChg>
        <pc:cxnChg chg="mod">
          <ac:chgData name="Julian Sunde" userId="286d4e35cb5dc194" providerId="LiveId" clId="{66A298A5-6913-41F6-81BA-049010E3C30F}" dt="2021-09-12T05:24:59.804" v="1996"/>
          <ac:cxnSpMkLst>
            <pc:docMk/>
            <pc:sldMk cId="2951387555" sldId="270"/>
            <ac:cxnSpMk id="192" creationId="{47FB4FA7-0777-4EC3-B514-3490D402A975}"/>
          </ac:cxnSpMkLst>
        </pc:cxnChg>
        <pc:cxnChg chg="mod">
          <ac:chgData name="Julian Sunde" userId="286d4e35cb5dc194" providerId="LiveId" clId="{66A298A5-6913-41F6-81BA-049010E3C30F}" dt="2021-09-12T05:24:59.804" v="1996"/>
          <ac:cxnSpMkLst>
            <pc:docMk/>
            <pc:sldMk cId="2951387555" sldId="270"/>
            <ac:cxnSpMk id="193" creationId="{F88BF041-C48E-4FC7-902E-EF45E68A5412}"/>
          </ac:cxnSpMkLst>
        </pc:cxnChg>
        <pc:cxnChg chg="mod">
          <ac:chgData name="Julian Sunde" userId="286d4e35cb5dc194" providerId="LiveId" clId="{66A298A5-6913-41F6-81BA-049010E3C30F}" dt="2021-09-12T05:24:59.804" v="1996"/>
          <ac:cxnSpMkLst>
            <pc:docMk/>
            <pc:sldMk cId="2951387555" sldId="270"/>
            <ac:cxnSpMk id="194" creationId="{3D901AC3-2148-4B8A-9644-F4B7DD7E8389}"/>
          </ac:cxnSpMkLst>
        </pc:cxnChg>
      </pc:sldChg>
      <pc:sldChg chg="addSp delSp modSp add mod">
        <pc:chgData name="Julian Sunde" userId="286d4e35cb5dc194" providerId="LiveId" clId="{66A298A5-6913-41F6-81BA-049010E3C30F}" dt="2021-09-12T07:30:19.665" v="3308" actId="404"/>
        <pc:sldMkLst>
          <pc:docMk/>
          <pc:sldMk cId="2441571564" sldId="271"/>
        </pc:sldMkLst>
        <pc:spChg chg="add mod">
          <ac:chgData name="Julian Sunde" userId="286d4e35cb5dc194" providerId="LiveId" clId="{66A298A5-6913-41F6-81BA-049010E3C30F}" dt="2021-09-12T05:45:24.085" v="2284" actId="1038"/>
          <ac:spMkLst>
            <pc:docMk/>
            <pc:sldMk cId="2441571564" sldId="271"/>
            <ac:spMk id="4" creationId="{B830CB58-DD40-48A2-80CD-AAB1901EA05A}"/>
          </ac:spMkLst>
        </pc:spChg>
        <pc:spChg chg="del">
          <ac:chgData name="Julian Sunde" userId="286d4e35cb5dc194" providerId="LiveId" clId="{66A298A5-6913-41F6-81BA-049010E3C30F}" dt="2021-09-12T05:37:46.142" v="2083" actId="478"/>
          <ac:spMkLst>
            <pc:docMk/>
            <pc:sldMk cId="2441571564" sldId="271"/>
            <ac:spMk id="52" creationId="{B48875D1-FB84-4DF1-8A5C-2D768064484C}"/>
          </ac:spMkLst>
        </pc:spChg>
        <pc:spChg chg="del">
          <ac:chgData name="Julian Sunde" userId="286d4e35cb5dc194" providerId="LiveId" clId="{66A298A5-6913-41F6-81BA-049010E3C30F}" dt="2021-09-12T05:26:52.419" v="2007" actId="478"/>
          <ac:spMkLst>
            <pc:docMk/>
            <pc:sldMk cId="2441571564" sldId="271"/>
            <ac:spMk id="53" creationId="{1484E6BC-DFF0-4B2F-B64F-6ADD2664875B}"/>
          </ac:spMkLst>
        </pc:spChg>
        <pc:spChg chg="del">
          <ac:chgData name="Julian Sunde" userId="286d4e35cb5dc194" providerId="LiveId" clId="{66A298A5-6913-41F6-81BA-049010E3C30F}" dt="2021-09-12T05:26:52.419" v="2007" actId="478"/>
          <ac:spMkLst>
            <pc:docMk/>
            <pc:sldMk cId="2441571564" sldId="271"/>
            <ac:spMk id="55" creationId="{37BD53F8-9FE2-4DDC-8BE0-AAE6F2F0A135}"/>
          </ac:spMkLst>
        </pc:spChg>
        <pc:spChg chg="add mod">
          <ac:chgData name="Julian Sunde" userId="286d4e35cb5dc194" providerId="LiveId" clId="{66A298A5-6913-41F6-81BA-049010E3C30F}" dt="2021-09-12T07:05:21.264" v="2675"/>
          <ac:spMkLst>
            <pc:docMk/>
            <pc:sldMk cId="2441571564" sldId="271"/>
            <ac:spMk id="64" creationId="{28558B61-405B-4409-82FC-1724DAFC0165}"/>
          </ac:spMkLst>
        </pc:spChg>
        <pc:spChg chg="add mod">
          <ac:chgData name="Julian Sunde" userId="286d4e35cb5dc194" providerId="LiveId" clId="{66A298A5-6913-41F6-81BA-049010E3C30F}" dt="2021-09-12T07:08:04.310" v="2800" actId="20577"/>
          <ac:spMkLst>
            <pc:docMk/>
            <pc:sldMk cId="2441571564" sldId="271"/>
            <ac:spMk id="65" creationId="{A8F48458-7E15-47AA-BAB5-BC2DFDC3F703}"/>
          </ac:spMkLst>
        </pc:spChg>
        <pc:spChg chg="add mod">
          <ac:chgData name="Julian Sunde" userId="286d4e35cb5dc194" providerId="LiveId" clId="{66A298A5-6913-41F6-81BA-049010E3C30F}" dt="2021-09-12T07:08:10.222" v="2811" actId="20577"/>
          <ac:spMkLst>
            <pc:docMk/>
            <pc:sldMk cId="2441571564" sldId="271"/>
            <ac:spMk id="66" creationId="{81AA72E2-0314-4EB7-A246-FBA1DBF40A00}"/>
          </ac:spMkLst>
        </pc:spChg>
        <pc:spChg chg="add mod">
          <ac:chgData name="Julian Sunde" userId="286d4e35cb5dc194" providerId="LiveId" clId="{66A298A5-6913-41F6-81BA-049010E3C30F}" dt="2021-09-12T07:08:14.154" v="2824" actId="20577"/>
          <ac:spMkLst>
            <pc:docMk/>
            <pc:sldMk cId="2441571564" sldId="271"/>
            <ac:spMk id="67" creationId="{EF9B4FA9-E8DB-4460-9460-9995AC6581D8}"/>
          </ac:spMkLst>
        </pc:spChg>
        <pc:spChg chg="add mod">
          <ac:chgData name="Julian Sunde" userId="286d4e35cb5dc194" providerId="LiveId" clId="{66A298A5-6913-41F6-81BA-049010E3C30F}" dt="2021-09-12T07:30:10.245" v="3307" actId="1038"/>
          <ac:spMkLst>
            <pc:docMk/>
            <pc:sldMk cId="2441571564" sldId="271"/>
            <ac:spMk id="68" creationId="{1540F0FC-7F22-4E0F-B291-440BA0021B9D}"/>
          </ac:spMkLst>
        </pc:spChg>
        <pc:spChg chg="del">
          <ac:chgData name="Julian Sunde" userId="286d4e35cb5dc194" providerId="LiveId" clId="{66A298A5-6913-41F6-81BA-049010E3C30F}" dt="2021-09-12T05:26:52.419" v="2007" actId="478"/>
          <ac:spMkLst>
            <pc:docMk/>
            <pc:sldMk cId="2441571564" sldId="271"/>
            <ac:spMk id="76" creationId="{765141F9-B62E-431E-A8C0-A6569D7E0876}"/>
          </ac:spMkLst>
        </pc:spChg>
        <pc:spChg chg="add mod">
          <ac:chgData name="Julian Sunde" userId="286d4e35cb5dc194" providerId="LiveId" clId="{66A298A5-6913-41F6-81BA-049010E3C30F}" dt="2021-09-12T05:29:03.533" v="2039" actId="1076"/>
          <ac:spMkLst>
            <pc:docMk/>
            <pc:sldMk cId="2441571564" sldId="271"/>
            <ac:spMk id="82" creationId="{54B74319-6126-456F-9B13-31E05EB3B3C9}"/>
          </ac:spMkLst>
        </pc:spChg>
        <pc:spChg chg="del">
          <ac:chgData name="Julian Sunde" userId="286d4e35cb5dc194" providerId="LiveId" clId="{66A298A5-6913-41F6-81BA-049010E3C30F}" dt="2021-09-12T05:26:52.419" v="2007" actId="478"/>
          <ac:spMkLst>
            <pc:docMk/>
            <pc:sldMk cId="2441571564" sldId="271"/>
            <ac:spMk id="83" creationId="{F9D4CDD3-F8C8-494C-AD7B-CDF23EF52950}"/>
          </ac:spMkLst>
        </pc:spChg>
        <pc:spChg chg="mod">
          <ac:chgData name="Julian Sunde" userId="286d4e35cb5dc194" providerId="LiveId" clId="{66A298A5-6913-41F6-81BA-049010E3C30F}" dt="2021-09-12T05:27:01.144" v="2020" actId="20577"/>
          <ac:spMkLst>
            <pc:docMk/>
            <pc:sldMk cId="2441571564" sldId="271"/>
            <ac:spMk id="86" creationId="{5F7F52C0-EB9E-4024-8F4F-82A21CBD43C8}"/>
          </ac:spMkLst>
        </pc:spChg>
        <pc:spChg chg="del">
          <ac:chgData name="Julian Sunde" userId="286d4e35cb5dc194" providerId="LiveId" clId="{66A298A5-6913-41F6-81BA-049010E3C30F}" dt="2021-09-12T05:27:16.545" v="2021" actId="478"/>
          <ac:spMkLst>
            <pc:docMk/>
            <pc:sldMk cId="2441571564" sldId="271"/>
            <ac:spMk id="87" creationId="{74724D85-ECB1-4C14-B685-DEB51EB2A714}"/>
          </ac:spMkLst>
        </pc:spChg>
        <pc:spChg chg="mod">
          <ac:chgData name="Julian Sunde" userId="286d4e35cb5dc194" providerId="LiveId" clId="{66A298A5-6913-41F6-81BA-049010E3C30F}" dt="2021-09-12T05:39:58.782" v="2114" actId="207"/>
          <ac:spMkLst>
            <pc:docMk/>
            <pc:sldMk cId="2441571564" sldId="271"/>
            <ac:spMk id="88" creationId="{D5244FC1-2345-4658-A7F2-1A2AD263C64D}"/>
          </ac:spMkLst>
        </pc:spChg>
        <pc:spChg chg="mod">
          <ac:chgData name="Julian Sunde" userId="286d4e35cb5dc194" providerId="LiveId" clId="{66A298A5-6913-41F6-81BA-049010E3C30F}" dt="2021-09-12T05:38:54.906" v="2092" actId="122"/>
          <ac:spMkLst>
            <pc:docMk/>
            <pc:sldMk cId="2441571564" sldId="271"/>
            <ac:spMk id="90" creationId="{E54E1608-69CC-415D-8462-ECABA6F3EA09}"/>
          </ac:spMkLst>
        </pc:spChg>
        <pc:spChg chg="del">
          <ac:chgData name="Julian Sunde" userId="286d4e35cb5dc194" providerId="LiveId" clId="{66A298A5-6913-41F6-81BA-049010E3C30F}" dt="2021-09-12T05:27:16.545" v="2021" actId="478"/>
          <ac:spMkLst>
            <pc:docMk/>
            <pc:sldMk cId="2441571564" sldId="271"/>
            <ac:spMk id="91" creationId="{793DF2F9-861D-485B-9FAA-F1F08D3803B4}"/>
          </ac:spMkLst>
        </pc:spChg>
        <pc:spChg chg="del">
          <ac:chgData name="Julian Sunde" userId="286d4e35cb5dc194" providerId="LiveId" clId="{66A298A5-6913-41F6-81BA-049010E3C30F}" dt="2021-09-12T05:41:16.271" v="2119" actId="478"/>
          <ac:spMkLst>
            <pc:docMk/>
            <pc:sldMk cId="2441571564" sldId="271"/>
            <ac:spMk id="93" creationId="{EB0FC948-7131-4513-B58A-7CD49E425CF3}"/>
          </ac:spMkLst>
        </pc:spChg>
        <pc:spChg chg="del">
          <ac:chgData name="Julian Sunde" userId="286d4e35cb5dc194" providerId="LiveId" clId="{66A298A5-6913-41F6-81BA-049010E3C30F}" dt="2021-09-12T05:28:40.868" v="2031" actId="478"/>
          <ac:spMkLst>
            <pc:docMk/>
            <pc:sldMk cId="2441571564" sldId="271"/>
            <ac:spMk id="96" creationId="{099DA9C7-0BD2-4B67-8E32-F2D7E730597F}"/>
          </ac:spMkLst>
        </pc:spChg>
        <pc:spChg chg="del">
          <ac:chgData name="Julian Sunde" userId="286d4e35cb5dc194" providerId="LiveId" clId="{66A298A5-6913-41F6-81BA-049010E3C30F}" dt="2021-09-12T05:27:21.439" v="2022" actId="478"/>
          <ac:spMkLst>
            <pc:docMk/>
            <pc:sldMk cId="2441571564" sldId="271"/>
            <ac:spMk id="97" creationId="{F22A2CEC-AB92-4BBA-BFD7-5DEF663D7CDC}"/>
          </ac:spMkLst>
        </pc:spChg>
        <pc:spChg chg="del">
          <ac:chgData name="Julian Sunde" userId="286d4e35cb5dc194" providerId="LiveId" clId="{66A298A5-6913-41F6-81BA-049010E3C30F}" dt="2021-09-12T05:28:04.276" v="2028" actId="478"/>
          <ac:spMkLst>
            <pc:docMk/>
            <pc:sldMk cId="2441571564" sldId="271"/>
            <ac:spMk id="109" creationId="{70E3A810-EA16-45D2-9BFC-2A6860A07D72}"/>
          </ac:spMkLst>
        </pc:spChg>
        <pc:spChg chg="del">
          <ac:chgData name="Julian Sunde" userId="286d4e35cb5dc194" providerId="LiveId" clId="{66A298A5-6913-41F6-81BA-049010E3C30F}" dt="2021-09-12T05:28:04.276" v="2028" actId="478"/>
          <ac:spMkLst>
            <pc:docMk/>
            <pc:sldMk cId="2441571564" sldId="271"/>
            <ac:spMk id="110" creationId="{404188FB-0DB8-4820-A1EE-8C6DB0116244}"/>
          </ac:spMkLst>
        </pc:spChg>
        <pc:spChg chg="del">
          <ac:chgData name="Julian Sunde" userId="286d4e35cb5dc194" providerId="LiveId" clId="{66A298A5-6913-41F6-81BA-049010E3C30F}" dt="2021-09-12T05:27:16.545" v="2021" actId="478"/>
          <ac:spMkLst>
            <pc:docMk/>
            <pc:sldMk cId="2441571564" sldId="271"/>
            <ac:spMk id="111" creationId="{E5E0C41D-3B65-410F-A3DD-9F125C0F15D6}"/>
          </ac:spMkLst>
        </pc:spChg>
        <pc:spChg chg="del">
          <ac:chgData name="Julian Sunde" userId="286d4e35cb5dc194" providerId="LiveId" clId="{66A298A5-6913-41F6-81BA-049010E3C30F}" dt="2021-09-12T05:27:16.545" v="2021" actId="478"/>
          <ac:spMkLst>
            <pc:docMk/>
            <pc:sldMk cId="2441571564" sldId="271"/>
            <ac:spMk id="114" creationId="{878E7F80-0264-4BAB-958A-36510859D8C6}"/>
          </ac:spMkLst>
        </pc:spChg>
        <pc:spChg chg="del">
          <ac:chgData name="Julian Sunde" userId="286d4e35cb5dc194" providerId="LiveId" clId="{66A298A5-6913-41F6-81BA-049010E3C30F}" dt="2021-09-12T05:27:16.545" v="2021" actId="478"/>
          <ac:spMkLst>
            <pc:docMk/>
            <pc:sldMk cId="2441571564" sldId="271"/>
            <ac:spMk id="118" creationId="{9B86667C-EC3B-4541-94EB-425A9B04929E}"/>
          </ac:spMkLst>
        </pc:spChg>
        <pc:spChg chg="del">
          <ac:chgData name="Julian Sunde" userId="286d4e35cb5dc194" providerId="LiveId" clId="{66A298A5-6913-41F6-81BA-049010E3C30F}" dt="2021-09-12T05:27:16.545" v="2021" actId="478"/>
          <ac:spMkLst>
            <pc:docMk/>
            <pc:sldMk cId="2441571564" sldId="271"/>
            <ac:spMk id="119" creationId="{DD6C4B8F-7890-488C-832E-7844985C21C5}"/>
          </ac:spMkLst>
        </pc:spChg>
        <pc:spChg chg="del">
          <ac:chgData name="Julian Sunde" userId="286d4e35cb5dc194" providerId="LiveId" clId="{66A298A5-6913-41F6-81BA-049010E3C30F}" dt="2021-09-12T05:27:16.545" v="2021" actId="478"/>
          <ac:spMkLst>
            <pc:docMk/>
            <pc:sldMk cId="2441571564" sldId="271"/>
            <ac:spMk id="120" creationId="{D4B1986F-55FB-49B9-9286-EB49E38BB172}"/>
          </ac:spMkLst>
        </pc:spChg>
        <pc:spChg chg="del">
          <ac:chgData name="Julian Sunde" userId="286d4e35cb5dc194" providerId="LiveId" clId="{66A298A5-6913-41F6-81BA-049010E3C30F}" dt="2021-09-12T05:26:52.419" v="2007" actId="478"/>
          <ac:spMkLst>
            <pc:docMk/>
            <pc:sldMk cId="2441571564" sldId="271"/>
            <ac:spMk id="124" creationId="{B4B9591E-8A8B-4A7C-B52A-B6E2088F92C8}"/>
          </ac:spMkLst>
        </pc:spChg>
        <pc:spChg chg="del">
          <ac:chgData name="Julian Sunde" userId="286d4e35cb5dc194" providerId="LiveId" clId="{66A298A5-6913-41F6-81BA-049010E3C30F}" dt="2021-09-12T05:27:16.545" v="2021" actId="478"/>
          <ac:spMkLst>
            <pc:docMk/>
            <pc:sldMk cId="2441571564" sldId="271"/>
            <ac:spMk id="125" creationId="{98E9BE51-D806-4E13-B3E2-66269E429A71}"/>
          </ac:spMkLst>
        </pc:spChg>
        <pc:spChg chg="del">
          <ac:chgData name="Julian Sunde" userId="286d4e35cb5dc194" providerId="LiveId" clId="{66A298A5-6913-41F6-81BA-049010E3C30F}" dt="2021-09-12T05:26:52.419" v="2007" actId="478"/>
          <ac:spMkLst>
            <pc:docMk/>
            <pc:sldMk cId="2441571564" sldId="271"/>
            <ac:spMk id="126" creationId="{48C44AF5-F788-40F9-9659-325FF3AFCBF4}"/>
          </ac:spMkLst>
        </pc:spChg>
        <pc:spChg chg="del">
          <ac:chgData name="Julian Sunde" userId="286d4e35cb5dc194" providerId="LiveId" clId="{66A298A5-6913-41F6-81BA-049010E3C30F}" dt="2021-09-12T05:26:52.419" v="2007" actId="478"/>
          <ac:spMkLst>
            <pc:docMk/>
            <pc:sldMk cId="2441571564" sldId="271"/>
            <ac:spMk id="135" creationId="{7CEC5531-9609-4F9D-81B7-1F5CF88DC43C}"/>
          </ac:spMkLst>
        </pc:spChg>
        <pc:spChg chg="add mod">
          <ac:chgData name="Julian Sunde" userId="286d4e35cb5dc194" providerId="LiveId" clId="{66A298A5-6913-41F6-81BA-049010E3C30F}" dt="2021-09-12T05:29:03.533" v="2039" actId="1076"/>
          <ac:spMkLst>
            <pc:docMk/>
            <pc:sldMk cId="2441571564" sldId="271"/>
            <ac:spMk id="136" creationId="{E4261506-4B80-47EA-A4FA-6C09F99EF4A2}"/>
          </ac:spMkLst>
        </pc:spChg>
        <pc:spChg chg="add mod">
          <ac:chgData name="Julian Sunde" userId="286d4e35cb5dc194" providerId="LiveId" clId="{66A298A5-6913-41F6-81BA-049010E3C30F}" dt="2021-09-12T05:31:31.019" v="2070" actId="20577"/>
          <ac:spMkLst>
            <pc:docMk/>
            <pc:sldMk cId="2441571564" sldId="271"/>
            <ac:spMk id="138" creationId="{A8A9BA84-D36A-432D-A54C-234D1EBBF9C2}"/>
          </ac:spMkLst>
        </pc:spChg>
        <pc:spChg chg="add mod">
          <ac:chgData name="Julian Sunde" userId="286d4e35cb5dc194" providerId="LiveId" clId="{66A298A5-6913-41F6-81BA-049010E3C30F}" dt="2021-09-12T05:31:33.117" v="2074" actId="20577"/>
          <ac:spMkLst>
            <pc:docMk/>
            <pc:sldMk cId="2441571564" sldId="271"/>
            <ac:spMk id="140" creationId="{D51D9A5C-23DE-4549-80BC-F1974213E131}"/>
          </ac:spMkLst>
        </pc:spChg>
        <pc:spChg chg="mod">
          <ac:chgData name="Julian Sunde" userId="286d4e35cb5dc194" providerId="LiveId" clId="{66A298A5-6913-41F6-81BA-049010E3C30F}" dt="2021-09-12T05:28:29.277" v="2029"/>
          <ac:spMkLst>
            <pc:docMk/>
            <pc:sldMk cId="2441571564" sldId="271"/>
            <ac:spMk id="143" creationId="{7EF82833-AB3C-4338-93A4-4F1418ABEBB4}"/>
          </ac:spMkLst>
        </pc:spChg>
        <pc:spChg chg="mod">
          <ac:chgData name="Julian Sunde" userId="286d4e35cb5dc194" providerId="LiveId" clId="{66A298A5-6913-41F6-81BA-049010E3C30F}" dt="2021-09-12T05:28:29.277" v="2029"/>
          <ac:spMkLst>
            <pc:docMk/>
            <pc:sldMk cId="2441571564" sldId="271"/>
            <ac:spMk id="144" creationId="{A6525AD9-4DDC-4330-890B-162DA58C065B}"/>
          </ac:spMkLst>
        </pc:spChg>
        <pc:spChg chg="mod">
          <ac:chgData name="Julian Sunde" userId="286d4e35cb5dc194" providerId="LiveId" clId="{66A298A5-6913-41F6-81BA-049010E3C30F}" dt="2021-09-12T05:28:29.277" v="2029"/>
          <ac:spMkLst>
            <pc:docMk/>
            <pc:sldMk cId="2441571564" sldId="271"/>
            <ac:spMk id="145" creationId="{6A94D228-FA65-476B-A727-45E440B8C382}"/>
          </ac:spMkLst>
        </pc:spChg>
        <pc:spChg chg="mod">
          <ac:chgData name="Julian Sunde" userId="286d4e35cb5dc194" providerId="LiveId" clId="{66A298A5-6913-41F6-81BA-049010E3C30F}" dt="2021-09-12T05:39:11.044" v="2093" actId="207"/>
          <ac:spMkLst>
            <pc:docMk/>
            <pc:sldMk cId="2441571564" sldId="271"/>
            <ac:spMk id="146" creationId="{DD3699AE-73A7-4D91-BE0C-EDFC23AA8C85}"/>
          </ac:spMkLst>
        </pc:spChg>
        <pc:spChg chg="add del mod">
          <ac:chgData name="Julian Sunde" userId="286d4e35cb5dc194" providerId="LiveId" clId="{66A298A5-6913-41F6-81BA-049010E3C30F}" dt="2021-09-12T05:30:32.117" v="2056" actId="478"/>
          <ac:spMkLst>
            <pc:docMk/>
            <pc:sldMk cId="2441571564" sldId="271"/>
            <ac:spMk id="147" creationId="{05279D6B-937D-452C-A9C4-179F90915A80}"/>
          </ac:spMkLst>
        </pc:spChg>
        <pc:spChg chg="mod">
          <ac:chgData name="Julian Sunde" userId="286d4e35cb5dc194" providerId="LiveId" clId="{66A298A5-6913-41F6-81BA-049010E3C30F}" dt="2021-09-12T05:30:40.411" v="2057"/>
          <ac:spMkLst>
            <pc:docMk/>
            <pc:sldMk cId="2441571564" sldId="271"/>
            <ac:spMk id="152" creationId="{A68CB337-0441-415E-BCF3-EE1E6D31DDFC}"/>
          </ac:spMkLst>
        </pc:spChg>
        <pc:spChg chg="mod">
          <ac:chgData name="Julian Sunde" userId="286d4e35cb5dc194" providerId="LiveId" clId="{66A298A5-6913-41F6-81BA-049010E3C30F}" dt="2021-09-12T05:30:40.411" v="2057"/>
          <ac:spMkLst>
            <pc:docMk/>
            <pc:sldMk cId="2441571564" sldId="271"/>
            <ac:spMk id="153" creationId="{89370454-F0F8-4274-BAC9-8156F652D8D3}"/>
          </ac:spMkLst>
        </pc:spChg>
        <pc:spChg chg="mod">
          <ac:chgData name="Julian Sunde" userId="286d4e35cb5dc194" providerId="LiveId" clId="{66A298A5-6913-41F6-81BA-049010E3C30F}" dt="2021-09-12T05:43:04.384" v="2174" actId="20577"/>
          <ac:spMkLst>
            <pc:docMk/>
            <pc:sldMk cId="2441571564" sldId="271"/>
            <ac:spMk id="154" creationId="{201909FD-9615-44BA-A1B0-AAF7481ABC61}"/>
          </ac:spMkLst>
        </pc:spChg>
        <pc:spChg chg="mod">
          <ac:chgData name="Julian Sunde" userId="286d4e35cb5dc194" providerId="LiveId" clId="{66A298A5-6913-41F6-81BA-049010E3C30F}" dt="2021-09-12T05:42:41.992" v="2169" actId="255"/>
          <ac:spMkLst>
            <pc:docMk/>
            <pc:sldMk cId="2441571564" sldId="271"/>
            <ac:spMk id="155" creationId="{C0E3AB31-B530-45E9-8345-EA3125887917}"/>
          </ac:spMkLst>
        </pc:spChg>
        <pc:spChg chg="mod">
          <ac:chgData name="Julian Sunde" userId="286d4e35cb5dc194" providerId="LiveId" clId="{66A298A5-6913-41F6-81BA-049010E3C30F}" dt="2021-09-12T05:30:40.411" v="2057"/>
          <ac:spMkLst>
            <pc:docMk/>
            <pc:sldMk cId="2441571564" sldId="271"/>
            <ac:spMk id="169" creationId="{004B0D9D-5240-4761-B5F8-08302DDFACEF}"/>
          </ac:spMkLst>
        </pc:spChg>
        <pc:spChg chg="add mod">
          <ac:chgData name="Julian Sunde" userId="286d4e35cb5dc194" providerId="LiveId" clId="{66A298A5-6913-41F6-81BA-049010E3C30F}" dt="2021-09-12T05:37:23.552" v="2082" actId="1038"/>
          <ac:spMkLst>
            <pc:docMk/>
            <pc:sldMk cId="2441571564" sldId="271"/>
            <ac:spMk id="170" creationId="{7C7F351E-8AF7-4002-9FDF-4F91AAFB8503}"/>
          </ac:spMkLst>
        </pc:spChg>
        <pc:spChg chg="add mod">
          <ac:chgData name="Julian Sunde" userId="286d4e35cb5dc194" providerId="LiveId" clId="{66A298A5-6913-41F6-81BA-049010E3C30F}" dt="2021-09-12T05:37:23.552" v="2082" actId="1038"/>
          <ac:spMkLst>
            <pc:docMk/>
            <pc:sldMk cId="2441571564" sldId="271"/>
            <ac:spMk id="171" creationId="{4B32C666-B267-4716-A7EC-06DF77B0EA41}"/>
          </ac:spMkLst>
        </pc:spChg>
        <pc:spChg chg="add mod">
          <ac:chgData name="Julian Sunde" userId="286d4e35cb5dc194" providerId="LiveId" clId="{66A298A5-6913-41F6-81BA-049010E3C30F}" dt="2021-09-12T05:37:23.552" v="2082" actId="1038"/>
          <ac:spMkLst>
            <pc:docMk/>
            <pc:sldMk cId="2441571564" sldId="271"/>
            <ac:spMk id="172" creationId="{1A3A4F9C-A09F-4F0C-8A7A-520B3D2DF901}"/>
          </ac:spMkLst>
        </pc:spChg>
        <pc:spChg chg="add mod">
          <ac:chgData name="Julian Sunde" userId="286d4e35cb5dc194" providerId="LiveId" clId="{66A298A5-6913-41F6-81BA-049010E3C30F}" dt="2021-09-12T05:37:23.552" v="2082" actId="1038"/>
          <ac:spMkLst>
            <pc:docMk/>
            <pc:sldMk cId="2441571564" sldId="271"/>
            <ac:spMk id="174" creationId="{4A8A8CE7-F579-4206-8539-80D37AEFC19D}"/>
          </ac:spMkLst>
        </pc:spChg>
        <pc:spChg chg="add mod">
          <ac:chgData name="Julian Sunde" userId="286d4e35cb5dc194" providerId="LiveId" clId="{66A298A5-6913-41F6-81BA-049010E3C30F}" dt="2021-09-12T05:37:23.552" v="2082" actId="1038"/>
          <ac:spMkLst>
            <pc:docMk/>
            <pc:sldMk cId="2441571564" sldId="271"/>
            <ac:spMk id="175" creationId="{CA4EBE0B-4357-48F2-B17B-DBD4C8E8EC28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77" creationId="{1222CD35-36B6-4674-AFDC-088BCB86C80B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78" creationId="{D36A1781-81B8-4B1F-B7E4-E55EE27CDDC8}"/>
          </ac:spMkLst>
        </pc:spChg>
        <pc:spChg chg="add mod">
          <ac:chgData name="Julian Sunde" userId="286d4e35cb5dc194" providerId="LiveId" clId="{66A298A5-6913-41F6-81BA-049010E3C30F}" dt="2021-09-12T07:30:19.665" v="3308" actId="404"/>
          <ac:spMkLst>
            <pc:docMk/>
            <pc:sldMk cId="2441571564" sldId="271"/>
            <ac:spMk id="179" creationId="{C00A1F5B-23A3-4383-BD3D-764BEAAFB77D}"/>
          </ac:spMkLst>
        </pc:spChg>
        <pc:spChg chg="add del mod">
          <ac:chgData name="Julian Sunde" userId="286d4e35cb5dc194" providerId="LiveId" clId="{66A298A5-6913-41F6-81BA-049010E3C30F}" dt="2021-09-12T07:29:46.040" v="3278" actId="478"/>
          <ac:spMkLst>
            <pc:docMk/>
            <pc:sldMk cId="2441571564" sldId="271"/>
            <ac:spMk id="180" creationId="{EFA24794-C24D-4BE7-9580-130F10B6423A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82" creationId="{62C7DE1A-85E9-46C3-BBC2-2FE42EB01A50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83" creationId="{6FEA6967-8E76-41F6-B818-D4C59BD675FA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84" creationId="{3E306CC9-F604-4673-B31E-069917363945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86" creationId="{793C3F8F-0296-4491-98DE-D4DC6072BE4B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87" creationId="{462C8650-D4CC-4897-A0CF-8A76EDF4DD46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89" creationId="{8D1688B6-B950-4A48-A04A-F40A4F8754D1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90" creationId="{FD5B9B8E-EE8E-4409-97EF-D03701672B91}"/>
          </ac:spMkLst>
        </pc:spChg>
        <pc:spChg chg="mod">
          <ac:chgData name="Julian Sunde" userId="286d4e35cb5dc194" providerId="LiveId" clId="{66A298A5-6913-41F6-81BA-049010E3C30F}" dt="2021-09-12T05:37:08.110" v="2080"/>
          <ac:spMkLst>
            <pc:docMk/>
            <pc:sldMk cId="2441571564" sldId="271"/>
            <ac:spMk id="191" creationId="{B7B46BC6-6442-4F46-B4C6-CEBDACF26EF1}"/>
          </ac:spMkLst>
        </pc:spChg>
        <pc:spChg chg="add del mod">
          <ac:chgData name="Julian Sunde" userId="286d4e35cb5dc194" providerId="LiveId" clId="{66A298A5-6913-41F6-81BA-049010E3C30F}" dt="2021-09-12T07:29:36.951" v="3275" actId="478"/>
          <ac:spMkLst>
            <pc:docMk/>
            <pc:sldMk cId="2441571564" sldId="271"/>
            <ac:spMk id="194" creationId="{3AB51806-120B-49B4-B3BA-A3091A6B9B2A}"/>
          </ac:spMkLst>
        </pc:spChg>
        <pc:grpChg chg="del">
          <ac:chgData name="Julian Sunde" userId="286d4e35cb5dc194" providerId="LiveId" clId="{66A298A5-6913-41F6-81BA-049010E3C30F}" dt="2021-09-12T05:27:21.439" v="2022" actId="478"/>
          <ac:grpSpMkLst>
            <pc:docMk/>
            <pc:sldMk cId="2441571564" sldId="271"/>
            <ac:grpSpMk id="99" creationId="{2C82CB22-081D-453D-8733-5F423DAD0AEC}"/>
          </ac:grpSpMkLst>
        </pc:grpChg>
        <pc:grpChg chg="del">
          <ac:chgData name="Julian Sunde" userId="286d4e35cb5dc194" providerId="LiveId" clId="{66A298A5-6913-41F6-81BA-049010E3C30F}" dt="2021-09-12T05:27:21.439" v="2022" actId="478"/>
          <ac:grpSpMkLst>
            <pc:docMk/>
            <pc:sldMk cId="2441571564" sldId="271"/>
            <ac:grpSpMk id="106" creationId="{C4B6FA3C-9CAA-46DD-9E98-9ED6BF8C8F36}"/>
          </ac:grpSpMkLst>
        </pc:grpChg>
        <pc:grpChg chg="del">
          <ac:chgData name="Julian Sunde" userId="286d4e35cb5dc194" providerId="LiveId" clId="{66A298A5-6913-41F6-81BA-049010E3C30F}" dt="2021-09-12T05:27:16.545" v="2021" actId="478"/>
          <ac:grpSpMkLst>
            <pc:docMk/>
            <pc:sldMk cId="2441571564" sldId="271"/>
            <ac:grpSpMk id="115" creationId="{D170DFB1-6EF8-45A2-BB55-FC182F520D8D}"/>
          </ac:grpSpMkLst>
        </pc:grpChg>
        <pc:grpChg chg="del">
          <ac:chgData name="Julian Sunde" userId="286d4e35cb5dc194" providerId="LiveId" clId="{66A298A5-6913-41F6-81BA-049010E3C30F}" dt="2021-09-12T05:26:52.419" v="2007" actId="478"/>
          <ac:grpSpMkLst>
            <pc:docMk/>
            <pc:sldMk cId="2441571564" sldId="271"/>
            <ac:grpSpMk id="127" creationId="{06C80A10-B843-47D5-B6D6-9BC4E9375B6A}"/>
          </ac:grpSpMkLst>
        </pc:grpChg>
        <pc:grpChg chg="del">
          <ac:chgData name="Julian Sunde" userId="286d4e35cb5dc194" providerId="LiveId" clId="{66A298A5-6913-41F6-81BA-049010E3C30F}" dt="2021-09-12T05:26:52.419" v="2007" actId="478"/>
          <ac:grpSpMkLst>
            <pc:docMk/>
            <pc:sldMk cId="2441571564" sldId="271"/>
            <ac:grpSpMk id="133" creationId="{2E5C0CCE-EA88-4F6E-A33C-80BE963F4496}"/>
          </ac:grpSpMkLst>
        </pc:grpChg>
        <pc:grpChg chg="del">
          <ac:chgData name="Julian Sunde" userId="286d4e35cb5dc194" providerId="LiveId" clId="{66A298A5-6913-41F6-81BA-049010E3C30F}" dt="2021-09-12T05:26:52.419" v="2007" actId="478"/>
          <ac:grpSpMkLst>
            <pc:docMk/>
            <pc:sldMk cId="2441571564" sldId="271"/>
            <ac:grpSpMk id="141" creationId="{6B805DA1-C8EF-46D7-991B-5AC7C02B6AC2}"/>
          </ac:grpSpMkLst>
        </pc:grpChg>
        <pc:grpChg chg="add mod">
          <ac:chgData name="Julian Sunde" userId="286d4e35cb5dc194" providerId="LiveId" clId="{66A298A5-6913-41F6-81BA-049010E3C30F}" dt="2021-09-12T05:31:39.339" v="2075" actId="1076"/>
          <ac:grpSpMkLst>
            <pc:docMk/>
            <pc:sldMk cId="2441571564" sldId="271"/>
            <ac:grpSpMk id="142" creationId="{C202B69D-A613-47B6-AA68-42DC88C1EED0}"/>
          </ac:grpSpMkLst>
        </pc:grpChg>
        <pc:grpChg chg="add mod">
          <ac:chgData name="Julian Sunde" userId="286d4e35cb5dc194" providerId="LiveId" clId="{66A298A5-6913-41F6-81BA-049010E3C30F}" dt="2021-09-12T05:31:39.339" v="2075" actId="1076"/>
          <ac:grpSpMkLst>
            <pc:docMk/>
            <pc:sldMk cId="2441571564" sldId="271"/>
            <ac:grpSpMk id="148" creationId="{A45619AB-2ABF-4F55-B5A3-34CCBA1C80C7}"/>
          </ac:grpSpMkLst>
        </pc:grpChg>
        <pc:grpChg chg="del">
          <ac:chgData name="Julian Sunde" userId="286d4e35cb5dc194" providerId="LiveId" clId="{66A298A5-6913-41F6-81BA-049010E3C30F}" dt="2021-09-12T05:41:52.706" v="2130" actId="478"/>
          <ac:grpSpMkLst>
            <pc:docMk/>
            <pc:sldMk cId="2441571564" sldId="271"/>
            <ac:grpSpMk id="162" creationId="{1CBBB2FA-4CAA-4787-BA2A-DB4AA6C057A3}"/>
          </ac:grpSpMkLst>
        </pc:grpChg>
        <pc:grpChg chg="del">
          <ac:chgData name="Julian Sunde" userId="286d4e35cb5dc194" providerId="LiveId" clId="{66A298A5-6913-41F6-81BA-049010E3C30F}" dt="2021-09-12T05:41:17.628" v="2120" actId="478"/>
          <ac:grpSpMkLst>
            <pc:docMk/>
            <pc:sldMk cId="2441571564" sldId="271"/>
            <ac:grpSpMk id="163" creationId="{9FA04974-AACD-45CC-8D05-5C77846A62EB}"/>
          </ac:grpSpMkLst>
        </pc:grpChg>
        <pc:grpChg chg="add mod">
          <ac:chgData name="Julian Sunde" userId="286d4e35cb5dc194" providerId="LiveId" clId="{66A298A5-6913-41F6-81BA-049010E3C30F}" dt="2021-09-12T05:37:23.552" v="2082" actId="1038"/>
          <ac:grpSpMkLst>
            <pc:docMk/>
            <pc:sldMk cId="2441571564" sldId="271"/>
            <ac:grpSpMk id="176" creationId="{C19C84A3-3714-4F23-AD40-ACB9922468FD}"/>
          </ac:grpSpMkLst>
        </pc:grpChg>
        <pc:grpChg chg="add mod">
          <ac:chgData name="Julian Sunde" userId="286d4e35cb5dc194" providerId="LiveId" clId="{66A298A5-6913-41F6-81BA-049010E3C30F}" dt="2021-09-12T05:37:23.552" v="2082" actId="1038"/>
          <ac:grpSpMkLst>
            <pc:docMk/>
            <pc:sldMk cId="2441571564" sldId="271"/>
            <ac:grpSpMk id="181" creationId="{4F9BD652-D408-48BF-AD9F-F08551BF5ECA}"/>
          </ac:grpSpMkLst>
        </pc:grpChg>
        <pc:grpChg chg="add del mod">
          <ac:chgData name="Julian Sunde" userId="286d4e35cb5dc194" providerId="LiveId" clId="{66A298A5-6913-41F6-81BA-049010E3C30F}" dt="2021-09-12T07:29:34.567" v="3274" actId="478"/>
          <ac:grpSpMkLst>
            <pc:docMk/>
            <pc:sldMk cId="2441571564" sldId="271"/>
            <ac:grpSpMk id="185" creationId="{0A00F76C-D6D2-461E-9291-E49DED96645D}"/>
          </ac:grpSpMkLst>
        </pc:grpChg>
        <pc:grpChg chg="add del mod">
          <ac:chgData name="Julian Sunde" userId="286d4e35cb5dc194" providerId="LiveId" clId="{66A298A5-6913-41F6-81BA-049010E3C30F}" dt="2021-09-12T07:29:37.829" v="3276" actId="478"/>
          <ac:grpSpMkLst>
            <pc:docMk/>
            <pc:sldMk cId="2441571564" sldId="271"/>
            <ac:grpSpMk id="188" creationId="{DD1D486F-8440-4E7C-8011-5E84F6639CF6}"/>
          </ac:grpSpMkLst>
        </pc:grpChg>
        <pc:grpChg chg="add mod">
          <ac:chgData name="Julian Sunde" userId="286d4e35cb5dc194" providerId="LiveId" clId="{66A298A5-6913-41F6-81BA-049010E3C30F}" dt="2021-09-12T05:43:42.340" v="2196" actId="14100"/>
          <ac:grpSpMkLst>
            <pc:docMk/>
            <pc:sldMk cId="2441571564" sldId="271"/>
            <ac:grpSpMk id="195" creationId="{7813A725-89C8-4D6B-9F8F-6A5D02EF89A4}"/>
          </ac:grpSpMkLst>
        </pc:grpChg>
        <pc:picChg chg="add del mod modCrop">
          <ac:chgData name="Julian Sunde" userId="286d4e35cb5dc194" providerId="LiveId" clId="{66A298A5-6913-41F6-81BA-049010E3C30F}" dt="2021-09-12T05:39:53.131" v="2113" actId="21"/>
          <ac:picMkLst>
            <pc:docMk/>
            <pc:sldMk cId="2441571564" sldId="271"/>
            <ac:picMk id="3" creationId="{070F6073-32DE-4FE3-8712-7A445D14DA1B}"/>
          </ac:picMkLst>
        </pc:picChg>
        <pc:cxnChg chg="add mod">
          <ac:chgData name="Julian Sunde" userId="286d4e35cb5dc194" providerId="LiveId" clId="{66A298A5-6913-41F6-81BA-049010E3C30F}" dt="2021-09-12T07:30:10.245" v="3307" actId="1038"/>
          <ac:cxnSpMkLst>
            <pc:docMk/>
            <pc:sldMk cId="2441571564" sldId="271"/>
            <ac:cxnSpMk id="69" creationId="{D981B9F6-E429-4C4B-9EA4-29A9C06B1759}"/>
          </ac:cxnSpMkLst>
        </pc:cxnChg>
        <pc:cxnChg chg="add mod">
          <ac:chgData name="Julian Sunde" userId="286d4e35cb5dc194" providerId="LiveId" clId="{66A298A5-6913-41F6-81BA-049010E3C30F}" dt="2021-09-12T07:30:10.245" v="3307" actId="1038"/>
          <ac:cxnSpMkLst>
            <pc:docMk/>
            <pc:sldMk cId="2441571564" sldId="271"/>
            <ac:cxnSpMk id="70" creationId="{D6663E8B-A931-4B26-A3C5-B8D7E6BA62AD}"/>
          </ac:cxnSpMkLst>
        </pc:cxnChg>
        <pc:cxnChg chg="del">
          <ac:chgData name="Julian Sunde" userId="286d4e35cb5dc194" providerId="LiveId" clId="{66A298A5-6913-41F6-81BA-049010E3C30F}" dt="2021-09-12T05:26:52.419" v="2007" actId="478"/>
          <ac:cxnSpMkLst>
            <pc:docMk/>
            <pc:sldMk cId="2441571564" sldId="271"/>
            <ac:cxnSpMk id="77" creationId="{089DDBDD-B0FF-4292-9697-F23B64DB1019}"/>
          </ac:cxnSpMkLst>
        </pc:cxnChg>
        <pc:cxnChg chg="del">
          <ac:chgData name="Julian Sunde" userId="286d4e35cb5dc194" providerId="LiveId" clId="{66A298A5-6913-41F6-81BA-049010E3C30F}" dt="2021-09-12T05:27:16.545" v="2021" actId="478"/>
          <ac:cxnSpMkLst>
            <pc:docMk/>
            <pc:sldMk cId="2441571564" sldId="271"/>
            <ac:cxnSpMk id="92" creationId="{8A664FD0-3BB6-4986-8542-1838E2D54219}"/>
          </ac:cxnSpMkLst>
        </pc:cxnChg>
        <pc:cxnChg chg="del">
          <ac:chgData name="Julian Sunde" userId="286d4e35cb5dc194" providerId="LiveId" clId="{66A298A5-6913-41F6-81BA-049010E3C30F}" dt="2021-09-12T05:27:16.545" v="2021" actId="478"/>
          <ac:cxnSpMkLst>
            <pc:docMk/>
            <pc:sldMk cId="2441571564" sldId="271"/>
            <ac:cxnSpMk id="94" creationId="{E356FB68-0F7C-4D37-876D-1FC1C4F41349}"/>
          </ac:cxnSpMkLst>
        </pc:cxnChg>
        <pc:cxnChg chg="del">
          <ac:chgData name="Julian Sunde" userId="286d4e35cb5dc194" providerId="LiveId" clId="{66A298A5-6913-41F6-81BA-049010E3C30F}" dt="2021-09-12T05:27:16.545" v="2021" actId="478"/>
          <ac:cxnSpMkLst>
            <pc:docMk/>
            <pc:sldMk cId="2441571564" sldId="271"/>
            <ac:cxnSpMk id="95" creationId="{5C662171-22A0-43E0-9CAE-338F0344290E}"/>
          </ac:cxnSpMkLst>
        </pc:cxnChg>
        <pc:cxnChg chg="del">
          <ac:chgData name="Julian Sunde" userId="286d4e35cb5dc194" providerId="LiveId" clId="{66A298A5-6913-41F6-81BA-049010E3C30F}" dt="2021-09-12T05:27:25.142" v="2024" actId="478"/>
          <ac:cxnSpMkLst>
            <pc:docMk/>
            <pc:sldMk cId="2441571564" sldId="271"/>
            <ac:cxnSpMk id="103" creationId="{B9F2FF86-521D-4A8E-A2A5-756F81C1D591}"/>
          </ac:cxnSpMkLst>
        </pc:cxnChg>
        <pc:cxnChg chg="del">
          <ac:chgData name="Julian Sunde" userId="286d4e35cb5dc194" providerId="LiveId" clId="{66A298A5-6913-41F6-81BA-049010E3C30F}" dt="2021-09-12T05:27:25.142" v="2024" actId="478"/>
          <ac:cxnSpMkLst>
            <pc:docMk/>
            <pc:sldMk cId="2441571564" sldId="271"/>
            <ac:cxnSpMk id="104" creationId="{09EB3FE5-58EA-40E3-9F18-415901EFF9C4}"/>
          </ac:cxnSpMkLst>
        </pc:cxnChg>
        <pc:cxnChg chg="del">
          <ac:chgData name="Julian Sunde" userId="286d4e35cb5dc194" providerId="LiveId" clId="{66A298A5-6913-41F6-81BA-049010E3C30F}" dt="2021-09-12T05:27:22.948" v="2023" actId="478"/>
          <ac:cxnSpMkLst>
            <pc:docMk/>
            <pc:sldMk cId="2441571564" sldId="271"/>
            <ac:cxnSpMk id="105" creationId="{86152B58-07AC-44D6-9338-67E355B0EBBD}"/>
          </ac:cxnSpMkLst>
        </pc:cxnChg>
        <pc:cxnChg chg="del">
          <ac:chgData name="Julian Sunde" userId="286d4e35cb5dc194" providerId="LiveId" clId="{66A298A5-6913-41F6-81BA-049010E3C30F}" dt="2021-09-12T05:27:16.545" v="2021" actId="478"/>
          <ac:cxnSpMkLst>
            <pc:docMk/>
            <pc:sldMk cId="2441571564" sldId="271"/>
            <ac:cxnSpMk id="121" creationId="{B62C5FAC-127D-4EB3-B886-684F79D004D3}"/>
          </ac:cxnSpMkLst>
        </pc:cxnChg>
        <pc:cxnChg chg="del">
          <ac:chgData name="Julian Sunde" userId="286d4e35cb5dc194" providerId="LiveId" clId="{66A298A5-6913-41F6-81BA-049010E3C30F}" dt="2021-09-12T05:27:16.545" v="2021" actId="478"/>
          <ac:cxnSpMkLst>
            <pc:docMk/>
            <pc:sldMk cId="2441571564" sldId="271"/>
            <ac:cxnSpMk id="122" creationId="{751AC770-70E7-4E89-BE4A-330D1D33657A}"/>
          </ac:cxnSpMkLst>
        </pc:cxnChg>
        <pc:cxnChg chg="del">
          <ac:chgData name="Julian Sunde" userId="286d4e35cb5dc194" providerId="LiveId" clId="{66A298A5-6913-41F6-81BA-049010E3C30F}" dt="2021-09-12T05:27:16.545" v="2021" actId="478"/>
          <ac:cxnSpMkLst>
            <pc:docMk/>
            <pc:sldMk cId="2441571564" sldId="271"/>
            <ac:cxnSpMk id="123" creationId="{FC76033D-3B3E-490C-95A1-7C87ED437147}"/>
          </ac:cxnSpMkLst>
        </pc:cxnChg>
        <pc:cxnChg chg="mod">
          <ac:chgData name="Julian Sunde" userId="286d4e35cb5dc194" providerId="LiveId" clId="{66A298A5-6913-41F6-81BA-049010E3C30F}" dt="2021-09-12T05:41:17.628" v="2120" actId="478"/>
          <ac:cxnSpMkLst>
            <pc:docMk/>
            <pc:sldMk cId="2441571564" sldId="271"/>
            <ac:cxnSpMk id="167" creationId="{BD8A1717-C0A9-47C5-BF4B-FCCBFC76D6BC}"/>
          </ac:cxnSpMkLst>
        </pc:cxnChg>
        <pc:cxnChg chg="add mod">
          <ac:chgData name="Julian Sunde" userId="286d4e35cb5dc194" providerId="LiveId" clId="{66A298A5-6913-41F6-81BA-049010E3C30F}" dt="2021-09-12T05:37:23.552" v="2082" actId="1038"/>
          <ac:cxnSpMkLst>
            <pc:docMk/>
            <pc:sldMk cId="2441571564" sldId="271"/>
            <ac:cxnSpMk id="173" creationId="{E846AB15-3173-45DC-8847-E370D81EDCAF}"/>
          </ac:cxnSpMkLst>
        </pc:cxnChg>
        <pc:cxnChg chg="mod">
          <ac:chgData name="Julian Sunde" userId="286d4e35cb5dc194" providerId="LiveId" clId="{66A298A5-6913-41F6-81BA-049010E3C30F}" dt="2021-09-12T07:29:37.829" v="3276" actId="478"/>
          <ac:cxnSpMkLst>
            <pc:docMk/>
            <pc:sldMk cId="2441571564" sldId="271"/>
            <ac:cxnSpMk id="192" creationId="{A9AD50A7-4FAB-4938-8999-1F14D47D1048}"/>
          </ac:cxnSpMkLst>
        </pc:cxnChg>
        <pc:cxnChg chg="mod">
          <ac:chgData name="Julian Sunde" userId="286d4e35cb5dc194" providerId="LiveId" clId="{66A298A5-6913-41F6-81BA-049010E3C30F}" dt="2021-09-12T05:37:08.110" v="2080"/>
          <ac:cxnSpMkLst>
            <pc:docMk/>
            <pc:sldMk cId="2441571564" sldId="271"/>
            <ac:cxnSpMk id="193" creationId="{07C02EED-803D-4661-B84B-ED96CDC58720}"/>
          </ac:cxnSpMkLst>
        </pc:cxnChg>
        <pc:cxnChg chg="mod">
          <ac:chgData name="Julian Sunde" userId="286d4e35cb5dc194" providerId="LiveId" clId="{66A298A5-6913-41F6-81BA-049010E3C30F}" dt="2021-09-12T05:42:01.136" v="2132"/>
          <ac:cxnSpMkLst>
            <pc:docMk/>
            <pc:sldMk cId="2441571564" sldId="271"/>
            <ac:cxnSpMk id="196" creationId="{E9A30699-FCF0-4113-B548-E3A12F3846FA}"/>
          </ac:cxnSpMkLst>
        </pc:cxnChg>
        <pc:cxnChg chg="mod">
          <ac:chgData name="Julian Sunde" userId="286d4e35cb5dc194" providerId="LiveId" clId="{66A298A5-6913-41F6-81BA-049010E3C30F}" dt="2021-09-12T05:42:01.136" v="2132"/>
          <ac:cxnSpMkLst>
            <pc:docMk/>
            <pc:sldMk cId="2441571564" sldId="271"/>
            <ac:cxnSpMk id="197" creationId="{253DE0CF-7450-439E-811A-91F618AC3DDF}"/>
          </ac:cxnSpMkLst>
        </pc:cxnChg>
        <pc:cxnChg chg="add mod">
          <ac:chgData name="Julian Sunde" userId="286d4e35cb5dc194" providerId="LiveId" clId="{66A298A5-6913-41F6-81BA-049010E3C30F}" dt="2021-09-12T05:45:24.085" v="2284" actId="1038"/>
          <ac:cxnSpMkLst>
            <pc:docMk/>
            <pc:sldMk cId="2441571564" sldId="271"/>
            <ac:cxnSpMk id="198" creationId="{CB632D32-DA48-45D3-9042-1228DE8011C4}"/>
          </ac:cxnSpMkLst>
        </pc:cxnChg>
        <pc:cxnChg chg="add mod">
          <ac:chgData name="Julian Sunde" userId="286d4e35cb5dc194" providerId="LiveId" clId="{66A298A5-6913-41F6-81BA-049010E3C30F}" dt="2021-09-12T05:45:38.887" v="2285" actId="1036"/>
          <ac:cxnSpMkLst>
            <pc:docMk/>
            <pc:sldMk cId="2441571564" sldId="271"/>
            <ac:cxnSpMk id="199" creationId="{0BB86F92-7B02-4B3A-92D8-76CFF0E5FB29}"/>
          </ac:cxnSpMkLst>
        </pc:cxnChg>
      </pc:sldChg>
      <pc:sldChg chg="addSp delSp modSp new del mod">
        <pc:chgData name="Julian Sunde" userId="286d4e35cb5dc194" providerId="LiveId" clId="{66A298A5-6913-41F6-81BA-049010E3C30F}" dt="2021-09-06T07:26:05.888" v="1681" actId="2696"/>
        <pc:sldMkLst>
          <pc:docMk/>
          <pc:sldMk cId="3221606801" sldId="271"/>
        </pc:sldMkLst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2" creationId="{3266AADE-32D4-4DD2-86C5-20BA39A66AE0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3" creationId="{681882E4-0E5D-46EA-933A-51288B3D2727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4" creationId="{D3C0D505-C3B8-4A87-9AB2-FE3AEF9BB42B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5" creationId="{7578B9C8-6AA8-4FE4-BDF4-B690FFCE566D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9" creationId="{504474FC-1E2A-4AE2-B83B-38F88DFD4BDB}"/>
          </ac:spMkLst>
        </pc:spChg>
        <pc:spChg chg="mod">
          <ac:chgData name="Julian Sunde" userId="286d4e35cb5dc194" providerId="LiveId" clId="{66A298A5-6913-41F6-81BA-049010E3C30F}" dt="2021-09-06T03:02:14.346" v="1583"/>
          <ac:spMkLst>
            <pc:docMk/>
            <pc:sldMk cId="3221606801" sldId="271"/>
            <ac:spMk id="11" creationId="{52DE675B-34E5-45AA-A173-D10AE0E0EDBE}"/>
          </ac:spMkLst>
        </pc:spChg>
        <pc:spChg chg="mod">
          <ac:chgData name="Julian Sunde" userId="286d4e35cb5dc194" providerId="LiveId" clId="{66A298A5-6913-41F6-81BA-049010E3C30F}" dt="2021-09-06T03:02:14.346" v="1583"/>
          <ac:spMkLst>
            <pc:docMk/>
            <pc:sldMk cId="3221606801" sldId="271"/>
            <ac:spMk id="12" creationId="{F95F6FAD-249B-464C-A352-F6946C03A1BD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13" creationId="{9167F28D-DA00-4B1A-9DD2-28DAFA228B06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14" creationId="{135E7AF0-85E5-4686-AB63-A2FC329DF6A9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15" creationId="{61203DA9-6607-4299-8023-56E10FE74B85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16" creationId="{89ED8C63-5DFC-4042-9C70-B3C00AC6DEDE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20" creationId="{0AA9CBF8-07F9-4A7F-AA08-009DFBEE1B71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21" creationId="{296BAC1C-E9FD-4DF5-BB3F-BB1B74A62461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25" creationId="{7EA78B8E-62AC-40EF-879E-13CC431ADB86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26" creationId="{19958082-28D1-4D90-9988-384CEC6CF9F4}"/>
          </ac:spMkLst>
        </pc:spChg>
        <pc:spChg chg="mod">
          <ac:chgData name="Julian Sunde" userId="286d4e35cb5dc194" providerId="LiveId" clId="{66A298A5-6913-41F6-81BA-049010E3C30F}" dt="2021-09-06T03:02:14.346" v="1583"/>
          <ac:spMkLst>
            <pc:docMk/>
            <pc:sldMk cId="3221606801" sldId="271"/>
            <ac:spMk id="36" creationId="{B1142F5A-0DC7-4684-809C-D0F63414E28D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38" creationId="{BCB23C50-93D2-4F44-90AF-D9EBC4D95B3C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39" creationId="{9D296DEF-8D1E-4C36-9502-C8724ECFDDF6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40" creationId="{BCD29AAC-68A2-4961-BEFE-ED6512D378B8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41" creationId="{BAAF8801-8A3F-45CB-8457-FDCB842CDB81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45" creationId="{CDF71BDF-EACF-4133-A5AA-EDF37E2D9D1C}"/>
          </ac:spMkLst>
        </pc:spChg>
        <pc:spChg chg="mod">
          <ac:chgData name="Julian Sunde" userId="286d4e35cb5dc194" providerId="LiveId" clId="{66A298A5-6913-41F6-81BA-049010E3C30F}" dt="2021-09-06T03:02:52.596" v="1590"/>
          <ac:spMkLst>
            <pc:docMk/>
            <pc:sldMk cId="3221606801" sldId="271"/>
            <ac:spMk id="47" creationId="{81A53595-325F-4272-8D33-B1D6F50F075D}"/>
          </ac:spMkLst>
        </pc:spChg>
        <pc:spChg chg="mod">
          <ac:chgData name="Julian Sunde" userId="286d4e35cb5dc194" providerId="LiveId" clId="{66A298A5-6913-41F6-81BA-049010E3C30F}" dt="2021-09-06T03:02:52.596" v="1590"/>
          <ac:spMkLst>
            <pc:docMk/>
            <pc:sldMk cId="3221606801" sldId="271"/>
            <ac:spMk id="48" creationId="{18D29896-3808-400F-BB3E-F588ADD86F67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49" creationId="{5360D60B-E222-4C27-AEC4-3573F06037B7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50" creationId="{249ED499-6845-4315-BA15-DA8AFDDB32F2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51" creationId="{87A56D64-3489-464E-92DE-E2AD0171EBB3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52" creationId="{5C71D3CD-075F-497D-B20E-53C8068274CA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56" creationId="{1B4E3F08-4665-4190-AEA6-EF0328EDBA16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57" creationId="{0D18230E-47C5-4BD5-8250-6073F07704DE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61" creationId="{FCF71BC8-E5F8-423C-874C-F9C882D1298D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62" creationId="{493BF1EE-748B-4DD0-AB46-1686C51B48D7}"/>
          </ac:spMkLst>
        </pc:spChg>
        <pc:spChg chg="mod">
          <ac:chgData name="Julian Sunde" userId="286d4e35cb5dc194" providerId="LiveId" clId="{66A298A5-6913-41F6-81BA-049010E3C30F}" dt="2021-09-06T03:02:52.596" v="1590"/>
          <ac:spMkLst>
            <pc:docMk/>
            <pc:sldMk cId="3221606801" sldId="271"/>
            <ac:spMk id="72" creationId="{E0C38801-9EE9-4301-8943-C43F9EA11EBD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74" creationId="{4B894C39-C82A-48DD-9FCB-131830463748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75" creationId="{6FECD5FC-E4AA-4C35-BE2A-D0B93D76A14B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76" creationId="{339C8CAA-5EE0-4042-ABBB-C08F0338B949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77" creationId="{32A299FF-1D21-48A2-9860-A6F7063F8268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81" creationId="{A045841B-C43E-4017-9A82-A3199F91C6BB}"/>
          </ac:spMkLst>
        </pc:spChg>
        <pc:spChg chg="mod">
          <ac:chgData name="Julian Sunde" userId="286d4e35cb5dc194" providerId="LiveId" clId="{66A298A5-6913-41F6-81BA-049010E3C30F}" dt="2021-09-06T03:03:29.612" v="1594"/>
          <ac:spMkLst>
            <pc:docMk/>
            <pc:sldMk cId="3221606801" sldId="271"/>
            <ac:spMk id="83" creationId="{C4793CE7-94D2-4F01-91C1-00BEB0B8BA1B}"/>
          </ac:spMkLst>
        </pc:spChg>
        <pc:spChg chg="mod">
          <ac:chgData name="Julian Sunde" userId="286d4e35cb5dc194" providerId="LiveId" clId="{66A298A5-6913-41F6-81BA-049010E3C30F}" dt="2021-09-06T03:03:29.612" v="1594"/>
          <ac:spMkLst>
            <pc:docMk/>
            <pc:sldMk cId="3221606801" sldId="271"/>
            <ac:spMk id="84" creationId="{FFE3E2B3-10A9-42C8-A637-33B72974CD6D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85" creationId="{F83034E3-38ED-44F9-86F9-4CBC1546C3ED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86" creationId="{34B0CDA0-9B03-48E0-832A-92D1532A8F25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87" creationId="{CDA3F884-B4BD-4881-B587-F79E5C34B1E5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88" creationId="{5A69A000-3C2B-439C-B991-70891C954FA0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92" creationId="{DBCD52E4-C0CA-4A71-9C31-8A93DBA4F1D6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93" creationId="{95D3C712-D53B-41BB-B0FA-AD30E5E20F6A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97" creationId="{FF0D7939-D72A-486A-9BA7-2EB23F83D0C8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98" creationId="{525BA0DA-B90D-4F26-8E10-BEE40A0FA607}"/>
          </ac:spMkLst>
        </pc:spChg>
        <pc:spChg chg="mod">
          <ac:chgData name="Julian Sunde" userId="286d4e35cb5dc194" providerId="LiveId" clId="{66A298A5-6913-41F6-81BA-049010E3C30F}" dt="2021-09-06T03:03:29.612" v="1594"/>
          <ac:spMkLst>
            <pc:docMk/>
            <pc:sldMk cId="3221606801" sldId="271"/>
            <ac:spMk id="108" creationId="{71779CE0-CBFB-4787-926B-937A5A98F055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110" creationId="{FE0D85FC-169B-4398-ABEA-20A934F1C36B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111" creationId="{26DF7EE7-14E9-4795-9875-A4DB0A50E07B}"/>
          </ac:spMkLst>
        </pc:spChg>
        <pc:spChg chg="add del mod">
          <ac:chgData name="Julian Sunde" userId="286d4e35cb5dc194" providerId="LiveId" clId="{66A298A5-6913-41F6-81BA-049010E3C30F}" dt="2021-09-06T07:25:31.224" v="1672" actId="21"/>
          <ac:spMkLst>
            <pc:docMk/>
            <pc:sldMk cId="3221606801" sldId="271"/>
            <ac:spMk id="112" creationId="{4FDB0973-917F-4DC4-8ABA-D7755E3BD024}"/>
          </ac:spMkLst>
        </pc:s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6" creationId="{53DB7D13-4C2E-4BAB-8C92-5F1E7BFD4897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10" creationId="{4CDD1B74-E7B2-4E57-870E-972D63E9F49F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28" creationId="{222A394E-D073-4B14-B16A-BAA9356F36D9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35" creationId="{D6D52E67-520B-435A-83CA-7F79AD7CF15A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42" creationId="{CD274753-10EE-4470-99CE-AA8C42F223C0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46" creationId="{D82E12B3-C0C1-4079-BFEB-6B9B0840D615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64" creationId="{EC9F074C-91B0-47F2-83C0-9223E85EDA32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71" creationId="{2212CD37-AF95-483A-AD4C-DE5D7DAADD1F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78" creationId="{260053D0-424E-4DF2-894A-B4C114A4DF48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82" creationId="{836AFEFE-CAC0-4D5E-8F39-561DDD1EF889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100" creationId="{0D610513-42BD-4A2A-B3E8-0FF5FA14E2ED}"/>
          </ac:grpSpMkLst>
        </pc:grpChg>
        <pc:grpChg chg="add del mod">
          <ac:chgData name="Julian Sunde" userId="286d4e35cb5dc194" providerId="LiveId" clId="{66A298A5-6913-41F6-81BA-049010E3C30F}" dt="2021-09-06T07:25:31.224" v="1672" actId="21"/>
          <ac:grpSpMkLst>
            <pc:docMk/>
            <pc:sldMk cId="3221606801" sldId="271"/>
            <ac:grpSpMk id="107" creationId="{5BF51F1F-B551-462B-84E5-786B43DEA069}"/>
          </ac:grpSpMkLst>
        </pc:grpChg>
        <pc:picChg chg="add del mod">
          <ac:chgData name="Julian Sunde" userId="286d4e35cb5dc194" providerId="LiveId" clId="{66A298A5-6913-41F6-81BA-049010E3C30F}" dt="2021-09-06T07:23:09.604" v="1662" actId="478"/>
          <ac:picMkLst>
            <pc:docMk/>
            <pc:sldMk cId="3221606801" sldId="271"/>
            <ac:picMk id="114" creationId="{CA040E75-F4E4-426C-B3A0-C86FCCF7AB12}"/>
          </ac:picMkLst>
        </pc:picChg>
        <pc:picChg chg="add del mod">
          <ac:chgData name="Julian Sunde" userId="286d4e35cb5dc194" providerId="LiveId" clId="{66A298A5-6913-41F6-81BA-049010E3C30F}" dt="2021-09-06T07:23:09.604" v="1662" actId="478"/>
          <ac:picMkLst>
            <pc:docMk/>
            <pc:sldMk cId="3221606801" sldId="271"/>
            <ac:picMk id="116" creationId="{2BA8E1AC-A9F7-4535-AE1B-0EBC9F2C6702}"/>
          </ac:picMkLst>
        </pc:picChg>
        <pc:picChg chg="add del mod">
          <ac:chgData name="Julian Sunde" userId="286d4e35cb5dc194" providerId="LiveId" clId="{66A298A5-6913-41F6-81BA-049010E3C30F}" dt="2021-09-06T07:23:09.604" v="1662" actId="478"/>
          <ac:picMkLst>
            <pc:docMk/>
            <pc:sldMk cId="3221606801" sldId="271"/>
            <ac:picMk id="118" creationId="{180FA073-6149-4823-8CA7-3EB118077DCB}"/>
          </ac:picMkLst>
        </pc:picChg>
        <pc:cxnChg chg="mod">
          <ac:chgData name="Julian Sunde" userId="286d4e35cb5dc194" providerId="LiveId" clId="{66A298A5-6913-41F6-81BA-049010E3C30F}" dt="2021-09-06T03:02:14.346" v="1583"/>
          <ac:cxnSpMkLst>
            <pc:docMk/>
            <pc:sldMk cId="3221606801" sldId="271"/>
            <ac:cxnSpMk id="7" creationId="{2CC64114-A74D-4C50-94CD-9D6542E11D93}"/>
          </ac:cxnSpMkLst>
        </pc:cxnChg>
        <pc:cxnChg chg="mod">
          <ac:chgData name="Julian Sunde" userId="286d4e35cb5dc194" providerId="LiveId" clId="{66A298A5-6913-41F6-81BA-049010E3C30F}" dt="2021-09-06T03:02:14.346" v="1583"/>
          <ac:cxnSpMkLst>
            <pc:docMk/>
            <pc:sldMk cId="3221606801" sldId="271"/>
            <ac:cxnSpMk id="8" creationId="{32F2C8A1-67BA-48E6-B71B-220A3D3275F9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17" creationId="{0CFF34AF-AEE1-4552-AFA5-93E0A57A1C60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18" creationId="{E1EA9879-2BC5-4959-9C98-12D299970A4A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19" creationId="{EC1E4F35-86A9-4C39-B196-A395D8341DA8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22" creationId="{50060E6B-EA7F-4C4F-A5EC-7191BBC93C63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23" creationId="{44FC8935-C02A-4045-9289-FF041B966786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24" creationId="{8CF69CD6-C678-4137-B5DF-C3FE5D7B42AA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27" creationId="{61CA5A2F-3742-4018-889D-5668139B70A0}"/>
          </ac:cxnSpMkLst>
        </pc:cxnChg>
        <pc:cxnChg chg="mod">
          <ac:chgData name="Julian Sunde" userId="286d4e35cb5dc194" providerId="LiveId" clId="{66A298A5-6913-41F6-81BA-049010E3C30F}" dt="2021-09-06T03:02:14.346" v="1583"/>
          <ac:cxnSpMkLst>
            <pc:docMk/>
            <pc:sldMk cId="3221606801" sldId="271"/>
            <ac:cxnSpMk id="29" creationId="{E4D5C69D-890E-4BD1-A944-A8D03CDBFFF5}"/>
          </ac:cxnSpMkLst>
        </pc:cxnChg>
        <pc:cxnChg chg="mod">
          <ac:chgData name="Julian Sunde" userId="286d4e35cb5dc194" providerId="LiveId" clId="{66A298A5-6913-41F6-81BA-049010E3C30F}" dt="2021-09-06T03:02:14.346" v="1583"/>
          <ac:cxnSpMkLst>
            <pc:docMk/>
            <pc:sldMk cId="3221606801" sldId="271"/>
            <ac:cxnSpMk id="30" creationId="{3076C410-514C-4DE3-AB6A-B67419A88DD7}"/>
          </ac:cxnSpMkLst>
        </pc:cxnChg>
        <pc:cxnChg chg="mod">
          <ac:chgData name="Julian Sunde" userId="286d4e35cb5dc194" providerId="LiveId" clId="{66A298A5-6913-41F6-81BA-049010E3C30F}" dt="2021-09-06T03:02:14.346" v="1583"/>
          <ac:cxnSpMkLst>
            <pc:docMk/>
            <pc:sldMk cId="3221606801" sldId="271"/>
            <ac:cxnSpMk id="31" creationId="{D9CA3B8A-CF1D-4F44-B57A-0088C55AAFA2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32" creationId="{4006EF70-2A88-4372-A31E-E967A6DB2EF0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33" creationId="{E5C97F54-FBF1-4FFD-A50D-BDC6F64AEB3C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34" creationId="{FFF44A5F-CBCC-4921-B3AD-78FB5209AF60}"/>
          </ac:cxnSpMkLst>
        </pc:cxnChg>
        <pc:cxnChg chg="mod">
          <ac:chgData name="Julian Sunde" userId="286d4e35cb5dc194" providerId="LiveId" clId="{66A298A5-6913-41F6-81BA-049010E3C30F}" dt="2021-09-06T03:02:14.346" v="1583"/>
          <ac:cxnSpMkLst>
            <pc:docMk/>
            <pc:sldMk cId="3221606801" sldId="271"/>
            <ac:cxnSpMk id="37" creationId="{76584672-9499-4766-B3E9-40EDAB195EEB}"/>
          </ac:cxnSpMkLst>
        </pc:cxnChg>
        <pc:cxnChg chg="mod">
          <ac:chgData name="Julian Sunde" userId="286d4e35cb5dc194" providerId="LiveId" clId="{66A298A5-6913-41F6-81BA-049010E3C30F}" dt="2021-09-06T03:02:52.596" v="1590"/>
          <ac:cxnSpMkLst>
            <pc:docMk/>
            <pc:sldMk cId="3221606801" sldId="271"/>
            <ac:cxnSpMk id="43" creationId="{411B00B3-359B-4050-BD59-ADAA964FF8EB}"/>
          </ac:cxnSpMkLst>
        </pc:cxnChg>
        <pc:cxnChg chg="mod">
          <ac:chgData name="Julian Sunde" userId="286d4e35cb5dc194" providerId="LiveId" clId="{66A298A5-6913-41F6-81BA-049010E3C30F}" dt="2021-09-06T03:02:52.596" v="1590"/>
          <ac:cxnSpMkLst>
            <pc:docMk/>
            <pc:sldMk cId="3221606801" sldId="271"/>
            <ac:cxnSpMk id="44" creationId="{9780E29F-7FDC-45BD-83CF-A605F6A79885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53" creationId="{3CCCF690-A574-4440-998A-1656F9E3DC77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54" creationId="{C957CA10-8829-473B-9786-F354AB82BC9E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55" creationId="{F7CB098C-5602-4646-812A-42E93190775F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58" creationId="{4F49C25E-32F1-40F6-87CD-26878CEF1187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59" creationId="{FE6EC5AC-A425-4E6A-B06B-995A68966A03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60" creationId="{A4A4D6CE-A21F-43F8-B1EB-A1198A241B69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63" creationId="{06D7E547-2E85-416A-A459-9CB54164C7AD}"/>
          </ac:cxnSpMkLst>
        </pc:cxnChg>
        <pc:cxnChg chg="mod">
          <ac:chgData name="Julian Sunde" userId="286d4e35cb5dc194" providerId="LiveId" clId="{66A298A5-6913-41F6-81BA-049010E3C30F}" dt="2021-09-06T03:02:52.596" v="1590"/>
          <ac:cxnSpMkLst>
            <pc:docMk/>
            <pc:sldMk cId="3221606801" sldId="271"/>
            <ac:cxnSpMk id="65" creationId="{319AE9A6-6595-4FDE-BB7F-0A6C50070DC6}"/>
          </ac:cxnSpMkLst>
        </pc:cxnChg>
        <pc:cxnChg chg="mod">
          <ac:chgData name="Julian Sunde" userId="286d4e35cb5dc194" providerId="LiveId" clId="{66A298A5-6913-41F6-81BA-049010E3C30F}" dt="2021-09-06T03:02:52.596" v="1590"/>
          <ac:cxnSpMkLst>
            <pc:docMk/>
            <pc:sldMk cId="3221606801" sldId="271"/>
            <ac:cxnSpMk id="66" creationId="{D196F66B-3FB5-41A7-96CE-D8DDDE7E8741}"/>
          </ac:cxnSpMkLst>
        </pc:cxnChg>
        <pc:cxnChg chg="mod">
          <ac:chgData name="Julian Sunde" userId="286d4e35cb5dc194" providerId="LiveId" clId="{66A298A5-6913-41F6-81BA-049010E3C30F}" dt="2021-09-06T03:02:52.596" v="1590"/>
          <ac:cxnSpMkLst>
            <pc:docMk/>
            <pc:sldMk cId="3221606801" sldId="271"/>
            <ac:cxnSpMk id="67" creationId="{81D567C1-7E4E-4222-9614-0B0546E84575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68" creationId="{3DF89DD7-0F52-4D04-819D-94201D25316A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69" creationId="{46E059EF-AAB7-4CB7-8582-1301FD696973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70" creationId="{B597330B-8C55-4EE7-954D-F624D2E28C4F}"/>
          </ac:cxnSpMkLst>
        </pc:cxnChg>
        <pc:cxnChg chg="mod">
          <ac:chgData name="Julian Sunde" userId="286d4e35cb5dc194" providerId="LiveId" clId="{66A298A5-6913-41F6-81BA-049010E3C30F}" dt="2021-09-06T03:02:52.596" v="1590"/>
          <ac:cxnSpMkLst>
            <pc:docMk/>
            <pc:sldMk cId="3221606801" sldId="271"/>
            <ac:cxnSpMk id="73" creationId="{C609BC1E-4DC5-48CF-9F9F-9D69C4C5DE8B}"/>
          </ac:cxnSpMkLst>
        </pc:cxnChg>
        <pc:cxnChg chg="mod">
          <ac:chgData name="Julian Sunde" userId="286d4e35cb5dc194" providerId="LiveId" clId="{66A298A5-6913-41F6-81BA-049010E3C30F}" dt="2021-09-06T03:03:29.612" v="1594"/>
          <ac:cxnSpMkLst>
            <pc:docMk/>
            <pc:sldMk cId="3221606801" sldId="271"/>
            <ac:cxnSpMk id="79" creationId="{E612C836-8776-499D-8C5F-EE562D94814E}"/>
          </ac:cxnSpMkLst>
        </pc:cxnChg>
        <pc:cxnChg chg="mod">
          <ac:chgData name="Julian Sunde" userId="286d4e35cb5dc194" providerId="LiveId" clId="{66A298A5-6913-41F6-81BA-049010E3C30F}" dt="2021-09-06T03:03:29.612" v="1594"/>
          <ac:cxnSpMkLst>
            <pc:docMk/>
            <pc:sldMk cId="3221606801" sldId="271"/>
            <ac:cxnSpMk id="80" creationId="{0750C829-89E2-4AA8-BC93-2595196AD60C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89" creationId="{1E9981A7-B23C-479D-A716-E9C8C32DDFEE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90" creationId="{80E12AE7-6F0E-41E1-AC19-51C3B5EADB6F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91" creationId="{3558F7B8-A63D-45C6-AF4F-9988EEE6F47E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94" creationId="{968B6ED6-8047-415D-93EC-8BB465AA013A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95" creationId="{BE925FA4-C38B-4DE1-9176-278E88BA7869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96" creationId="{6064CB4B-F21D-4164-8E26-F5F3626B66DD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99" creationId="{04C793D8-D45F-45F8-899A-5D861CABB21A}"/>
          </ac:cxnSpMkLst>
        </pc:cxnChg>
        <pc:cxnChg chg="mod">
          <ac:chgData name="Julian Sunde" userId="286d4e35cb5dc194" providerId="LiveId" clId="{66A298A5-6913-41F6-81BA-049010E3C30F}" dt="2021-09-06T03:03:29.612" v="1594"/>
          <ac:cxnSpMkLst>
            <pc:docMk/>
            <pc:sldMk cId="3221606801" sldId="271"/>
            <ac:cxnSpMk id="101" creationId="{DC13FFF1-FF8C-4E96-8E13-8B8E72523681}"/>
          </ac:cxnSpMkLst>
        </pc:cxnChg>
        <pc:cxnChg chg="mod">
          <ac:chgData name="Julian Sunde" userId="286d4e35cb5dc194" providerId="LiveId" clId="{66A298A5-6913-41F6-81BA-049010E3C30F}" dt="2021-09-06T03:03:29.612" v="1594"/>
          <ac:cxnSpMkLst>
            <pc:docMk/>
            <pc:sldMk cId="3221606801" sldId="271"/>
            <ac:cxnSpMk id="102" creationId="{F3ACA844-837D-4252-8D04-3AB7CDFFC269}"/>
          </ac:cxnSpMkLst>
        </pc:cxnChg>
        <pc:cxnChg chg="mod">
          <ac:chgData name="Julian Sunde" userId="286d4e35cb5dc194" providerId="LiveId" clId="{66A298A5-6913-41F6-81BA-049010E3C30F}" dt="2021-09-06T03:03:29.612" v="1594"/>
          <ac:cxnSpMkLst>
            <pc:docMk/>
            <pc:sldMk cId="3221606801" sldId="271"/>
            <ac:cxnSpMk id="103" creationId="{6F9DCC02-F67F-4B93-87AC-58D120C1682E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104" creationId="{91A1D92B-36F0-4D71-BA2D-41F5284C97A0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105" creationId="{158F7C90-B57C-43C4-A049-84984C89FF9B}"/>
          </ac:cxnSpMkLst>
        </pc:cxnChg>
        <pc:cxnChg chg="add del mod">
          <ac:chgData name="Julian Sunde" userId="286d4e35cb5dc194" providerId="LiveId" clId="{66A298A5-6913-41F6-81BA-049010E3C30F}" dt="2021-09-06T07:25:31.224" v="1672" actId="21"/>
          <ac:cxnSpMkLst>
            <pc:docMk/>
            <pc:sldMk cId="3221606801" sldId="271"/>
            <ac:cxnSpMk id="106" creationId="{F1F42BD3-556E-4872-9A48-3CD977114082}"/>
          </ac:cxnSpMkLst>
        </pc:cxnChg>
        <pc:cxnChg chg="mod">
          <ac:chgData name="Julian Sunde" userId="286d4e35cb5dc194" providerId="LiveId" clId="{66A298A5-6913-41F6-81BA-049010E3C30F}" dt="2021-09-06T03:03:29.612" v="1594"/>
          <ac:cxnSpMkLst>
            <pc:docMk/>
            <pc:sldMk cId="3221606801" sldId="271"/>
            <ac:cxnSpMk id="109" creationId="{E769BF7C-FBDA-4F56-98E2-592AA0B6B72E}"/>
          </ac:cxnSpMkLst>
        </pc:cxnChg>
      </pc:sldChg>
      <pc:sldChg chg="addSp modSp new del mod">
        <pc:chgData name="Julian Sunde" userId="286d4e35cb5dc194" providerId="LiveId" clId="{66A298A5-6913-41F6-81BA-049010E3C30F}" dt="2021-09-06T07:35:45.621" v="1699" actId="2696"/>
        <pc:sldMkLst>
          <pc:docMk/>
          <pc:sldMk cId="3776112473" sldId="271"/>
        </pc:sldMkLst>
        <pc:spChg chg="add mod ord">
          <ac:chgData name="Julian Sunde" userId="286d4e35cb5dc194" providerId="LiveId" clId="{66A298A5-6913-41F6-81BA-049010E3C30F}" dt="2021-09-06T07:28:41.237" v="1698" actId="167"/>
          <ac:spMkLst>
            <pc:docMk/>
            <pc:sldMk cId="3776112473" sldId="271"/>
            <ac:spMk id="6" creationId="{7289078C-670D-4A5C-9837-A091DA7EF00E}"/>
          </ac:spMkLst>
        </pc:spChg>
        <pc:picChg chg="add mod">
          <ac:chgData name="Julian Sunde" userId="286d4e35cb5dc194" providerId="LiveId" clId="{66A298A5-6913-41F6-81BA-049010E3C30F}" dt="2021-09-06T07:26:56.533" v="1694" actId="1076"/>
          <ac:picMkLst>
            <pc:docMk/>
            <pc:sldMk cId="3776112473" sldId="271"/>
            <ac:picMk id="3" creationId="{FEBD530D-695D-470B-B45F-C62043C8B6D7}"/>
          </ac:picMkLst>
        </pc:picChg>
        <pc:picChg chg="add mod">
          <ac:chgData name="Julian Sunde" userId="286d4e35cb5dc194" providerId="LiveId" clId="{66A298A5-6913-41F6-81BA-049010E3C30F}" dt="2021-09-06T07:26:53.867" v="1693" actId="1076"/>
          <ac:picMkLst>
            <pc:docMk/>
            <pc:sldMk cId="3776112473" sldId="271"/>
            <ac:picMk id="5" creationId="{5BF752D2-829E-4D74-9094-3B94B43E2416}"/>
          </ac:picMkLst>
        </pc:picChg>
      </pc:sldChg>
      <pc:sldChg chg="addSp delSp modSp add mod">
        <pc:chgData name="Julian Sunde" userId="286d4e35cb5dc194" providerId="LiveId" clId="{66A298A5-6913-41F6-81BA-049010E3C30F}" dt="2021-09-12T07:09:17.593" v="2880" actId="6549"/>
        <pc:sldMkLst>
          <pc:docMk/>
          <pc:sldMk cId="4127221625" sldId="272"/>
        </pc:sldMkLst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2" creationId="{8B0EAF9D-14F5-4F84-9CF4-152227D00B4B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4" creationId="{807A2CC8-997C-4C35-9341-F4943AAE2879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7" creationId="{42C019BC-FB1F-4154-8653-27D09B17E2ED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8" creationId="{631C2FB0-9AA2-45F6-B499-48EB48F257D0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9" creationId="{C033931C-2364-4125-B5DD-82BF27F3CF08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14" creationId="{EA8E7290-414F-46F3-8580-81B65A959E14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18" creationId="{29CD411F-C6EA-46C0-9A4A-4A384DB24EEB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19" creationId="{EAD69DFA-AA3A-4BB2-9847-884D5A3AD358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20" creationId="{9985844B-3696-46ED-B2D6-07E369E83D4B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21" creationId="{7418650E-A457-43FB-8469-87BF4431C1A9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22" creationId="{D0E68353-4A84-4B1F-BAB0-B244FB56B033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26" creationId="{80B5E99F-C178-4B2E-9591-0A3E9EB0994A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27" creationId="{A0301907-7D5E-4FC5-884C-B1A842412C99}"/>
          </ac:spMkLst>
        </pc:spChg>
        <pc:spChg chg="mod">
          <ac:chgData name="Julian Sunde" userId="286d4e35cb5dc194" providerId="LiveId" clId="{66A298A5-6913-41F6-81BA-049010E3C30F}" dt="2021-09-12T05:52:00.845" v="2369" actId="1076"/>
          <ac:spMkLst>
            <pc:docMk/>
            <pc:sldMk cId="4127221625" sldId="272"/>
            <ac:spMk id="33" creationId="{AFFC7F64-86BC-4A4F-A36A-77031846AA22}"/>
          </ac:spMkLst>
        </pc:spChg>
        <pc:spChg chg="add mod">
          <ac:chgData name="Julian Sunde" userId="286d4e35cb5dc194" providerId="LiveId" clId="{66A298A5-6913-41F6-81BA-049010E3C30F}" dt="2021-09-12T07:05:32.322" v="2696"/>
          <ac:spMkLst>
            <pc:docMk/>
            <pc:sldMk cId="4127221625" sldId="272"/>
            <ac:spMk id="51" creationId="{41AE2DFD-B031-4886-A1DF-547A9D8F43EC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52" creationId="{B48875D1-FB84-4DF1-8A5C-2D768064484C}"/>
          </ac:spMkLst>
        </pc:spChg>
        <pc:spChg chg="add mod">
          <ac:chgData name="Julian Sunde" userId="286d4e35cb5dc194" providerId="LiveId" clId="{66A298A5-6913-41F6-81BA-049010E3C30F}" dt="2021-09-12T07:05:52.148" v="2702"/>
          <ac:spMkLst>
            <pc:docMk/>
            <pc:sldMk cId="4127221625" sldId="272"/>
            <ac:spMk id="52" creationId="{B66B6E7E-3B8F-4C72-841A-BF6E0AF17055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53" creationId="{1484E6BC-DFF0-4B2F-B64F-6ADD2664875B}"/>
          </ac:spMkLst>
        </pc:spChg>
        <pc:spChg chg="add mod">
          <ac:chgData name="Julian Sunde" userId="286d4e35cb5dc194" providerId="LiveId" clId="{66A298A5-6913-41F6-81BA-049010E3C30F}" dt="2021-09-12T07:05:52.148" v="2702"/>
          <ac:spMkLst>
            <pc:docMk/>
            <pc:sldMk cId="4127221625" sldId="272"/>
            <ac:spMk id="54" creationId="{5AB01C09-80AF-44F2-A1BD-0FC81BBE5D33}"/>
          </ac:spMkLst>
        </pc:spChg>
        <pc:spChg chg="add del mod">
          <ac:chgData name="Julian Sunde" userId="286d4e35cb5dc194" providerId="LiveId" clId="{66A298A5-6913-41F6-81BA-049010E3C30F}" dt="2021-09-12T07:06:08.925" v="2703" actId="478"/>
          <ac:spMkLst>
            <pc:docMk/>
            <pc:sldMk cId="4127221625" sldId="272"/>
            <ac:spMk id="55" creationId="{8EBE877E-C718-4083-B3DE-7DB23A420F21}"/>
          </ac:spMkLst>
        </pc:spChg>
        <pc:spChg chg="add mod">
          <ac:chgData name="Julian Sunde" userId="286d4e35cb5dc194" providerId="LiveId" clId="{66A298A5-6913-41F6-81BA-049010E3C30F}" dt="2021-09-12T07:05:52.148" v="2702"/>
          <ac:spMkLst>
            <pc:docMk/>
            <pc:sldMk cId="4127221625" sldId="272"/>
            <ac:spMk id="56" creationId="{B980D914-693A-4B43-9FDC-A58AD4964A79}"/>
          </ac:spMkLst>
        </pc:spChg>
        <pc:spChg chg="add mod">
          <ac:chgData name="Julian Sunde" userId="286d4e35cb5dc194" providerId="LiveId" clId="{66A298A5-6913-41F6-81BA-049010E3C30F}" dt="2021-09-12T07:05:52.148" v="2702"/>
          <ac:spMkLst>
            <pc:docMk/>
            <pc:sldMk cId="4127221625" sldId="272"/>
            <ac:spMk id="57" creationId="{2357224A-5FA1-4F9C-8943-2197C5DA44C2}"/>
          </ac:spMkLst>
        </pc:spChg>
        <pc:spChg chg="add mod">
          <ac:chgData name="Julian Sunde" userId="286d4e35cb5dc194" providerId="LiveId" clId="{66A298A5-6913-41F6-81BA-049010E3C30F}" dt="2021-09-12T07:05:52.148" v="2702"/>
          <ac:spMkLst>
            <pc:docMk/>
            <pc:sldMk cId="4127221625" sldId="272"/>
            <ac:spMk id="58" creationId="{8FE11353-B5B6-4AE0-85A9-B5BA7047DD44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59" creationId="{C99593E3-3F86-4152-B4B9-B3ABA5B29296}"/>
          </ac:spMkLst>
        </pc:spChg>
        <pc:spChg chg="add mod">
          <ac:chgData name="Julian Sunde" userId="286d4e35cb5dc194" providerId="LiveId" clId="{66A298A5-6913-41F6-81BA-049010E3C30F}" dt="2021-09-12T07:05:52.148" v="2702"/>
          <ac:spMkLst>
            <pc:docMk/>
            <pc:sldMk cId="4127221625" sldId="272"/>
            <ac:spMk id="59" creationId="{D59A82B1-0F31-4CB8-8403-39C777707388}"/>
          </ac:spMkLst>
        </pc:spChg>
        <pc:spChg chg="add del mod">
          <ac:chgData name="Julian Sunde" userId="286d4e35cb5dc194" providerId="LiveId" clId="{66A298A5-6913-41F6-81BA-049010E3C30F}" dt="2021-09-12T07:06:16.205" v="2718" actId="478"/>
          <ac:spMkLst>
            <pc:docMk/>
            <pc:sldMk cId="4127221625" sldId="272"/>
            <ac:spMk id="60" creationId="{047EDB4E-85B8-4045-B7C4-926D2A6D09F7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64" creationId="{B7CE88E0-9341-4516-A638-4608AB1895F2}"/>
          </ac:spMkLst>
        </pc:spChg>
        <pc:spChg chg="add mod">
          <ac:chgData name="Julian Sunde" userId="286d4e35cb5dc194" providerId="LiveId" clId="{66A298A5-6913-41F6-81BA-049010E3C30F}" dt="2021-09-12T07:05:52.148" v="2702"/>
          <ac:spMkLst>
            <pc:docMk/>
            <pc:sldMk cId="4127221625" sldId="272"/>
            <ac:spMk id="65" creationId="{9C4415E4-C85C-458C-828A-96596CE381BB}"/>
          </ac:spMkLst>
        </pc:spChg>
        <pc:spChg chg="mod">
          <ac:chgData name="Julian Sunde" userId="286d4e35cb5dc194" providerId="LiveId" clId="{66A298A5-6913-41F6-81BA-049010E3C30F}" dt="2021-09-12T07:05:52.148" v="2702"/>
          <ac:spMkLst>
            <pc:docMk/>
            <pc:sldMk cId="4127221625" sldId="272"/>
            <ac:spMk id="67" creationId="{1237EF6A-6ED7-4B8F-A6FE-3AC846136508}"/>
          </ac:spMkLst>
        </pc:spChg>
        <pc:spChg chg="mod">
          <ac:chgData name="Julian Sunde" userId="286d4e35cb5dc194" providerId="LiveId" clId="{66A298A5-6913-41F6-81BA-049010E3C30F}" dt="2021-09-12T07:05:52.148" v="2702"/>
          <ac:spMkLst>
            <pc:docMk/>
            <pc:sldMk cId="4127221625" sldId="272"/>
            <ac:spMk id="68" creationId="{6CCFA944-3859-43C4-8CCE-4AB038F2645A}"/>
          </ac:spMkLst>
        </pc:spChg>
        <pc:spChg chg="mod">
          <ac:chgData name="Julian Sunde" userId="286d4e35cb5dc194" providerId="LiveId" clId="{66A298A5-6913-41F6-81BA-049010E3C30F}" dt="2021-09-12T05:52:00.845" v="2369" actId="1076"/>
          <ac:spMkLst>
            <pc:docMk/>
            <pc:sldMk cId="4127221625" sldId="272"/>
            <ac:spMk id="71" creationId="{23766363-132A-41D3-9EA9-41EAAFB87562}"/>
          </ac:spMkLst>
        </pc:spChg>
        <pc:spChg chg="mod">
          <ac:chgData name="Julian Sunde" userId="286d4e35cb5dc194" providerId="LiveId" clId="{66A298A5-6913-41F6-81BA-049010E3C30F}" dt="2021-09-12T05:52:00.845" v="2369" actId="1076"/>
          <ac:spMkLst>
            <pc:docMk/>
            <pc:sldMk cId="4127221625" sldId="272"/>
            <ac:spMk id="75" creationId="{9A295194-6C27-40E0-ADF2-2F4DD1429222}"/>
          </ac:spMkLst>
        </pc:spChg>
        <pc:spChg chg="mod">
          <ac:chgData name="Julian Sunde" userId="286d4e35cb5dc194" providerId="LiveId" clId="{66A298A5-6913-41F6-81BA-049010E3C30F}" dt="2021-09-12T05:52:00.845" v="2369" actId="1076"/>
          <ac:spMkLst>
            <pc:docMk/>
            <pc:sldMk cId="4127221625" sldId="272"/>
            <ac:spMk id="76" creationId="{0A318FF2-0854-4832-8179-FD599C9B2C0A}"/>
          </ac:spMkLst>
        </pc:spChg>
        <pc:spChg chg="mod">
          <ac:chgData name="Julian Sunde" userId="286d4e35cb5dc194" providerId="LiveId" clId="{66A298A5-6913-41F6-81BA-049010E3C30F}" dt="2021-09-12T05:52:00.845" v="2369" actId="1076"/>
          <ac:spMkLst>
            <pc:docMk/>
            <pc:sldMk cId="4127221625" sldId="272"/>
            <ac:spMk id="78" creationId="{61789814-8AD2-4704-9823-5EAD3130A382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84" creationId="{D1229257-DEEB-4266-AAAC-38603D7F6FFF}"/>
          </ac:spMkLst>
        </pc:spChg>
        <pc:spChg chg="add mod">
          <ac:chgData name="Julian Sunde" userId="286d4e35cb5dc194" providerId="LiveId" clId="{66A298A5-6913-41F6-81BA-049010E3C30F}" dt="2021-09-12T07:06:12.938" v="2717" actId="20577"/>
          <ac:spMkLst>
            <pc:docMk/>
            <pc:sldMk cId="4127221625" sldId="272"/>
            <ac:spMk id="85" creationId="{1E067CA7-DAD4-4F92-98E1-3A5AE37016BD}"/>
          </ac:spMkLst>
        </pc:spChg>
        <pc:spChg chg="add mod">
          <ac:chgData name="Julian Sunde" userId="286d4e35cb5dc194" providerId="LiveId" clId="{66A298A5-6913-41F6-81BA-049010E3C30F}" dt="2021-09-12T07:09:04.354" v="2862" actId="20577"/>
          <ac:spMkLst>
            <pc:docMk/>
            <pc:sldMk cId="4127221625" sldId="272"/>
            <ac:spMk id="86" creationId="{8FC4A404-3135-49A0-99AF-F579D7FCE208}"/>
          </ac:spMkLst>
        </pc:spChg>
        <pc:spChg chg="add mod">
          <ac:chgData name="Julian Sunde" userId="286d4e35cb5dc194" providerId="LiveId" clId="{66A298A5-6913-41F6-81BA-049010E3C30F}" dt="2021-09-12T07:09:06.602" v="2866" actId="20577"/>
          <ac:spMkLst>
            <pc:docMk/>
            <pc:sldMk cId="4127221625" sldId="272"/>
            <ac:spMk id="87" creationId="{D6E4076E-D65C-4C5E-A9AD-5AD138B30A2F}"/>
          </ac:spMkLst>
        </pc:spChg>
        <pc:spChg chg="mod">
          <ac:chgData name="Julian Sunde" userId="286d4e35cb5dc194" providerId="LiveId" clId="{66A298A5-6913-41F6-81BA-049010E3C30F}" dt="2021-09-12T05:52:00.845" v="2369" actId="1076"/>
          <ac:spMkLst>
            <pc:docMk/>
            <pc:sldMk cId="4127221625" sldId="272"/>
            <ac:spMk id="88" creationId="{D5244FC1-2345-4658-A7F2-1A2AD263C64D}"/>
          </ac:spMkLst>
        </pc:spChg>
        <pc:spChg chg="mod">
          <ac:chgData name="Julian Sunde" userId="286d4e35cb5dc194" providerId="LiveId" clId="{66A298A5-6913-41F6-81BA-049010E3C30F}" dt="2021-09-12T05:52:00.845" v="2369" actId="1076"/>
          <ac:spMkLst>
            <pc:docMk/>
            <pc:sldMk cId="4127221625" sldId="272"/>
            <ac:spMk id="89" creationId="{E78285C3-0EC9-4154-86CE-639C1DA2A318}"/>
          </ac:spMkLst>
        </pc:spChg>
        <pc:spChg chg="add mod">
          <ac:chgData name="Julian Sunde" userId="286d4e35cb5dc194" providerId="LiveId" clId="{66A298A5-6913-41F6-81BA-049010E3C30F}" dt="2021-09-12T05:51:47.767" v="2367"/>
          <ac:spMkLst>
            <pc:docMk/>
            <pc:sldMk cId="4127221625" sldId="272"/>
            <ac:spMk id="96" creationId="{B17F9BE0-FB37-41E8-A0C7-253965DE8D37}"/>
          </ac:spMkLst>
        </pc:spChg>
        <pc:spChg chg="add mod">
          <ac:chgData name="Julian Sunde" userId="286d4e35cb5dc194" providerId="LiveId" clId="{66A298A5-6913-41F6-81BA-049010E3C30F}" dt="2021-09-12T05:51:47.767" v="2367"/>
          <ac:spMkLst>
            <pc:docMk/>
            <pc:sldMk cId="4127221625" sldId="272"/>
            <ac:spMk id="100" creationId="{A1A08FBE-3313-48A5-B13C-C4029F3BAF3D}"/>
          </ac:spMkLst>
        </pc:spChg>
        <pc:spChg chg="add mod">
          <ac:chgData name="Julian Sunde" userId="286d4e35cb5dc194" providerId="LiveId" clId="{66A298A5-6913-41F6-81BA-049010E3C30F}" dt="2021-09-12T05:51:47.767" v="2367"/>
          <ac:spMkLst>
            <pc:docMk/>
            <pc:sldMk cId="4127221625" sldId="272"/>
            <ac:spMk id="101" creationId="{9D6C978A-C52C-4122-A76F-6073EB3E3623}"/>
          </ac:spMkLst>
        </pc:spChg>
        <pc:spChg chg="add mod">
          <ac:chgData name="Julian Sunde" userId="286d4e35cb5dc194" providerId="LiveId" clId="{66A298A5-6913-41F6-81BA-049010E3C30F}" dt="2021-09-12T05:52:06.303" v="2374" actId="20577"/>
          <ac:spMkLst>
            <pc:docMk/>
            <pc:sldMk cId="4127221625" sldId="272"/>
            <ac:spMk id="104" creationId="{8DFF908F-3BBA-4E1C-9E29-6FD10E51C477}"/>
          </ac:spMkLst>
        </pc:spChg>
        <pc:spChg chg="add mod">
          <ac:chgData name="Julian Sunde" userId="286d4e35cb5dc194" providerId="LiveId" clId="{66A298A5-6913-41F6-81BA-049010E3C30F}" dt="2021-09-12T05:51:47.767" v="2367"/>
          <ac:spMkLst>
            <pc:docMk/>
            <pc:sldMk cId="4127221625" sldId="272"/>
            <ac:spMk id="105" creationId="{B5B5A0BB-BDCD-4FD2-80EB-242E7E380D65}"/>
          </ac:spMkLst>
        </pc:spChg>
        <pc:spChg chg="add mod">
          <ac:chgData name="Julian Sunde" userId="286d4e35cb5dc194" providerId="LiveId" clId="{66A298A5-6913-41F6-81BA-049010E3C30F}" dt="2021-09-12T07:09:17.593" v="2880" actId="6549"/>
          <ac:spMkLst>
            <pc:docMk/>
            <pc:sldMk cId="4127221625" sldId="272"/>
            <ac:spMk id="106" creationId="{5FA9D03D-1093-4A51-B7A6-A1E415D1F07F}"/>
          </ac:spMkLst>
        </pc:spChg>
        <pc:spChg chg="add del mod">
          <ac:chgData name="Julian Sunde" userId="286d4e35cb5dc194" providerId="LiveId" clId="{66A298A5-6913-41F6-81BA-049010E3C30F}" dt="2021-09-12T05:53:03.920" v="2384" actId="478"/>
          <ac:spMkLst>
            <pc:docMk/>
            <pc:sldMk cId="4127221625" sldId="272"/>
            <ac:spMk id="106" creationId="{DD2D1761-3F2A-4BAB-9CC5-1476F1FBE9B9}"/>
          </ac:spMkLst>
        </pc:spChg>
        <pc:spChg chg="add del mod">
          <ac:chgData name="Julian Sunde" userId="286d4e35cb5dc194" providerId="LiveId" clId="{66A298A5-6913-41F6-81BA-049010E3C30F}" dt="2021-09-12T05:53:33.006" v="2401" actId="478"/>
          <ac:spMkLst>
            <pc:docMk/>
            <pc:sldMk cId="4127221625" sldId="272"/>
            <ac:spMk id="107" creationId="{667C7A60-3535-4F26-8B55-468430CA94D4}"/>
          </ac:spMkLst>
        </pc:spChg>
        <pc:spChg chg="mod">
          <ac:chgData name="Julian Sunde" userId="286d4e35cb5dc194" providerId="LiveId" clId="{66A298A5-6913-41F6-81BA-049010E3C30F}" dt="2021-09-12T05:51:47.767" v="2367"/>
          <ac:spMkLst>
            <pc:docMk/>
            <pc:sldMk cId="4127221625" sldId="272"/>
            <ac:spMk id="109" creationId="{3577E671-4EAD-4E9A-9431-B6638C31DCE1}"/>
          </ac:spMkLst>
        </pc:spChg>
        <pc:spChg chg="mod">
          <ac:chgData name="Julian Sunde" userId="286d4e35cb5dc194" providerId="LiveId" clId="{66A298A5-6913-41F6-81BA-049010E3C30F}" dt="2021-09-12T05:51:47.767" v="2367"/>
          <ac:spMkLst>
            <pc:docMk/>
            <pc:sldMk cId="4127221625" sldId="272"/>
            <ac:spMk id="110" creationId="{BC0C5573-49DF-4CC3-9490-DE486B9F28B8}"/>
          </ac:spMkLst>
        </pc:spChg>
        <pc:spChg chg="mod">
          <ac:chgData name="Julian Sunde" userId="286d4e35cb5dc194" providerId="LiveId" clId="{66A298A5-6913-41F6-81BA-049010E3C30F}" dt="2021-09-12T05:51:47.767" v="2367"/>
          <ac:spMkLst>
            <pc:docMk/>
            <pc:sldMk cId="4127221625" sldId="272"/>
            <ac:spMk id="111" creationId="{056A1871-4C5F-4C52-B6B8-D7595B25B3D8}"/>
          </ac:spMkLst>
        </pc:spChg>
        <pc:spChg chg="mod">
          <ac:chgData name="Julian Sunde" userId="286d4e35cb5dc194" providerId="LiveId" clId="{66A298A5-6913-41F6-81BA-049010E3C30F}" dt="2021-09-12T05:54:04.199" v="2417" actId="165"/>
          <ac:spMkLst>
            <pc:docMk/>
            <pc:sldMk cId="4127221625" sldId="272"/>
            <ac:spMk id="114" creationId="{996C8D4B-EF28-4B59-98CF-C5226AAE09EB}"/>
          </ac:spMkLst>
        </pc:spChg>
        <pc:spChg chg="mod">
          <ac:chgData name="Julian Sunde" userId="286d4e35cb5dc194" providerId="LiveId" clId="{66A298A5-6913-41F6-81BA-049010E3C30F}" dt="2021-09-12T05:54:04.199" v="2417" actId="165"/>
          <ac:spMkLst>
            <pc:docMk/>
            <pc:sldMk cId="4127221625" sldId="272"/>
            <ac:spMk id="115" creationId="{32A1C7F4-0C4A-4039-B3B1-09CC9BD2C52D}"/>
          </ac:spMkLst>
        </pc:spChg>
        <pc:spChg chg="mod">
          <ac:chgData name="Julian Sunde" userId="286d4e35cb5dc194" providerId="LiveId" clId="{66A298A5-6913-41F6-81BA-049010E3C30F}" dt="2021-09-12T05:54:04.199" v="2417" actId="165"/>
          <ac:spMkLst>
            <pc:docMk/>
            <pc:sldMk cId="4127221625" sldId="272"/>
            <ac:spMk id="116" creationId="{C0038AB9-C7DD-4E6D-B1E6-60DA49FEF7E2}"/>
          </ac:spMkLst>
        </pc:spChg>
        <pc:spChg chg="add del mod">
          <ac:chgData name="Julian Sunde" userId="286d4e35cb5dc194" providerId="LiveId" clId="{66A298A5-6913-41F6-81BA-049010E3C30F}" dt="2021-09-12T05:52:02.648" v="2370" actId="478"/>
          <ac:spMkLst>
            <pc:docMk/>
            <pc:sldMk cId="4127221625" sldId="272"/>
            <ac:spMk id="117" creationId="{C495FCB1-D5DD-4EDA-BF2E-DF684DD1D7CB}"/>
          </ac:spMkLst>
        </pc:spChg>
        <pc:spChg chg="add mod topLvl">
          <ac:chgData name="Julian Sunde" userId="286d4e35cb5dc194" providerId="LiveId" clId="{66A298A5-6913-41F6-81BA-049010E3C30F}" dt="2021-09-12T05:54:23.631" v="2423" actId="1037"/>
          <ac:spMkLst>
            <pc:docMk/>
            <pc:sldMk cId="4127221625" sldId="272"/>
            <ac:spMk id="118" creationId="{52A0C7DE-3C39-4623-973F-1CA50ED0D8A4}"/>
          </ac:spMkLst>
        </pc:spChg>
        <pc:spChg chg="add mod topLvl">
          <ac:chgData name="Julian Sunde" userId="286d4e35cb5dc194" providerId="LiveId" clId="{66A298A5-6913-41F6-81BA-049010E3C30F}" dt="2021-09-12T05:54:23.631" v="2423" actId="1037"/>
          <ac:spMkLst>
            <pc:docMk/>
            <pc:sldMk cId="4127221625" sldId="272"/>
            <ac:spMk id="119" creationId="{C22BDEF1-2161-4B6D-9AB0-CCF52B2FC65C}"/>
          </ac:spMkLst>
        </pc:spChg>
        <pc:spChg chg="mod">
          <ac:chgData name="Julian Sunde" userId="286d4e35cb5dc194" providerId="LiveId" clId="{66A298A5-6913-41F6-81BA-049010E3C30F}" dt="2021-09-12T05:54:04.199" v="2417" actId="165"/>
          <ac:spMkLst>
            <pc:docMk/>
            <pc:sldMk cId="4127221625" sldId="272"/>
            <ac:spMk id="121" creationId="{0F07E746-5A2D-45EB-A094-B3D51D3C45F9}"/>
          </ac:spMkLst>
        </pc:spChg>
        <pc:spChg chg="mod">
          <ac:chgData name="Julian Sunde" userId="286d4e35cb5dc194" providerId="LiveId" clId="{66A298A5-6913-41F6-81BA-049010E3C30F}" dt="2021-09-12T05:54:04.199" v="2417" actId="165"/>
          <ac:spMkLst>
            <pc:docMk/>
            <pc:sldMk cId="4127221625" sldId="272"/>
            <ac:spMk id="122" creationId="{0C9A9F9E-491B-4835-AC66-FFF968377C0B}"/>
          </ac:spMkLst>
        </pc:spChg>
        <pc:spChg chg="mod">
          <ac:chgData name="Julian Sunde" userId="286d4e35cb5dc194" providerId="LiveId" clId="{66A298A5-6913-41F6-81BA-049010E3C30F}" dt="2021-09-12T05:54:04.199" v="2417" actId="165"/>
          <ac:spMkLst>
            <pc:docMk/>
            <pc:sldMk cId="4127221625" sldId="272"/>
            <ac:spMk id="123" creationId="{035268E1-4295-4459-9761-F5E8E961532A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124" creationId="{B4B9591E-8A8B-4A7C-B52A-B6E2088F92C8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125" creationId="{AAD4A75B-489B-484D-BD92-507C09C29A0C}"/>
          </ac:spMkLst>
        </pc:spChg>
        <pc:spChg chg="add del mod">
          <ac:chgData name="Julian Sunde" userId="286d4e35cb5dc194" providerId="LiveId" clId="{66A298A5-6913-41F6-81BA-049010E3C30F}" dt="2021-09-12T05:54:20.832" v="2422" actId="478"/>
          <ac:spMkLst>
            <pc:docMk/>
            <pc:sldMk cId="4127221625" sldId="272"/>
            <ac:spMk id="126" creationId="{ECD48DCF-7ADB-4696-892D-EE5B8B23CA2B}"/>
          </ac:spMkLst>
        </pc:spChg>
        <pc:spChg chg="del">
          <ac:chgData name="Julian Sunde" userId="286d4e35cb5dc194" providerId="LiveId" clId="{66A298A5-6913-41F6-81BA-049010E3C30F}" dt="2021-09-12T05:33:43.628" v="2078" actId="478"/>
          <ac:spMkLst>
            <pc:docMk/>
            <pc:sldMk cId="4127221625" sldId="272"/>
            <ac:spMk id="145" creationId="{3F2712B5-1F46-4071-BA90-C1285CE568D9}"/>
          </ac:spMkLst>
        </pc:spChg>
        <pc:spChg chg="mod">
          <ac:chgData name="Julian Sunde" userId="286d4e35cb5dc194" providerId="LiveId" clId="{66A298A5-6913-41F6-81BA-049010E3C30F}" dt="2021-09-12T05:52:00.845" v="2369" actId="1076"/>
          <ac:spMkLst>
            <pc:docMk/>
            <pc:sldMk cId="4127221625" sldId="272"/>
            <ac:spMk id="150" creationId="{FDCAB7B3-C11C-4768-9586-97D04AB6B5E2}"/>
          </ac:spMkLst>
        </pc:spChg>
        <pc:grpChg chg="add del mod">
          <ac:chgData name="Julian Sunde" userId="286d4e35cb5dc194" providerId="LiveId" clId="{66A298A5-6913-41F6-81BA-049010E3C30F}" dt="2021-09-12T05:54:04.199" v="2417" actId="165"/>
          <ac:grpSpMkLst>
            <pc:docMk/>
            <pc:sldMk cId="4127221625" sldId="272"/>
            <ac:grpSpMk id="5" creationId="{EBE87606-153B-45AC-824B-0C5E65958E6C}"/>
          </ac:grpSpMkLst>
        </pc:grpChg>
        <pc:grpChg chg="del">
          <ac:chgData name="Julian Sunde" userId="286d4e35cb5dc194" providerId="LiveId" clId="{66A298A5-6913-41F6-81BA-049010E3C30F}" dt="2021-09-12T05:33:43.628" v="2078" actId="478"/>
          <ac:grpSpMkLst>
            <pc:docMk/>
            <pc:sldMk cId="4127221625" sldId="272"/>
            <ac:grpSpMk id="10" creationId="{3C7DA1A9-87A2-4C5D-B797-19316C034AD2}"/>
          </ac:grpSpMkLst>
        </pc:grpChg>
        <pc:grpChg chg="del">
          <ac:chgData name="Julian Sunde" userId="286d4e35cb5dc194" providerId="LiveId" clId="{66A298A5-6913-41F6-81BA-049010E3C30F}" dt="2021-09-12T05:33:43.628" v="2078" actId="478"/>
          <ac:grpSpMkLst>
            <pc:docMk/>
            <pc:sldMk cId="4127221625" sldId="272"/>
            <ac:grpSpMk id="13" creationId="{433455AE-C0FF-432B-9194-3C6F2CA986C2}"/>
          </ac:grpSpMkLst>
        </pc:grpChg>
        <pc:grpChg chg="del">
          <ac:chgData name="Julian Sunde" userId="286d4e35cb5dc194" providerId="LiveId" clId="{66A298A5-6913-41F6-81BA-049010E3C30F}" dt="2021-09-12T05:33:43.628" v="2078" actId="478"/>
          <ac:grpSpMkLst>
            <pc:docMk/>
            <pc:sldMk cId="4127221625" sldId="272"/>
            <ac:grpSpMk id="17" creationId="{D6CB69A6-9C0E-4074-A247-8E4F9C8AD2D6}"/>
          </ac:grpSpMkLst>
        </pc:grpChg>
        <pc:grpChg chg="mod">
          <ac:chgData name="Julian Sunde" userId="286d4e35cb5dc194" providerId="LiveId" clId="{66A298A5-6913-41F6-81BA-049010E3C30F}" dt="2021-09-12T05:52:00.845" v="2369" actId="1076"/>
          <ac:grpSpMkLst>
            <pc:docMk/>
            <pc:sldMk cId="4127221625" sldId="272"/>
            <ac:grpSpMk id="40" creationId="{BBA51150-EDCF-4F88-8413-1B9B3FC97347}"/>
          </ac:grpSpMkLst>
        </pc:grpChg>
        <pc:grpChg chg="add del mod">
          <ac:chgData name="Julian Sunde" userId="286d4e35cb5dc194" providerId="LiveId" clId="{66A298A5-6913-41F6-81BA-049010E3C30F}" dt="2021-09-12T07:06:16.205" v="2718" actId="478"/>
          <ac:grpSpMkLst>
            <pc:docMk/>
            <pc:sldMk cId="4127221625" sldId="272"/>
            <ac:grpSpMk id="61" creationId="{EE98B0AF-4337-446B-BE5A-A405B3D2E343}"/>
          </ac:grpSpMkLst>
        </pc:grpChg>
        <pc:grpChg chg="add mod">
          <ac:chgData name="Julian Sunde" userId="286d4e35cb5dc194" providerId="LiveId" clId="{66A298A5-6913-41F6-81BA-049010E3C30F}" dt="2021-09-12T07:05:52.148" v="2702"/>
          <ac:grpSpMkLst>
            <pc:docMk/>
            <pc:sldMk cId="4127221625" sldId="272"/>
            <ac:grpSpMk id="66" creationId="{2F899C25-0956-4654-82C3-75CAF666DA4C}"/>
          </ac:grpSpMkLst>
        </pc:grpChg>
        <pc:grpChg chg="add mod">
          <ac:chgData name="Julian Sunde" userId="286d4e35cb5dc194" providerId="LiveId" clId="{66A298A5-6913-41F6-81BA-049010E3C30F}" dt="2021-09-12T07:06:09.166" v="2704"/>
          <ac:grpSpMkLst>
            <pc:docMk/>
            <pc:sldMk cId="4127221625" sldId="272"/>
            <ac:grpSpMk id="69" creationId="{0A43F9F9-7DEE-4D80-B0C8-3D7B7D8888B4}"/>
          </ac:grpSpMkLst>
        </pc:grpChg>
        <pc:grpChg chg="mod">
          <ac:chgData name="Julian Sunde" userId="286d4e35cb5dc194" providerId="LiveId" clId="{66A298A5-6913-41F6-81BA-049010E3C30F}" dt="2021-09-12T05:52:00.845" v="2369" actId="1076"/>
          <ac:grpSpMkLst>
            <pc:docMk/>
            <pc:sldMk cId="4127221625" sldId="272"/>
            <ac:grpSpMk id="72" creationId="{07CF164B-428D-44B9-A73A-DED187AB3D82}"/>
          </ac:grpSpMkLst>
        </pc:grpChg>
        <pc:grpChg chg="mod">
          <ac:chgData name="Julian Sunde" userId="286d4e35cb5dc194" providerId="LiveId" clId="{66A298A5-6913-41F6-81BA-049010E3C30F}" dt="2021-09-12T05:52:00.845" v="2369" actId="1076"/>
          <ac:grpSpMkLst>
            <pc:docMk/>
            <pc:sldMk cId="4127221625" sldId="272"/>
            <ac:grpSpMk id="79" creationId="{1191389E-5B39-4326-8D50-B73B489F25D2}"/>
          </ac:grpSpMkLst>
        </pc:grpChg>
        <pc:grpChg chg="mod">
          <ac:chgData name="Julian Sunde" userId="286d4e35cb5dc194" providerId="LiveId" clId="{66A298A5-6913-41F6-81BA-049010E3C30F}" dt="2021-09-12T05:52:00.845" v="2369" actId="1076"/>
          <ac:grpSpMkLst>
            <pc:docMk/>
            <pc:sldMk cId="4127221625" sldId="272"/>
            <ac:grpSpMk id="83" creationId="{E00AAE9A-B843-4105-AE6D-82957A811C92}"/>
          </ac:grpSpMkLst>
        </pc:grpChg>
        <pc:grpChg chg="del">
          <ac:chgData name="Julian Sunde" userId="286d4e35cb5dc194" providerId="LiveId" clId="{66A298A5-6913-41F6-81BA-049010E3C30F}" dt="2021-09-12T05:33:43.628" v="2078" actId="478"/>
          <ac:grpSpMkLst>
            <pc:docMk/>
            <pc:sldMk cId="4127221625" sldId="272"/>
            <ac:grpSpMk id="85" creationId="{364F8C9F-0B71-4C2C-BDAC-7FBF4DD3A922}"/>
          </ac:grpSpMkLst>
        </pc:grpChg>
        <pc:grpChg chg="add del mod">
          <ac:chgData name="Julian Sunde" userId="286d4e35cb5dc194" providerId="LiveId" clId="{66A298A5-6913-41F6-81BA-049010E3C30F}" dt="2021-09-12T05:53:03.920" v="2384" actId="478"/>
          <ac:grpSpMkLst>
            <pc:docMk/>
            <pc:sldMk cId="4127221625" sldId="272"/>
            <ac:grpSpMk id="108" creationId="{3EAAC4A7-3F24-49A3-A01A-DE8EC3FC9BC0}"/>
          </ac:grpSpMkLst>
        </pc:grpChg>
        <pc:grpChg chg="add mod ord topLvl">
          <ac:chgData name="Julian Sunde" userId="286d4e35cb5dc194" providerId="LiveId" clId="{66A298A5-6913-41F6-81BA-049010E3C30F}" dt="2021-09-12T05:54:23.631" v="2423" actId="1037"/>
          <ac:grpSpMkLst>
            <pc:docMk/>
            <pc:sldMk cId="4127221625" sldId="272"/>
            <ac:grpSpMk id="112" creationId="{B7552E1C-31FA-4D6F-9BD5-C6029033354C}"/>
          </ac:grpSpMkLst>
        </pc:grpChg>
        <pc:grpChg chg="add mod topLvl">
          <ac:chgData name="Julian Sunde" userId="286d4e35cb5dc194" providerId="LiveId" clId="{66A298A5-6913-41F6-81BA-049010E3C30F}" dt="2021-09-12T05:54:23.631" v="2423" actId="1037"/>
          <ac:grpSpMkLst>
            <pc:docMk/>
            <pc:sldMk cId="4127221625" sldId="272"/>
            <ac:grpSpMk id="120" creationId="{87D1DB7C-9FE7-47B6-A6CA-652C1F866F93}"/>
          </ac:grpSpMkLst>
        </pc:grpChg>
        <pc:grpChg chg="del">
          <ac:chgData name="Julian Sunde" userId="286d4e35cb5dc194" providerId="LiveId" clId="{66A298A5-6913-41F6-81BA-049010E3C30F}" dt="2021-09-12T05:33:43.628" v="2078" actId="478"/>
          <ac:grpSpMkLst>
            <pc:docMk/>
            <pc:sldMk cId="4127221625" sldId="272"/>
            <ac:grpSpMk id="127" creationId="{06C80A10-B843-47D5-B6D6-9BC4E9375B6A}"/>
          </ac:grpSpMkLst>
        </pc:grpChg>
        <pc:grpChg chg="del">
          <ac:chgData name="Julian Sunde" userId="286d4e35cb5dc194" providerId="LiveId" clId="{66A298A5-6913-41F6-81BA-049010E3C30F}" dt="2021-09-12T05:33:43.628" v="2078" actId="478"/>
          <ac:grpSpMkLst>
            <pc:docMk/>
            <pc:sldMk cId="4127221625" sldId="272"/>
            <ac:grpSpMk id="133" creationId="{2E5C0CCE-EA88-4F6E-A33C-80BE963F4496}"/>
          </ac:grpSpMkLst>
        </pc:grpChg>
        <pc:grpChg chg="del">
          <ac:chgData name="Julian Sunde" userId="286d4e35cb5dc194" providerId="LiveId" clId="{66A298A5-6913-41F6-81BA-049010E3C30F}" dt="2021-09-12T05:33:43.628" v="2078" actId="478"/>
          <ac:grpSpMkLst>
            <pc:docMk/>
            <pc:sldMk cId="4127221625" sldId="272"/>
            <ac:grpSpMk id="141" creationId="{6B805DA1-C8EF-46D7-991B-5AC7C02B6AC2}"/>
          </ac:grpSpMkLst>
        </pc:grpChg>
        <pc:grpChg chg="mod">
          <ac:chgData name="Julian Sunde" userId="286d4e35cb5dc194" providerId="LiveId" clId="{66A298A5-6913-41F6-81BA-049010E3C30F}" dt="2021-09-12T05:52:00.845" v="2369" actId="1076"/>
          <ac:grpSpMkLst>
            <pc:docMk/>
            <pc:sldMk cId="4127221625" sldId="272"/>
            <ac:grpSpMk id="149" creationId="{47C160C6-37ED-4A55-B1B7-845F58E3ACCE}"/>
          </ac:grpSpMkLst>
        </pc:grpChg>
        <pc:cxnChg chg="del">
          <ac:chgData name="Julian Sunde" userId="286d4e35cb5dc194" providerId="LiveId" clId="{66A298A5-6913-41F6-81BA-049010E3C30F}" dt="2021-09-12T05:33:43.628" v="2078" actId="478"/>
          <ac:cxnSpMkLst>
            <pc:docMk/>
            <pc:sldMk cId="4127221625" sldId="272"/>
            <ac:cxnSpMk id="23" creationId="{72306F36-30B9-42A0-91CE-34EBDFDE147F}"/>
          </ac:cxnSpMkLst>
        </pc:cxnChg>
        <pc:cxnChg chg="del">
          <ac:chgData name="Julian Sunde" userId="286d4e35cb5dc194" providerId="LiveId" clId="{66A298A5-6913-41F6-81BA-049010E3C30F}" dt="2021-09-12T05:33:43.628" v="2078" actId="478"/>
          <ac:cxnSpMkLst>
            <pc:docMk/>
            <pc:sldMk cId="4127221625" sldId="272"/>
            <ac:cxnSpMk id="24" creationId="{DB1BFF9D-76D3-4B70-98BB-CD30CCEFD48F}"/>
          </ac:cxnSpMkLst>
        </pc:cxnChg>
        <pc:cxnChg chg="del">
          <ac:chgData name="Julian Sunde" userId="286d4e35cb5dc194" providerId="LiveId" clId="{66A298A5-6913-41F6-81BA-049010E3C30F}" dt="2021-09-12T05:33:43.628" v="2078" actId="478"/>
          <ac:cxnSpMkLst>
            <pc:docMk/>
            <pc:sldMk cId="4127221625" sldId="272"/>
            <ac:cxnSpMk id="25" creationId="{F49A2DC0-6F46-408C-9960-C7650A3064F4}"/>
          </ac:cxnSpMkLst>
        </pc:cxnChg>
        <pc:cxnChg chg="del">
          <ac:chgData name="Julian Sunde" userId="286d4e35cb5dc194" providerId="LiveId" clId="{66A298A5-6913-41F6-81BA-049010E3C30F}" dt="2021-09-12T05:33:43.628" v="2078" actId="478"/>
          <ac:cxnSpMkLst>
            <pc:docMk/>
            <pc:sldMk cId="4127221625" sldId="272"/>
            <ac:cxnSpMk id="28" creationId="{22E86E34-945F-4C75-8C9E-AC73BEE46917}"/>
          </ac:cxnSpMkLst>
        </pc:cxnChg>
        <pc:cxnChg chg="del">
          <ac:chgData name="Julian Sunde" userId="286d4e35cb5dc194" providerId="LiveId" clId="{66A298A5-6913-41F6-81BA-049010E3C30F}" dt="2021-09-12T05:33:43.628" v="2078" actId="478"/>
          <ac:cxnSpMkLst>
            <pc:docMk/>
            <pc:sldMk cId="4127221625" sldId="272"/>
            <ac:cxnSpMk id="29" creationId="{D4924A36-E0B8-46D9-9C92-E65A6F2E1ECF}"/>
          </ac:cxnSpMkLst>
        </pc:cxnChg>
        <pc:cxnChg chg="del">
          <ac:chgData name="Julian Sunde" userId="286d4e35cb5dc194" providerId="LiveId" clId="{66A298A5-6913-41F6-81BA-049010E3C30F}" dt="2021-09-12T05:33:43.628" v="2078" actId="478"/>
          <ac:cxnSpMkLst>
            <pc:docMk/>
            <pc:sldMk cId="4127221625" sldId="272"/>
            <ac:cxnSpMk id="30" creationId="{F0BAB006-F63A-4A9A-9D1C-FAA402360F86}"/>
          </ac:cxnSpMkLst>
        </pc:cxnChg>
        <pc:cxnChg chg="del">
          <ac:chgData name="Julian Sunde" userId="286d4e35cb5dc194" providerId="LiveId" clId="{66A298A5-6913-41F6-81BA-049010E3C30F}" dt="2021-09-12T05:33:43.628" v="2078" actId="478"/>
          <ac:cxnSpMkLst>
            <pc:docMk/>
            <pc:sldMk cId="4127221625" sldId="272"/>
            <ac:cxnSpMk id="39" creationId="{E3589CFC-B839-47B4-B1D5-236A16FBC640}"/>
          </ac:cxnSpMkLst>
        </pc:cxnChg>
        <pc:cxnChg chg="add mod">
          <ac:chgData name="Julian Sunde" userId="286d4e35cb5dc194" providerId="LiveId" clId="{66A298A5-6913-41F6-81BA-049010E3C30F}" dt="2021-09-12T07:05:52.148" v="2702"/>
          <ac:cxnSpMkLst>
            <pc:docMk/>
            <pc:sldMk cId="4127221625" sldId="272"/>
            <ac:cxnSpMk id="53" creationId="{6C820908-7EF4-4657-ACD0-8F3CCBEF2257}"/>
          </ac:cxnSpMkLst>
        </pc:cxnChg>
        <pc:cxnChg chg="mod">
          <ac:chgData name="Julian Sunde" userId="286d4e35cb5dc194" providerId="LiveId" clId="{66A298A5-6913-41F6-81BA-049010E3C30F}" dt="2021-09-12T07:05:52.148" v="2702"/>
          <ac:cxnSpMkLst>
            <pc:docMk/>
            <pc:sldMk cId="4127221625" sldId="272"/>
            <ac:cxnSpMk id="62" creationId="{E2629D90-9DF6-49DE-A81E-697A6BE388B4}"/>
          </ac:cxnSpMkLst>
        </pc:cxnChg>
        <pc:cxnChg chg="mod">
          <ac:chgData name="Julian Sunde" userId="286d4e35cb5dc194" providerId="LiveId" clId="{66A298A5-6913-41F6-81BA-049010E3C30F}" dt="2021-09-12T07:05:52.148" v="2702"/>
          <ac:cxnSpMkLst>
            <pc:docMk/>
            <pc:sldMk cId="4127221625" sldId="272"/>
            <ac:cxnSpMk id="63" creationId="{E32611F9-2573-43D4-B837-4AE7035D0CA7}"/>
          </ac:cxnSpMkLst>
        </pc:cxnChg>
        <pc:cxnChg chg="mod">
          <ac:chgData name="Julian Sunde" userId="286d4e35cb5dc194" providerId="LiveId" clId="{66A298A5-6913-41F6-81BA-049010E3C30F}" dt="2021-09-12T07:05:52.148" v="2702"/>
          <ac:cxnSpMkLst>
            <pc:docMk/>
            <pc:sldMk cId="4127221625" sldId="272"/>
            <ac:cxnSpMk id="64" creationId="{0243BF5E-69D7-4B79-88A7-25687D269D0B}"/>
          </ac:cxnSpMkLst>
        </pc:cxnChg>
        <pc:cxnChg chg="mod">
          <ac:chgData name="Julian Sunde" userId="286d4e35cb5dc194" providerId="LiveId" clId="{66A298A5-6913-41F6-81BA-049010E3C30F}" dt="2021-09-12T07:06:09.166" v="2704"/>
          <ac:cxnSpMkLst>
            <pc:docMk/>
            <pc:sldMk cId="4127221625" sldId="272"/>
            <ac:cxnSpMk id="70" creationId="{4A775860-B232-4F06-8E9E-8BD61FC0FA08}"/>
          </ac:cxnSpMkLst>
        </pc:cxnChg>
        <pc:cxnChg chg="mod">
          <ac:chgData name="Julian Sunde" userId="286d4e35cb5dc194" providerId="LiveId" clId="{66A298A5-6913-41F6-81BA-049010E3C30F}" dt="2021-09-12T07:06:09.166" v="2704"/>
          <ac:cxnSpMkLst>
            <pc:docMk/>
            <pc:sldMk cId="4127221625" sldId="272"/>
            <ac:cxnSpMk id="77" creationId="{06CD6DC8-C5A8-493E-AD87-56C8ECEB98DD}"/>
          </ac:cxnSpMkLst>
        </pc:cxnChg>
        <pc:cxnChg chg="del">
          <ac:chgData name="Julian Sunde" userId="286d4e35cb5dc194" providerId="LiveId" clId="{66A298A5-6913-41F6-81BA-049010E3C30F}" dt="2021-09-12T05:33:43.628" v="2078" actId="478"/>
          <ac:cxnSpMkLst>
            <pc:docMk/>
            <pc:sldMk cId="4127221625" sldId="272"/>
            <ac:cxnSpMk id="77" creationId="{089DDBDD-B0FF-4292-9697-F23B64DB1019}"/>
          </ac:cxnSpMkLst>
        </pc:cxnChg>
        <pc:cxnChg chg="mod">
          <ac:chgData name="Julian Sunde" userId="286d4e35cb5dc194" providerId="LiveId" clId="{66A298A5-6913-41F6-81BA-049010E3C30F}" dt="2021-09-12T07:06:09.166" v="2704"/>
          <ac:cxnSpMkLst>
            <pc:docMk/>
            <pc:sldMk cId="4127221625" sldId="272"/>
            <ac:cxnSpMk id="84" creationId="{824F6B06-4226-40AB-ACE2-11D1DA79FEEE}"/>
          </ac:cxnSpMkLst>
        </pc:cxnChg>
        <pc:cxnChg chg="add mod">
          <ac:chgData name="Julian Sunde" userId="286d4e35cb5dc194" providerId="LiveId" clId="{66A298A5-6913-41F6-81BA-049010E3C30F}" dt="2021-09-12T05:51:47.767" v="2367"/>
          <ac:cxnSpMkLst>
            <pc:docMk/>
            <pc:sldMk cId="4127221625" sldId="272"/>
            <ac:cxnSpMk id="103" creationId="{3F7A1F07-E6F1-457A-A160-8C067CEFE143}"/>
          </ac:cxnSpMkLst>
        </pc:cxnChg>
        <pc:cxnChg chg="mod">
          <ac:chgData name="Julian Sunde" userId="286d4e35cb5dc194" providerId="LiveId" clId="{66A298A5-6913-41F6-81BA-049010E3C30F}" dt="2021-09-12T05:52:00.845" v="2369" actId="1076"/>
          <ac:cxnSpMkLst>
            <pc:docMk/>
            <pc:sldMk cId="4127221625" sldId="272"/>
            <ac:cxnSpMk id="113" creationId="{A130A901-5BCA-46ED-8193-19DCDBBBB15E}"/>
          </ac:cxnSpMkLst>
        </pc:cxnChg>
      </pc:sldChg>
      <pc:sldChg chg="addSp delSp modSp add mod">
        <pc:chgData name="Julian Sunde" userId="286d4e35cb5dc194" providerId="LiveId" clId="{66A298A5-6913-41F6-81BA-049010E3C30F}" dt="2021-09-12T07:29:00.738" v="3273" actId="478"/>
        <pc:sldMkLst>
          <pc:docMk/>
          <pc:sldMk cId="2682133717" sldId="273"/>
        </pc:sldMkLst>
        <pc:spChg chg="del">
          <ac:chgData name="Julian Sunde" userId="286d4e35cb5dc194" providerId="LiveId" clId="{66A298A5-6913-41F6-81BA-049010E3C30F}" dt="2021-09-12T07:14:07" v="2951" actId="478"/>
          <ac:spMkLst>
            <pc:docMk/>
            <pc:sldMk cId="2682133717" sldId="273"/>
            <ac:spMk id="55" creationId="{37BD53F8-9FE2-4DDC-8BE0-AAE6F2F0A135}"/>
          </ac:spMkLst>
        </pc:spChg>
        <pc:spChg chg="mod">
          <ac:chgData name="Julian Sunde" userId="286d4e35cb5dc194" providerId="LiveId" clId="{66A298A5-6913-41F6-81BA-049010E3C30F}" dt="2021-09-12T07:13:06.863" v="2946" actId="20577"/>
          <ac:spMkLst>
            <pc:docMk/>
            <pc:sldMk cId="2682133717" sldId="273"/>
            <ac:spMk id="75" creationId="{2ED203BE-19C1-4806-AAA6-A4DAB559FE9F}"/>
          </ac:spMkLst>
        </pc:spChg>
        <pc:spChg chg="mod">
          <ac:chgData name="Julian Sunde" userId="286d4e35cb5dc194" providerId="LiveId" clId="{66A298A5-6913-41F6-81BA-049010E3C30F}" dt="2021-09-12T07:13:10.245" v="2950" actId="20577"/>
          <ac:spMkLst>
            <pc:docMk/>
            <pc:sldMk cId="2682133717" sldId="273"/>
            <ac:spMk id="78" creationId="{8C17AC3D-6755-4EAB-91E8-32B9E7D74112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79" creationId="{8568B07C-919D-4E1C-8B48-11D5D41C4819}"/>
          </ac:spMkLst>
        </pc:spChg>
        <pc:spChg chg="add mod">
          <ac:chgData name="Julian Sunde" userId="286d4e35cb5dc194" providerId="LiveId" clId="{66A298A5-6913-41F6-81BA-049010E3C30F}" dt="2021-09-12T07:14:47.695" v="2964" actId="20577"/>
          <ac:spMkLst>
            <pc:docMk/>
            <pc:sldMk cId="2682133717" sldId="273"/>
            <ac:spMk id="80" creationId="{7C067708-584D-4B38-8505-C345C7A29B23}"/>
          </ac:spMkLst>
        </pc:spChg>
        <pc:spChg chg="add del mod">
          <ac:chgData name="Julian Sunde" userId="286d4e35cb5dc194" providerId="LiveId" clId="{66A298A5-6913-41F6-81BA-049010E3C30F}" dt="2021-09-12T07:15:21" v="2971" actId="478"/>
          <ac:spMkLst>
            <pc:docMk/>
            <pc:sldMk cId="2682133717" sldId="273"/>
            <ac:spMk id="81" creationId="{51CDE882-C43C-4E17-AA81-BAA13D373FCC}"/>
          </ac:spMkLst>
        </pc:spChg>
        <pc:spChg chg="del">
          <ac:chgData name="Julian Sunde" userId="286d4e35cb5dc194" providerId="LiveId" clId="{66A298A5-6913-41F6-81BA-049010E3C30F}" dt="2021-09-12T07:14:07" v="2951" actId="478"/>
          <ac:spMkLst>
            <pc:docMk/>
            <pc:sldMk cId="2682133717" sldId="273"/>
            <ac:spMk id="83" creationId="{F9D4CDD3-F8C8-494C-AD7B-CDF23EF52950}"/>
          </ac:spMkLst>
        </pc:spChg>
        <pc:spChg chg="mod">
          <ac:chgData name="Julian Sunde" userId="286d4e35cb5dc194" providerId="LiveId" clId="{66A298A5-6913-41F6-81BA-049010E3C30F}" dt="2021-09-12T07:22:58.053" v="3183" actId="20577"/>
          <ac:spMkLst>
            <pc:docMk/>
            <pc:sldMk cId="2682133717" sldId="273"/>
            <ac:spMk id="86" creationId="{5F7F52C0-EB9E-4024-8F4F-82A21CBD43C8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87" creationId="{74724D85-ECB1-4C14-B685-DEB51EB2A714}"/>
          </ac:spMkLst>
        </pc:spChg>
        <pc:spChg chg="add del mod">
          <ac:chgData name="Julian Sunde" userId="286d4e35cb5dc194" providerId="LiveId" clId="{66A298A5-6913-41F6-81BA-049010E3C30F}" dt="2021-09-12T07:15:22.696" v="2972" actId="478"/>
          <ac:spMkLst>
            <pc:docMk/>
            <pc:sldMk cId="2682133717" sldId="273"/>
            <ac:spMk id="90" creationId="{0D682CF4-2259-4CE6-99CA-10367EFA6FA5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91" creationId="{793DF2F9-861D-485B-9FAA-F1F08D3803B4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96" creationId="{099DA9C7-0BD2-4B67-8E32-F2D7E730597F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97" creationId="{F22A2CEC-AB92-4BBA-BFD7-5DEF663D7CDC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109" creationId="{70E3A810-EA16-45D2-9BFC-2A6860A07D72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110" creationId="{404188FB-0DB8-4820-A1EE-8C6DB0116244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111" creationId="{E5E0C41D-3B65-410F-A3DD-9F125C0F15D6}"/>
          </ac:spMkLst>
        </pc:spChg>
        <pc:spChg chg="mod">
          <ac:chgData name="Julian Sunde" userId="286d4e35cb5dc194" providerId="LiveId" clId="{66A298A5-6913-41F6-81BA-049010E3C30F}" dt="2021-09-12T07:14:37.034" v="2952"/>
          <ac:spMkLst>
            <pc:docMk/>
            <pc:sldMk cId="2682133717" sldId="273"/>
            <ac:spMk id="112" creationId="{C73D0654-5635-4B48-BAE7-AD42ADC6FE5E}"/>
          </ac:spMkLst>
        </pc:spChg>
        <pc:spChg chg="mod">
          <ac:chgData name="Julian Sunde" userId="286d4e35cb5dc194" providerId="LiveId" clId="{66A298A5-6913-41F6-81BA-049010E3C30F}" dt="2021-09-12T07:14:37.034" v="2952"/>
          <ac:spMkLst>
            <pc:docMk/>
            <pc:sldMk cId="2682133717" sldId="273"/>
            <ac:spMk id="113" creationId="{DF1F31F8-5206-444C-A8B4-AB95CC02F0E8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114" creationId="{878E7F80-0264-4BAB-958A-36510859D8C6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118" creationId="{9B86667C-EC3B-4541-94EB-425A9B04929E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119" creationId="{DD6C4B8F-7890-488C-832E-7844985C21C5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120" creationId="{D4B1986F-55FB-49B9-9286-EB49E38BB172}"/>
          </ac:spMkLst>
        </pc:spChg>
        <pc:spChg chg="del">
          <ac:chgData name="Julian Sunde" userId="286d4e35cb5dc194" providerId="LiveId" clId="{66A298A5-6913-41F6-81BA-049010E3C30F}" dt="2021-09-12T07:14:07" v="2951" actId="478"/>
          <ac:spMkLst>
            <pc:docMk/>
            <pc:sldMk cId="2682133717" sldId="273"/>
            <ac:spMk id="124" creationId="{B4B9591E-8A8B-4A7C-B52A-B6E2088F92C8}"/>
          </ac:spMkLst>
        </pc:spChg>
        <pc:spChg chg="del">
          <ac:chgData name="Julian Sunde" userId="286d4e35cb5dc194" providerId="LiveId" clId="{66A298A5-6913-41F6-81BA-049010E3C30F}" dt="2021-09-12T07:23:16.021" v="3184" actId="478"/>
          <ac:spMkLst>
            <pc:docMk/>
            <pc:sldMk cId="2682133717" sldId="273"/>
            <ac:spMk id="125" creationId="{98E9BE51-D806-4E13-B3E2-66269E429A71}"/>
          </ac:spMkLst>
        </pc:spChg>
        <pc:spChg chg="del">
          <ac:chgData name="Julian Sunde" userId="286d4e35cb5dc194" providerId="LiveId" clId="{66A298A5-6913-41F6-81BA-049010E3C30F}" dt="2021-09-12T07:14:07" v="2951" actId="478"/>
          <ac:spMkLst>
            <pc:docMk/>
            <pc:sldMk cId="2682133717" sldId="273"/>
            <ac:spMk id="126" creationId="{48C44AF5-F788-40F9-9659-325FF3AFCBF4}"/>
          </ac:spMkLst>
        </pc:spChg>
        <pc:spChg chg="del">
          <ac:chgData name="Julian Sunde" userId="286d4e35cb5dc194" providerId="LiveId" clId="{66A298A5-6913-41F6-81BA-049010E3C30F}" dt="2021-09-12T07:14:07" v="2951" actId="478"/>
          <ac:spMkLst>
            <pc:docMk/>
            <pc:sldMk cId="2682133717" sldId="273"/>
            <ac:spMk id="135" creationId="{7CEC5531-9609-4F9D-81B7-1F5CF88DC43C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136" creationId="{05DAE05E-26B9-4B60-80FE-CA226E0517FF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140" creationId="{379CFD06-E0C1-41BD-A0B2-562E20D8D44B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42" creationId="{C5BDF1D0-514C-4422-8C45-4AAD19DF46A2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43" creationId="{A87FB92B-817C-4F03-92C3-4EF4668B3A1A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47" creationId="{0A5EBD37-AEB3-463F-A3B4-BA2BB404E5BA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48" creationId="{98FA2D1F-273D-4B9A-BA80-46A5838DD5C2}"/>
          </ac:spMkLst>
        </pc:spChg>
        <pc:spChg chg="add del mod">
          <ac:chgData name="Julian Sunde" userId="286d4e35cb5dc194" providerId="LiveId" clId="{66A298A5-6913-41F6-81BA-049010E3C30F}" dt="2021-09-12T07:15:08.473" v="2968"/>
          <ac:spMkLst>
            <pc:docMk/>
            <pc:sldMk cId="2682133717" sldId="273"/>
            <ac:spMk id="152" creationId="{8941BE31-A596-48D1-991B-0E73B1CB9EF9}"/>
          </ac:spMkLst>
        </pc:spChg>
        <pc:spChg chg="add del mod">
          <ac:chgData name="Julian Sunde" userId="286d4e35cb5dc194" providerId="LiveId" clId="{66A298A5-6913-41F6-81BA-049010E3C30F}" dt="2021-09-12T07:15:08.473" v="2968"/>
          <ac:spMkLst>
            <pc:docMk/>
            <pc:sldMk cId="2682133717" sldId="273"/>
            <ac:spMk id="153" creationId="{CA4E6DC1-CE1F-4AE0-BD84-439EF5E04C97}"/>
          </ac:spMkLst>
        </pc:spChg>
        <pc:spChg chg="add del mod">
          <ac:chgData name="Julian Sunde" userId="286d4e35cb5dc194" providerId="LiveId" clId="{66A298A5-6913-41F6-81BA-049010E3C30F}" dt="2021-09-12T07:15:08.473" v="2968"/>
          <ac:spMkLst>
            <pc:docMk/>
            <pc:sldMk cId="2682133717" sldId="273"/>
            <ac:spMk id="157" creationId="{21BB98BA-D61B-452D-B145-05598A90D408}"/>
          </ac:spMkLst>
        </pc:spChg>
        <pc:spChg chg="add del mod">
          <ac:chgData name="Julian Sunde" userId="286d4e35cb5dc194" providerId="LiveId" clId="{66A298A5-6913-41F6-81BA-049010E3C30F}" dt="2021-09-12T07:15:08.473" v="2968"/>
          <ac:spMkLst>
            <pc:docMk/>
            <pc:sldMk cId="2682133717" sldId="273"/>
            <ac:spMk id="158" creationId="{4152FD2D-E1A0-453D-B7F9-0448ACADE696}"/>
          </ac:spMkLst>
        </pc:spChg>
        <pc:spChg chg="add del mod">
          <ac:chgData name="Julian Sunde" userId="286d4e35cb5dc194" providerId="LiveId" clId="{66A298A5-6913-41F6-81BA-049010E3C30F}" dt="2021-09-12T07:15:08.473" v="2968"/>
          <ac:spMkLst>
            <pc:docMk/>
            <pc:sldMk cId="2682133717" sldId="273"/>
            <ac:spMk id="159" creationId="{719D6124-7125-429B-9360-D50E6FC14291}"/>
          </ac:spMkLst>
        </pc:spChg>
        <pc:spChg chg="add del mod">
          <ac:chgData name="Julian Sunde" userId="286d4e35cb5dc194" providerId="LiveId" clId="{66A298A5-6913-41F6-81BA-049010E3C30F}" dt="2021-09-12T07:15:08.473" v="2968"/>
          <ac:spMkLst>
            <pc:docMk/>
            <pc:sldMk cId="2682133717" sldId="273"/>
            <ac:spMk id="163" creationId="{4DAC39C6-63DF-4EA9-902E-F748AA7213AB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64" creationId="{428011CF-CB30-4C88-8035-A11BDDCFD7C4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65" creationId="{C7902F5D-38CC-4C9B-8F32-BE11816F3F14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69" creationId="{FAB6AF75-573E-4A54-8040-B0BF426290EF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70" creationId="{D68086EA-5EB1-46CA-8D9A-ECC93F7D53DD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71" creationId="{2BF7338E-4FB4-4849-AA7C-3DB0952CB7E8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172" creationId="{3F619E12-01CD-4747-866F-20B9F6BBED83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175" creationId="{845B5E78-E062-4493-8268-D8D6EB1923FF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176" creationId="{3D3F3D2C-7283-4CCD-AD95-07D5B01F96CB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177" creationId="{C42C5463-6FE9-473A-ACD5-3B4FA81D9166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178" creationId="{59F7C38A-EE7C-4B22-886C-67394FEC5FF2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80" creationId="{561CA6B7-4D76-4C37-87C1-334EFCC6981F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81" creationId="{DE8ACAF5-8D7D-46C5-83B3-56F5138444FB}"/>
          </ac:spMkLst>
        </pc:spChg>
        <pc:spChg chg="add mod">
          <ac:chgData name="Julian Sunde" userId="286d4e35cb5dc194" providerId="LiveId" clId="{66A298A5-6913-41F6-81BA-049010E3C30F}" dt="2021-09-12T07:21:21.688" v="3138" actId="1036"/>
          <ac:spMkLst>
            <pc:docMk/>
            <pc:sldMk cId="2682133717" sldId="273"/>
            <ac:spMk id="182" creationId="{4D85524E-D7A6-4F1C-8440-B476CC179F57}"/>
          </ac:spMkLst>
        </pc:spChg>
        <pc:spChg chg="add mod">
          <ac:chgData name="Julian Sunde" userId="286d4e35cb5dc194" providerId="LiveId" clId="{66A298A5-6913-41F6-81BA-049010E3C30F}" dt="2021-09-12T07:21:17.770" v="3137" actId="1035"/>
          <ac:spMkLst>
            <pc:docMk/>
            <pc:sldMk cId="2682133717" sldId="273"/>
            <ac:spMk id="183" creationId="{FBE84F97-FBC6-4533-803A-7CD1D073C522}"/>
          </ac:spMkLst>
        </pc:spChg>
        <pc:spChg chg="add del mod">
          <ac:chgData name="Julian Sunde" userId="286d4e35cb5dc194" providerId="LiveId" clId="{66A298A5-6913-41F6-81BA-049010E3C30F}" dt="2021-09-12T07:21:04.969" v="3133" actId="478"/>
          <ac:spMkLst>
            <pc:docMk/>
            <pc:sldMk cId="2682133717" sldId="273"/>
            <ac:spMk id="184" creationId="{B83B24A0-BA35-4446-9FBC-89E8FEEB18BF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185" creationId="{B8B8483D-2B92-4DE1-81A5-7292460ACEC0}"/>
          </ac:spMkLst>
        </pc:spChg>
        <pc:spChg chg="del">
          <ac:chgData name="Julian Sunde" userId="286d4e35cb5dc194" providerId="LiveId" clId="{66A298A5-6913-41F6-81BA-049010E3C30F}" dt="2021-09-12T07:29:00.738" v="3273" actId="478"/>
          <ac:spMkLst>
            <pc:docMk/>
            <pc:sldMk cId="2682133717" sldId="273"/>
            <ac:spMk id="195" creationId="{16D2D5E4-A6AB-42CC-B14D-8A8791092543}"/>
          </ac:spMkLst>
        </pc:spChg>
        <pc:spChg chg="add del mod">
          <ac:chgData name="Julian Sunde" userId="286d4e35cb5dc194" providerId="LiveId" clId="{66A298A5-6913-41F6-81BA-049010E3C30F}" dt="2021-09-12T07:22:17.178" v="3150" actId="478"/>
          <ac:spMkLst>
            <pc:docMk/>
            <pc:sldMk cId="2682133717" sldId="273"/>
            <ac:spMk id="201" creationId="{852E14ED-2ED3-4532-95AF-CA085789F8C0}"/>
          </ac:spMkLst>
        </pc:spChg>
        <pc:spChg chg="add del mod">
          <ac:chgData name="Julian Sunde" userId="286d4e35cb5dc194" providerId="LiveId" clId="{66A298A5-6913-41F6-81BA-049010E3C30F}" dt="2021-09-12T07:22:27.649" v="3153" actId="478"/>
          <ac:spMkLst>
            <pc:docMk/>
            <pc:sldMk cId="2682133717" sldId="273"/>
            <ac:spMk id="205" creationId="{ED6488D4-EEDA-41D6-8317-532F7B19B249}"/>
          </ac:spMkLst>
        </pc:spChg>
        <pc:spChg chg="add del mod">
          <ac:chgData name="Julian Sunde" userId="286d4e35cb5dc194" providerId="LiveId" clId="{66A298A5-6913-41F6-81BA-049010E3C30F}" dt="2021-09-12T07:22:39.426" v="3156" actId="478"/>
          <ac:spMkLst>
            <pc:docMk/>
            <pc:sldMk cId="2682133717" sldId="273"/>
            <ac:spMk id="209" creationId="{EB9F46EA-2A94-43B9-B22F-40F3263CE8AC}"/>
          </ac:spMkLst>
        </pc:spChg>
        <pc:spChg chg="add del mod">
          <ac:chgData name="Julian Sunde" userId="286d4e35cb5dc194" providerId="LiveId" clId="{66A298A5-6913-41F6-81BA-049010E3C30F}" dt="2021-09-12T07:23:55.087" v="3192" actId="478"/>
          <ac:spMkLst>
            <pc:docMk/>
            <pc:sldMk cId="2682133717" sldId="273"/>
            <ac:spMk id="213" creationId="{6D475F53-712D-4E66-B83D-23C3BE0675E4}"/>
          </ac:spMkLst>
        </pc:spChg>
        <pc:spChg chg="add mod">
          <ac:chgData name="Julian Sunde" userId="286d4e35cb5dc194" providerId="LiveId" clId="{66A298A5-6913-41F6-81BA-049010E3C30F}" dt="2021-09-12T07:23:46.047" v="3191" actId="1076"/>
          <ac:spMkLst>
            <pc:docMk/>
            <pc:sldMk cId="2682133717" sldId="273"/>
            <ac:spMk id="214" creationId="{2ED7CCD3-6ECD-4FD8-9659-8729FE3A7C06}"/>
          </ac:spMkLst>
        </pc:spChg>
        <pc:spChg chg="add mod">
          <ac:chgData name="Julian Sunde" userId="286d4e35cb5dc194" providerId="LiveId" clId="{66A298A5-6913-41F6-81BA-049010E3C30F}" dt="2021-09-12T07:24:23.849" v="3206" actId="20577"/>
          <ac:spMkLst>
            <pc:docMk/>
            <pc:sldMk cId="2682133717" sldId="273"/>
            <ac:spMk id="219" creationId="{95C95395-A81E-40AA-B75B-7588640CDB84}"/>
          </ac:spMkLst>
        </pc:spChg>
        <pc:spChg chg="add mod">
          <ac:chgData name="Julian Sunde" userId="286d4e35cb5dc194" providerId="LiveId" clId="{66A298A5-6913-41F6-81BA-049010E3C30F}" dt="2021-09-12T07:25:38.247" v="3240" actId="1076"/>
          <ac:spMkLst>
            <pc:docMk/>
            <pc:sldMk cId="2682133717" sldId="273"/>
            <ac:spMk id="222" creationId="{96CF8B09-0875-4933-8D24-101D328EBB12}"/>
          </ac:spMkLst>
        </pc:spChg>
        <pc:spChg chg="add mod">
          <ac:chgData name="Julian Sunde" userId="286d4e35cb5dc194" providerId="LiveId" clId="{66A298A5-6913-41F6-81BA-049010E3C30F}" dt="2021-09-12T07:25:44.611" v="3253" actId="20577"/>
          <ac:spMkLst>
            <pc:docMk/>
            <pc:sldMk cId="2682133717" sldId="273"/>
            <ac:spMk id="223" creationId="{67C56FD5-9B2C-463D-BF51-2AAA9AF768C7}"/>
          </ac:spMkLst>
        </pc:spChg>
        <pc:spChg chg="add mod">
          <ac:chgData name="Julian Sunde" userId="286d4e35cb5dc194" providerId="LiveId" clId="{66A298A5-6913-41F6-81BA-049010E3C30F}" dt="2021-09-12T07:26:32.447" v="3256" actId="14100"/>
          <ac:spMkLst>
            <pc:docMk/>
            <pc:sldMk cId="2682133717" sldId="273"/>
            <ac:spMk id="224" creationId="{E26D351A-89E7-422D-A8E5-70DB44D97DB6}"/>
          </ac:spMkLst>
        </pc:spChg>
        <pc:spChg chg="add mod">
          <ac:chgData name="Julian Sunde" userId="286d4e35cb5dc194" providerId="LiveId" clId="{66A298A5-6913-41F6-81BA-049010E3C30F}" dt="2021-09-12T07:26:38.006" v="3257" actId="1076"/>
          <ac:spMkLst>
            <pc:docMk/>
            <pc:sldMk cId="2682133717" sldId="273"/>
            <ac:spMk id="225" creationId="{C03DC79D-84B9-4601-A529-E86B428B4213}"/>
          </ac:spMkLst>
        </pc:spChg>
        <pc:spChg chg="add mod">
          <ac:chgData name="Julian Sunde" userId="286d4e35cb5dc194" providerId="LiveId" clId="{66A298A5-6913-41F6-81BA-049010E3C30F}" dt="2021-09-12T07:27:55.452" v="3272" actId="108"/>
          <ac:spMkLst>
            <pc:docMk/>
            <pc:sldMk cId="2682133717" sldId="273"/>
            <ac:spMk id="226" creationId="{786D9766-4B8B-48FE-897F-1CDBD6C3D1D1}"/>
          </ac:spMkLst>
        </pc:spChg>
        <pc:spChg chg="add mod">
          <ac:chgData name="Julian Sunde" userId="286d4e35cb5dc194" providerId="LiveId" clId="{66A298A5-6913-41F6-81BA-049010E3C30F}" dt="2021-09-12T07:27:50.266" v="3271" actId="1035"/>
          <ac:spMkLst>
            <pc:docMk/>
            <pc:sldMk cId="2682133717" sldId="273"/>
            <ac:spMk id="227" creationId="{C1C37EAD-67AE-4C05-86B0-8867EB59CCC0}"/>
          </ac:spMkLst>
        </pc:spChg>
        <pc:grpChg chg="add del mod">
          <ac:chgData name="Julian Sunde" userId="286d4e35cb5dc194" providerId="LiveId" clId="{66A298A5-6913-41F6-81BA-049010E3C30F}" dt="2021-09-12T07:14:56.276" v="2966" actId="478"/>
          <ac:grpSpMkLst>
            <pc:docMk/>
            <pc:sldMk cId="2682133717" sldId="273"/>
            <ac:grpSpMk id="82" creationId="{68661064-881C-4145-8921-810169B470C7}"/>
          </ac:grpSpMkLst>
        </pc:grpChg>
        <pc:grpChg chg="add del mod">
          <ac:chgData name="Julian Sunde" userId="286d4e35cb5dc194" providerId="LiveId" clId="{66A298A5-6913-41F6-81BA-049010E3C30F}" dt="2021-09-12T07:14:54.542" v="2965" actId="478"/>
          <ac:grpSpMkLst>
            <pc:docMk/>
            <pc:sldMk cId="2682133717" sldId="273"/>
            <ac:grpSpMk id="93" creationId="{945649F2-929B-446D-BCB4-A0D3B85EF5FD}"/>
          </ac:grpSpMkLst>
        </pc:grpChg>
        <pc:grpChg chg="del">
          <ac:chgData name="Julian Sunde" userId="286d4e35cb5dc194" providerId="LiveId" clId="{66A298A5-6913-41F6-81BA-049010E3C30F}" dt="2021-09-12T07:23:16.021" v="3184" actId="478"/>
          <ac:grpSpMkLst>
            <pc:docMk/>
            <pc:sldMk cId="2682133717" sldId="273"/>
            <ac:grpSpMk id="99" creationId="{2C82CB22-081D-453D-8733-5F423DAD0AEC}"/>
          </ac:grpSpMkLst>
        </pc:grpChg>
        <pc:grpChg chg="del">
          <ac:chgData name="Julian Sunde" userId="286d4e35cb5dc194" providerId="LiveId" clId="{66A298A5-6913-41F6-81BA-049010E3C30F}" dt="2021-09-12T07:23:16.021" v="3184" actId="478"/>
          <ac:grpSpMkLst>
            <pc:docMk/>
            <pc:sldMk cId="2682133717" sldId="273"/>
            <ac:grpSpMk id="106" creationId="{C4B6FA3C-9CAA-46DD-9E98-9ED6BF8C8F36}"/>
          </ac:grpSpMkLst>
        </pc:grpChg>
        <pc:grpChg chg="del">
          <ac:chgData name="Julian Sunde" userId="286d4e35cb5dc194" providerId="LiveId" clId="{66A298A5-6913-41F6-81BA-049010E3C30F}" dt="2021-09-12T07:23:16.021" v="3184" actId="478"/>
          <ac:grpSpMkLst>
            <pc:docMk/>
            <pc:sldMk cId="2682133717" sldId="273"/>
            <ac:grpSpMk id="115" creationId="{D170DFB1-6EF8-45A2-BB55-FC182F520D8D}"/>
          </ac:grpSpMkLst>
        </pc:grpChg>
        <pc:grpChg chg="del">
          <ac:chgData name="Julian Sunde" userId="286d4e35cb5dc194" providerId="LiveId" clId="{66A298A5-6913-41F6-81BA-049010E3C30F}" dt="2021-09-12T07:14:07" v="2951" actId="478"/>
          <ac:grpSpMkLst>
            <pc:docMk/>
            <pc:sldMk cId="2682133717" sldId="273"/>
            <ac:grpSpMk id="127" creationId="{06C80A10-B843-47D5-B6D6-9BC4E9375B6A}"/>
          </ac:grpSpMkLst>
        </pc:grpChg>
        <pc:grpChg chg="del">
          <ac:chgData name="Julian Sunde" userId="286d4e35cb5dc194" providerId="LiveId" clId="{66A298A5-6913-41F6-81BA-049010E3C30F}" dt="2021-09-12T07:14:07" v="2951" actId="478"/>
          <ac:grpSpMkLst>
            <pc:docMk/>
            <pc:sldMk cId="2682133717" sldId="273"/>
            <ac:grpSpMk id="141" creationId="{6B805DA1-C8EF-46D7-991B-5AC7C02B6AC2}"/>
          </ac:grpSpMkLst>
        </pc:grpChg>
        <pc:grpChg chg="del">
          <ac:chgData name="Julian Sunde" userId="286d4e35cb5dc194" providerId="LiveId" clId="{66A298A5-6913-41F6-81BA-049010E3C30F}" dt="2021-09-12T07:29:00.738" v="3273" actId="478"/>
          <ac:grpSpMkLst>
            <pc:docMk/>
            <pc:sldMk cId="2682133717" sldId="273"/>
            <ac:grpSpMk id="186" creationId="{12462C38-759F-47C5-BEAD-D1A8C7A03904}"/>
          </ac:grpSpMkLst>
        </pc:grpChg>
        <pc:grpChg chg="add mod">
          <ac:chgData name="Julian Sunde" userId="286d4e35cb5dc194" providerId="LiveId" clId="{66A298A5-6913-41F6-81BA-049010E3C30F}" dt="2021-09-12T07:21:17.770" v="3137" actId="1035"/>
          <ac:grpSpMkLst>
            <pc:docMk/>
            <pc:sldMk cId="2682133717" sldId="273"/>
            <ac:grpSpMk id="190" creationId="{0FA9D360-AD1E-4FF5-880B-5D94689BC222}"/>
          </ac:grpSpMkLst>
        </pc:grpChg>
        <pc:grpChg chg="add mod">
          <ac:chgData name="Julian Sunde" userId="286d4e35cb5dc194" providerId="LiveId" clId="{66A298A5-6913-41F6-81BA-049010E3C30F}" dt="2021-09-12T07:22:02.135" v="3147" actId="1036"/>
          <ac:grpSpMkLst>
            <pc:docMk/>
            <pc:sldMk cId="2682133717" sldId="273"/>
            <ac:grpSpMk id="194" creationId="{A29EBED2-24CA-4042-B412-9E1719ADCFED}"/>
          </ac:grpSpMkLst>
        </pc:grpChg>
        <pc:grpChg chg="del">
          <ac:chgData name="Julian Sunde" userId="286d4e35cb5dc194" providerId="LiveId" clId="{66A298A5-6913-41F6-81BA-049010E3C30F}" dt="2021-09-12T07:29:00.738" v="3273" actId="478"/>
          <ac:grpSpMkLst>
            <pc:docMk/>
            <pc:sldMk cId="2682133717" sldId="273"/>
            <ac:grpSpMk id="196" creationId="{9C5FEFBD-263C-4080-B714-43EEC362252E}"/>
          </ac:grpSpMkLst>
        </pc:grpChg>
        <pc:grpChg chg="add mod">
          <ac:chgData name="Julian Sunde" userId="286d4e35cb5dc194" providerId="LiveId" clId="{66A298A5-6913-41F6-81BA-049010E3C30F}" dt="2021-09-12T07:22:14.637" v="3149" actId="1076"/>
          <ac:grpSpMkLst>
            <pc:docMk/>
            <pc:sldMk cId="2682133717" sldId="273"/>
            <ac:grpSpMk id="202" creationId="{981CD462-6FC0-499F-BDA8-88474F0BE947}"/>
          </ac:grpSpMkLst>
        </pc:grpChg>
        <pc:grpChg chg="add mod">
          <ac:chgData name="Julian Sunde" userId="286d4e35cb5dc194" providerId="LiveId" clId="{66A298A5-6913-41F6-81BA-049010E3C30F}" dt="2021-09-12T07:22:25.474" v="3152" actId="1076"/>
          <ac:grpSpMkLst>
            <pc:docMk/>
            <pc:sldMk cId="2682133717" sldId="273"/>
            <ac:grpSpMk id="206" creationId="{38172D4D-B43D-492B-9A7B-9142D3510168}"/>
          </ac:grpSpMkLst>
        </pc:grpChg>
        <pc:grpChg chg="add mod">
          <ac:chgData name="Julian Sunde" userId="286d4e35cb5dc194" providerId="LiveId" clId="{66A298A5-6913-41F6-81BA-049010E3C30F}" dt="2021-09-12T07:22:35.803" v="3155" actId="1076"/>
          <ac:grpSpMkLst>
            <pc:docMk/>
            <pc:sldMk cId="2682133717" sldId="273"/>
            <ac:grpSpMk id="210" creationId="{3ED81F7A-BC9C-4CE6-9FD0-81C82A255D6D}"/>
          </ac:grpSpMkLst>
        </pc:grpChg>
        <pc:grpChg chg="add mod">
          <ac:chgData name="Julian Sunde" userId="286d4e35cb5dc194" providerId="LiveId" clId="{66A298A5-6913-41F6-81BA-049010E3C30F}" dt="2021-09-12T07:23:46.047" v="3191" actId="1076"/>
          <ac:grpSpMkLst>
            <pc:docMk/>
            <pc:sldMk cId="2682133717" sldId="273"/>
            <ac:grpSpMk id="215" creationId="{7891F4F0-504E-46E2-B805-6F30C35FF511}"/>
          </ac:grpSpMkLst>
        </pc:grpChg>
        <pc:cxnChg chg="mod">
          <ac:chgData name="Julian Sunde" userId="286d4e35cb5dc194" providerId="LiveId" clId="{66A298A5-6913-41F6-81BA-049010E3C30F}" dt="2021-09-12T07:14:37.034" v="2952"/>
          <ac:cxnSpMkLst>
            <pc:docMk/>
            <pc:sldMk cId="2682133717" sldId="273"/>
            <ac:cxnSpMk id="88" creationId="{039DEA2A-D8D7-4859-8D05-20F4E54C6F9E}"/>
          </ac:cxnSpMkLst>
        </pc:cxnChg>
        <pc:cxnChg chg="mod">
          <ac:chgData name="Julian Sunde" userId="286d4e35cb5dc194" providerId="LiveId" clId="{66A298A5-6913-41F6-81BA-049010E3C30F}" dt="2021-09-12T07:14:37.034" v="2952"/>
          <ac:cxnSpMkLst>
            <pc:docMk/>
            <pc:sldMk cId="2682133717" sldId="273"/>
            <ac:cxnSpMk id="89" creationId="{CB12FF4D-BB88-4788-99EB-30A4F2FFCD91}"/>
          </ac:cxnSpMkLst>
        </pc:cxnChg>
        <pc:cxnChg chg="del">
          <ac:chgData name="Julian Sunde" userId="286d4e35cb5dc194" providerId="LiveId" clId="{66A298A5-6913-41F6-81BA-049010E3C30F}" dt="2021-09-12T07:23:16.021" v="3184" actId="478"/>
          <ac:cxnSpMkLst>
            <pc:docMk/>
            <pc:sldMk cId="2682133717" sldId="273"/>
            <ac:cxnSpMk id="92" creationId="{8A664FD0-3BB6-4986-8542-1838E2D54219}"/>
          </ac:cxnSpMkLst>
        </pc:cxnChg>
        <pc:cxnChg chg="del">
          <ac:chgData name="Julian Sunde" userId="286d4e35cb5dc194" providerId="LiveId" clId="{66A298A5-6913-41F6-81BA-049010E3C30F}" dt="2021-09-12T07:23:16.021" v="3184" actId="478"/>
          <ac:cxnSpMkLst>
            <pc:docMk/>
            <pc:sldMk cId="2682133717" sldId="273"/>
            <ac:cxnSpMk id="94" creationId="{E356FB68-0F7C-4D37-876D-1FC1C4F41349}"/>
          </ac:cxnSpMkLst>
        </pc:cxnChg>
        <pc:cxnChg chg="del">
          <ac:chgData name="Julian Sunde" userId="286d4e35cb5dc194" providerId="LiveId" clId="{66A298A5-6913-41F6-81BA-049010E3C30F}" dt="2021-09-12T07:23:16.021" v="3184" actId="478"/>
          <ac:cxnSpMkLst>
            <pc:docMk/>
            <pc:sldMk cId="2682133717" sldId="273"/>
            <ac:cxnSpMk id="95" creationId="{5C662171-22A0-43E0-9CAE-338F0344290E}"/>
          </ac:cxnSpMkLst>
        </pc:cxnChg>
        <pc:cxnChg chg="del">
          <ac:chgData name="Julian Sunde" userId="286d4e35cb5dc194" providerId="LiveId" clId="{66A298A5-6913-41F6-81BA-049010E3C30F}" dt="2021-09-12T07:23:16.021" v="3184" actId="478"/>
          <ac:cxnSpMkLst>
            <pc:docMk/>
            <pc:sldMk cId="2682133717" sldId="273"/>
            <ac:cxnSpMk id="103" creationId="{B9F2FF86-521D-4A8E-A2A5-756F81C1D591}"/>
          </ac:cxnSpMkLst>
        </pc:cxnChg>
        <pc:cxnChg chg="del">
          <ac:chgData name="Julian Sunde" userId="286d4e35cb5dc194" providerId="LiveId" clId="{66A298A5-6913-41F6-81BA-049010E3C30F}" dt="2021-09-12T07:23:16.021" v="3184" actId="478"/>
          <ac:cxnSpMkLst>
            <pc:docMk/>
            <pc:sldMk cId="2682133717" sldId="273"/>
            <ac:cxnSpMk id="104" creationId="{09EB3FE5-58EA-40E3-9F18-415901EFF9C4}"/>
          </ac:cxnSpMkLst>
        </pc:cxnChg>
        <pc:cxnChg chg="del">
          <ac:chgData name="Julian Sunde" userId="286d4e35cb5dc194" providerId="LiveId" clId="{66A298A5-6913-41F6-81BA-049010E3C30F}" dt="2021-09-12T07:23:16.021" v="3184" actId="478"/>
          <ac:cxnSpMkLst>
            <pc:docMk/>
            <pc:sldMk cId="2682133717" sldId="273"/>
            <ac:cxnSpMk id="105" creationId="{86152B58-07AC-44D6-9338-67E355B0EBBD}"/>
          </ac:cxnSpMkLst>
        </pc:cxnChg>
        <pc:cxnChg chg="del">
          <ac:chgData name="Julian Sunde" userId="286d4e35cb5dc194" providerId="LiveId" clId="{66A298A5-6913-41F6-81BA-049010E3C30F}" dt="2021-09-12T07:23:16.021" v="3184" actId="478"/>
          <ac:cxnSpMkLst>
            <pc:docMk/>
            <pc:sldMk cId="2682133717" sldId="273"/>
            <ac:cxnSpMk id="121" creationId="{B62C5FAC-127D-4EB3-B886-684F79D004D3}"/>
          </ac:cxnSpMkLst>
        </pc:cxnChg>
        <pc:cxnChg chg="del">
          <ac:chgData name="Julian Sunde" userId="286d4e35cb5dc194" providerId="LiveId" clId="{66A298A5-6913-41F6-81BA-049010E3C30F}" dt="2021-09-12T07:23:16.021" v="3184" actId="478"/>
          <ac:cxnSpMkLst>
            <pc:docMk/>
            <pc:sldMk cId="2682133717" sldId="273"/>
            <ac:cxnSpMk id="122" creationId="{751AC770-70E7-4E89-BE4A-330D1D33657A}"/>
          </ac:cxnSpMkLst>
        </pc:cxnChg>
        <pc:cxnChg chg="del">
          <ac:chgData name="Julian Sunde" userId="286d4e35cb5dc194" providerId="LiveId" clId="{66A298A5-6913-41F6-81BA-049010E3C30F}" dt="2021-09-12T07:23:16.021" v="3184" actId="478"/>
          <ac:cxnSpMkLst>
            <pc:docMk/>
            <pc:sldMk cId="2682133717" sldId="273"/>
            <ac:cxnSpMk id="123" creationId="{FC76033D-3B3E-490C-95A1-7C87ED437147}"/>
          </ac:cxnSpMkLst>
        </pc:cxnChg>
        <pc:cxnChg chg="del">
          <ac:chgData name="Julian Sunde" userId="286d4e35cb5dc194" providerId="LiveId" clId="{66A298A5-6913-41F6-81BA-049010E3C30F}" dt="2021-09-12T07:29:00.738" v="3273" actId="478"/>
          <ac:cxnSpMkLst>
            <pc:docMk/>
            <pc:sldMk cId="2682133717" sldId="273"/>
            <ac:cxnSpMk id="138" creationId="{01EC87C6-9634-4535-932A-325EF11FB447}"/>
          </ac:cxnSpMkLst>
        </pc:cxnChg>
        <pc:cxnChg chg="add del mod">
          <ac:chgData name="Julian Sunde" userId="286d4e35cb5dc194" providerId="LiveId" clId="{66A298A5-6913-41F6-81BA-049010E3C30F}" dt="2021-09-12T07:21:46.413" v="3141" actId="478"/>
          <ac:cxnSpMkLst>
            <pc:docMk/>
            <pc:sldMk cId="2682133717" sldId="273"/>
            <ac:cxnSpMk id="144" creationId="{29F7A500-D40B-491B-A1D4-1EE0F7AA7A09}"/>
          </ac:cxnSpMkLst>
        </pc:cxnChg>
        <pc:cxnChg chg="add del mod">
          <ac:chgData name="Julian Sunde" userId="286d4e35cb5dc194" providerId="LiveId" clId="{66A298A5-6913-41F6-81BA-049010E3C30F}" dt="2021-09-12T07:21:46.413" v="3141" actId="478"/>
          <ac:cxnSpMkLst>
            <pc:docMk/>
            <pc:sldMk cId="2682133717" sldId="273"/>
            <ac:cxnSpMk id="145" creationId="{BABF1B42-523B-43C9-A0BA-9B47BB28C001}"/>
          </ac:cxnSpMkLst>
        </pc:cxnChg>
        <pc:cxnChg chg="add del mod">
          <ac:chgData name="Julian Sunde" userId="286d4e35cb5dc194" providerId="LiveId" clId="{66A298A5-6913-41F6-81BA-049010E3C30F}" dt="2021-09-12T07:21:46.413" v="3141" actId="478"/>
          <ac:cxnSpMkLst>
            <pc:docMk/>
            <pc:sldMk cId="2682133717" sldId="273"/>
            <ac:cxnSpMk id="146" creationId="{16C999F7-E456-477C-BEEE-FF9917A5C126}"/>
          </ac:cxnSpMkLst>
        </pc:cxnChg>
        <pc:cxnChg chg="add del mod">
          <ac:chgData name="Julian Sunde" userId="286d4e35cb5dc194" providerId="LiveId" clId="{66A298A5-6913-41F6-81BA-049010E3C30F}" dt="2021-09-12T07:21:46.413" v="3141" actId="478"/>
          <ac:cxnSpMkLst>
            <pc:docMk/>
            <pc:sldMk cId="2682133717" sldId="273"/>
            <ac:cxnSpMk id="149" creationId="{66A2E0D6-944F-4549-BBB7-AB1A812435FA}"/>
          </ac:cxnSpMkLst>
        </pc:cxnChg>
        <pc:cxnChg chg="add del mod">
          <ac:chgData name="Julian Sunde" userId="286d4e35cb5dc194" providerId="LiveId" clId="{66A298A5-6913-41F6-81BA-049010E3C30F}" dt="2021-09-12T07:21:46.413" v="3141" actId="478"/>
          <ac:cxnSpMkLst>
            <pc:docMk/>
            <pc:sldMk cId="2682133717" sldId="273"/>
            <ac:cxnSpMk id="150" creationId="{CC6F943E-F157-47ED-8327-1FC7DEBA4ED6}"/>
          </ac:cxnSpMkLst>
        </pc:cxnChg>
        <pc:cxnChg chg="add del mod">
          <ac:chgData name="Julian Sunde" userId="286d4e35cb5dc194" providerId="LiveId" clId="{66A298A5-6913-41F6-81BA-049010E3C30F}" dt="2021-09-12T07:21:46.413" v="3141" actId="478"/>
          <ac:cxnSpMkLst>
            <pc:docMk/>
            <pc:sldMk cId="2682133717" sldId="273"/>
            <ac:cxnSpMk id="151" creationId="{ED9544D9-B918-4D24-95B6-7667DB0390CC}"/>
          </ac:cxnSpMkLst>
        </pc:cxnChg>
        <pc:cxnChg chg="add del mod">
          <ac:chgData name="Julian Sunde" userId="286d4e35cb5dc194" providerId="LiveId" clId="{66A298A5-6913-41F6-81BA-049010E3C30F}" dt="2021-09-12T07:15:08.473" v="2968"/>
          <ac:cxnSpMkLst>
            <pc:docMk/>
            <pc:sldMk cId="2682133717" sldId="273"/>
            <ac:cxnSpMk id="154" creationId="{16DDEE62-009F-4744-A7E5-2AEC0B5BAF16}"/>
          </ac:cxnSpMkLst>
        </pc:cxnChg>
        <pc:cxnChg chg="add del mod">
          <ac:chgData name="Julian Sunde" userId="286d4e35cb5dc194" providerId="LiveId" clId="{66A298A5-6913-41F6-81BA-049010E3C30F}" dt="2021-09-12T07:15:08.473" v="2968"/>
          <ac:cxnSpMkLst>
            <pc:docMk/>
            <pc:sldMk cId="2682133717" sldId="273"/>
            <ac:cxnSpMk id="155" creationId="{9942B225-B24F-46DA-81A9-F98B8EC01E7F}"/>
          </ac:cxnSpMkLst>
        </pc:cxnChg>
        <pc:cxnChg chg="add del mod">
          <ac:chgData name="Julian Sunde" userId="286d4e35cb5dc194" providerId="LiveId" clId="{66A298A5-6913-41F6-81BA-049010E3C30F}" dt="2021-09-12T07:15:08.473" v="2968"/>
          <ac:cxnSpMkLst>
            <pc:docMk/>
            <pc:sldMk cId="2682133717" sldId="273"/>
            <ac:cxnSpMk id="156" creationId="{BD2B496A-4630-4564-B493-058597F00135}"/>
          </ac:cxnSpMkLst>
        </pc:cxnChg>
        <pc:cxnChg chg="add del mod">
          <ac:chgData name="Julian Sunde" userId="286d4e35cb5dc194" providerId="LiveId" clId="{66A298A5-6913-41F6-81BA-049010E3C30F}" dt="2021-09-12T07:15:08.473" v="2968"/>
          <ac:cxnSpMkLst>
            <pc:docMk/>
            <pc:sldMk cId="2682133717" sldId="273"/>
            <ac:cxnSpMk id="160" creationId="{44CFD8B5-BD3F-422B-B979-7B0377E599B2}"/>
          </ac:cxnSpMkLst>
        </pc:cxnChg>
        <pc:cxnChg chg="add del mod">
          <ac:chgData name="Julian Sunde" userId="286d4e35cb5dc194" providerId="LiveId" clId="{66A298A5-6913-41F6-81BA-049010E3C30F}" dt="2021-09-12T07:15:08.473" v="2968"/>
          <ac:cxnSpMkLst>
            <pc:docMk/>
            <pc:sldMk cId="2682133717" sldId="273"/>
            <ac:cxnSpMk id="161" creationId="{6001C5A0-1B22-4213-AAE9-CFDCECEA2A0A}"/>
          </ac:cxnSpMkLst>
        </pc:cxnChg>
        <pc:cxnChg chg="add del mod">
          <ac:chgData name="Julian Sunde" userId="286d4e35cb5dc194" providerId="LiveId" clId="{66A298A5-6913-41F6-81BA-049010E3C30F}" dt="2021-09-12T07:15:08.473" v="2968"/>
          <ac:cxnSpMkLst>
            <pc:docMk/>
            <pc:sldMk cId="2682133717" sldId="273"/>
            <ac:cxnSpMk id="162" creationId="{098D55EA-3721-4B58-9DA6-AEB63619A079}"/>
          </ac:cxnSpMkLst>
        </pc:cxnChg>
        <pc:cxnChg chg="add del mod">
          <ac:chgData name="Julian Sunde" userId="286d4e35cb5dc194" providerId="LiveId" clId="{66A298A5-6913-41F6-81BA-049010E3C30F}" dt="2021-09-12T07:21:54.191" v="3145" actId="478"/>
          <ac:cxnSpMkLst>
            <pc:docMk/>
            <pc:sldMk cId="2682133717" sldId="273"/>
            <ac:cxnSpMk id="166" creationId="{17777EE1-912B-4BC3-8EBD-5D6C5B64A046}"/>
          </ac:cxnSpMkLst>
        </pc:cxnChg>
        <pc:cxnChg chg="add del mod">
          <ac:chgData name="Julian Sunde" userId="286d4e35cb5dc194" providerId="LiveId" clId="{66A298A5-6913-41F6-81BA-049010E3C30F}" dt="2021-09-12T07:21:54.191" v="3145" actId="478"/>
          <ac:cxnSpMkLst>
            <pc:docMk/>
            <pc:sldMk cId="2682133717" sldId="273"/>
            <ac:cxnSpMk id="167" creationId="{3AA99599-16DD-44D8-A461-111EBAC07C74}"/>
          </ac:cxnSpMkLst>
        </pc:cxnChg>
        <pc:cxnChg chg="add del mod">
          <ac:chgData name="Julian Sunde" userId="286d4e35cb5dc194" providerId="LiveId" clId="{66A298A5-6913-41F6-81BA-049010E3C30F}" dt="2021-09-12T07:21:54.191" v="3145" actId="478"/>
          <ac:cxnSpMkLst>
            <pc:docMk/>
            <pc:sldMk cId="2682133717" sldId="273"/>
            <ac:cxnSpMk id="168" creationId="{380F1307-9965-4436-9498-F99BD38EBCCF}"/>
          </ac:cxnSpMkLst>
        </pc:cxnChg>
        <pc:cxnChg chg="add del mod">
          <ac:chgData name="Julian Sunde" userId="286d4e35cb5dc194" providerId="LiveId" clId="{66A298A5-6913-41F6-81BA-049010E3C30F}" dt="2021-09-12T07:21:46.413" v="3141" actId="478"/>
          <ac:cxnSpMkLst>
            <pc:docMk/>
            <pc:sldMk cId="2682133717" sldId="273"/>
            <ac:cxnSpMk id="173" creationId="{B652D3E1-8577-4796-A034-C23E0DEC60AF}"/>
          </ac:cxnSpMkLst>
        </pc:cxnChg>
        <pc:cxnChg chg="add del mod">
          <ac:chgData name="Julian Sunde" userId="286d4e35cb5dc194" providerId="LiveId" clId="{66A298A5-6913-41F6-81BA-049010E3C30F}" dt="2021-09-12T07:21:46.413" v="3141" actId="478"/>
          <ac:cxnSpMkLst>
            <pc:docMk/>
            <pc:sldMk cId="2682133717" sldId="273"/>
            <ac:cxnSpMk id="174" creationId="{D4890C26-EA49-4017-84FC-8C6A12B49776}"/>
          </ac:cxnSpMkLst>
        </pc:cxnChg>
        <pc:cxnChg chg="add del mod">
          <ac:chgData name="Julian Sunde" userId="286d4e35cb5dc194" providerId="LiveId" clId="{66A298A5-6913-41F6-81BA-049010E3C30F}" dt="2021-09-12T07:21:46.413" v="3141" actId="478"/>
          <ac:cxnSpMkLst>
            <pc:docMk/>
            <pc:sldMk cId="2682133717" sldId="273"/>
            <ac:cxnSpMk id="179" creationId="{186CB2D6-B0F8-4B7C-83D4-C5FC3ED2C976}"/>
          </ac:cxnSpMkLst>
        </pc:cxnChg>
        <pc:cxnChg chg="mod">
          <ac:chgData name="Julian Sunde" userId="286d4e35cb5dc194" providerId="LiveId" clId="{66A298A5-6913-41F6-81BA-049010E3C30F}" dt="2021-09-12T07:20:59.912" v="3131"/>
          <ac:cxnSpMkLst>
            <pc:docMk/>
            <pc:sldMk cId="2682133717" sldId="273"/>
            <ac:cxnSpMk id="191" creationId="{AD0FF75A-A6FF-474F-8FA1-FD891BB4122C}"/>
          </ac:cxnSpMkLst>
        </pc:cxnChg>
        <pc:cxnChg chg="mod">
          <ac:chgData name="Julian Sunde" userId="286d4e35cb5dc194" providerId="LiveId" clId="{66A298A5-6913-41F6-81BA-049010E3C30F}" dt="2021-09-12T07:20:59.912" v="3131"/>
          <ac:cxnSpMkLst>
            <pc:docMk/>
            <pc:sldMk cId="2682133717" sldId="273"/>
            <ac:cxnSpMk id="192" creationId="{4A2E1696-BD9C-4EEC-909F-3548DB0690CC}"/>
          </ac:cxnSpMkLst>
        </pc:cxnChg>
        <pc:cxnChg chg="mod">
          <ac:chgData name="Julian Sunde" userId="286d4e35cb5dc194" providerId="LiveId" clId="{66A298A5-6913-41F6-81BA-049010E3C30F}" dt="2021-09-12T07:20:59.912" v="3131"/>
          <ac:cxnSpMkLst>
            <pc:docMk/>
            <pc:sldMk cId="2682133717" sldId="273"/>
            <ac:cxnSpMk id="193" creationId="{C459BA96-4F22-4A0E-A5BA-40D8F1C8DD08}"/>
          </ac:cxnSpMkLst>
        </pc:cxnChg>
        <pc:cxnChg chg="mod">
          <ac:chgData name="Julian Sunde" userId="286d4e35cb5dc194" providerId="LiveId" clId="{66A298A5-6913-41F6-81BA-049010E3C30F}" dt="2021-09-12T07:21:38.128" v="3140" actId="208"/>
          <ac:cxnSpMkLst>
            <pc:docMk/>
            <pc:sldMk cId="2682133717" sldId="273"/>
            <ac:cxnSpMk id="199" creationId="{855F2E1B-85BF-467B-AFA6-038457995D75}"/>
          </ac:cxnSpMkLst>
        </pc:cxnChg>
        <pc:cxnChg chg="mod">
          <ac:chgData name="Julian Sunde" userId="286d4e35cb5dc194" providerId="LiveId" clId="{66A298A5-6913-41F6-81BA-049010E3C30F}" dt="2021-09-12T07:21:38.128" v="3140" actId="208"/>
          <ac:cxnSpMkLst>
            <pc:docMk/>
            <pc:sldMk cId="2682133717" sldId="273"/>
            <ac:cxnSpMk id="200" creationId="{E297907B-1BAF-4ED1-81C8-2D11C893E543}"/>
          </ac:cxnSpMkLst>
        </pc:cxnChg>
        <pc:cxnChg chg="mod">
          <ac:chgData name="Julian Sunde" userId="286d4e35cb5dc194" providerId="LiveId" clId="{66A298A5-6913-41F6-81BA-049010E3C30F}" dt="2021-09-12T07:22:05.499" v="3148"/>
          <ac:cxnSpMkLst>
            <pc:docMk/>
            <pc:sldMk cId="2682133717" sldId="273"/>
            <ac:cxnSpMk id="203" creationId="{27CD698F-802E-4ABE-BC52-DF3DA71D98E2}"/>
          </ac:cxnSpMkLst>
        </pc:cxnChg>
        <pc:cxnChg chg="mod">
          <ac:chgData name="Julian Sunde" userId="286d4e35cb5dc194" providerId="LiveId" clId="{66A298A5-6913-41F6-81BA-049010E3C30F}" dt="2021-09-12T07:22:05.499" v="3148"/>
          <ac:cxnSpMkLst>
            <pc:docMk/>
            <pc:sldMk cId="2682133717" sldId="273"/>
            <ac:cxnSpMk id="204" creationId="{CB52FBE2-34CC-4B55-89E4-857300EF61D9}"/>
          </ac:cxnSpMkLst>
        </pc:cxnChg>
        <pc:cxnChg chg="mod">
          <ac:chgData name="Julian Sunde" userId="286d4e35cb5dc194" providerId="LiveId" clId="{66A298A5-6913-41F6-81BA-049010E3C30F}" dt="2021-09-12T07:22:19.069" v="3151"/>
          <ac:cxnSpMkLst>
            <pc:docMk/>
            <pc:sldMk cId="2682133717" sldId="273"/>
            <ac:cxnSpMk id="207" creationId="{DBBDEDA0-B8EE-4352-BBC7-AB908AB33C4B}"/>
          </ac:cxnSpMkLst>
        </pc:cxnChg>
        <pc:cxnChg chg="mod">
          <ac:chgData name="Julian Sunde" userId="286d4e35cb5dc194" providerId="LiveId" clId="{66A298A5-6913-41F6-81BA-049010E3C30F}" dt="2021-09-12T07:22:19.069" v="3151"/>
          <ac:cxnSpMkLst>
            <pc:docMk/>
            <pc:sldMk cId="2682133717" sldId="273"/>
            <ac:cxnSpMk id="208" creationId="{79F12736-BA60-4177-AA72-41C710C1D968}"/>
          </ac:cxnSpMkLst>
        </pc:cxnChg>
        <pc:cxnChg chg="mod">
          <ac:chgData name="Julian Sunde" userId="286d4e35cb5dc194" providerId="LiveId" clId="{66A298A5-6913-41F6-81BA-049010E3C30F}" dt="2021-09-12T07:22:29.756" v="3154"/>
          <ac:cxnSpMkLst>
            <pc:docMk/>
            <pc:sldMk cId="2682133717" sldId="273"/>
            <ac:cxnSpMk id="211" creationId="{13E93376-0299-430A-89EA-18998A61D08C}"/>
          </ac:cxnSpMkLst>
        </pc:cxnChg>
        <pc:cxnChg chg="mod">
          <ac:chgData name="Julian Sunde" userId="286d4e35cb5dc194" providerId="LiveId" clId="{66A298A5-6913-41F6-81BA-049010E3C30F}" dt="2021-09-12T07:22:29.756" v="3154"/>
          <ac:cxnSpMkLst>
            <pc:docMk/>
            <pc:sldMk cId="2682133717" sldId="273"/>
            <ac:cxnSpMk id="212" creationId="{770870B3-6EE0-4FD1-9360-E263C4B15401}"/>
          </ac:cxnSpMkLst>
        </pc:cxnChg>
        <pc:cxnChg chg="mod">
          <ac:chgData name="Julian Sunde" userId="286d4e35cb5dc194" providerId="LiveId" clId="{66A298A5-6913-41F6-81BA-049010E3C30F}" dt="2021-09-12T07:23:36.311" v="3186"/>
          <ac:cxnSpMkLst>
            <pc:docMk/>
            <pc:sldMk cId="2682133717" sldId="273"/>
            <ac:cxnSpMk id="216" creationId="{AE2A0878-3FAE-40A7-BA30-05D83A8210C6}"/>
          </ac:cxnSpMkLst>
        </pc:cxnChg>
        <pc:cxnChg chg="mod">
          <ac:chgData name="Julian Sunde" userId="286d4e35cb5dc194" providerId="LiveId" clId="{66A298A5-6913-41F6-81BA-049010E3C30F}" dt="2021-09-12T07:23:36.311" v="3186"/>
          <ac:cxnSpMkLst>
            <pc:docMk/>
            <pc:sldMk cId="2682133717" sldId="273"/>
            <ac:cxnSpMk id="217" creationId="{4881D05A-2EC8-44F0-80D2-54694FAA814B}"/>
          </ac:cxnSpMkLst>
        </pc:cxnChg>
        <pc:cxnChg chg="mod">
          <ac:chgData name="Julian Sunde" userId="286d4e35cb5dc194" providerId="LiveId" clId="{66A298A5-6913-41F6-81BA-049010E3C30F}" dt="2021-09-12T07:23:36.311" v="3186"/>
          <ac:cxnSpMkLst>
            <pc:docMk/>
            <pc:sldMk cId="2682133717" sldId="273"/>
            <ac:cxnSpMk id="218" creationId="{968DF403-3492-4CE7-8F8C-1A42B22EE1F2}"/>
          </ac:cxnSpMkLst>
        </pc:cxnChg>
        <pc:cxnChg chg="add mod">
          <ac:chgData name="Julian Sunde" userId="286d4e35cb5dc194" providerId="LiveId" clId="{66A298A5-6913-41F6-81BA-049010E3C30F}" dt="2021-09-12T07:25:03.761" v="3238" actId="1036"/>
          <ac:cxnSpMkLst>
            <pc:docMk/>
            <pc:sldMk cId="2682133717" sldId="273"/>
            <ac:cxnSpMk id="220" creationId="{47DBCC19-3CCC-47F7-B7B5-1A9986D51FA3}"/>
          </ac:cxnSpMkLst>
        </pc:cxnChg>
        <pc:cxnChg chg="add mod">
          <ac:chgData name="Julian Sunde" userId="286d4e35cb5dc194" providerId="LiveId" clId="{66A298A5-6913-41F6-81BA-049010E3C30F}" dt="2021-09-12T07:25:03.761" v="3238" actId="1036"/>
          <ac:cxnSpMkLst>
            <pc:docMk/>
            <pc:sldMk cId="2682133717" sldId="273"/>
            <ac:cxnSpMk id="221" creationId="{0AB68A7A-0A87-42A7-A345-1A4DC91EE333}"/>
          </ac:cxnSpMkLst>
        </pc:cxnChg>
      </pc:sldChg>
      <pc:sldChg chg="addSp delSp modSp add mod">
        <pc:chgData name="Julian Sunde" userId="286d4e35cb5dc194" providerId="LiveId" clId="{66A298A5-6913-41F6-81BA-049010E3C30F}" dt="2021-09-12T07:44:24.167" v="3665" actId="1076"/>
        <pc:sldMkLst>
          <pc:docMk/>
          <pc:sldMk cId="2958414306" sldId="274"/>
        </pc:sldMkLst>
        <pc:spChg chg="del">
          <ac:chgData name="Julian Sunde" userId="286d4e35cb5dc194" providerId="LiveId" clId="{66A298A5-6913-41F6-81BA-049010E3C30F}" dt="2021-09-12T07:38:09.898" v="3513" actId="478"/>
          <ac:spMkLst>
            <pc:docMk/>
            <pc:sldMk cId="2958414306" sldId="274"/>
            <ac:spMk id="2" creationId="{8B0EAF9D-14F5-4F84-9CF4-152227D00B4B}"/>
          </ac:spMkLst>
        </pc:spChg>
        <pc:spChg chg="add mod">
          <ac:chgData name="Julian Sunde" userId="286d4e35cb5dc194" providerId="LiveId" clId="{66A298A5-6913-41F6-81BA-049010E3C30F}" dt="2021-09-12T07:44:24.167" v="3665" actId="1076"/>
          <ac:spMkLst>
            <pc:docMk/>
            <pc:sldMk cId="2958414306" sldId="274"/>
            <ac:spMk id="5" creationId="{3D4604EB-B182-4FFF-8287-C15CFEE1E9C5}"/>
          </ac:spMkLst>
        </pc:spChg>
        <pc:spChg chg="del">
          <ac:chgData name="Julian Sunde" userId="286d4e35cb5dc194" providerId="LiveId" clId="{66A298A5-6913-41F6-81BA-049010E3C30F}" dt="2021-09-12T07:38:07.596" v="3512" actId="478"/>
          <ac:spMkLst>
            <pc:docMk/>
            <pc:sldMk cId="2958414306" sldId="274"/>
            <ac:spMk id="8" creationId="{631C2FB0-9AA2-45F6-B499-48EB48F257D0}"/>
          </ac:spMkLst>
        </pc:spChg>
        <pc:spChg chg="mod">
          <ac:chgData name="Julian Sunde" userId="286d4e35cb5dc194" providerId="LiveId" clId="{66A298A5-6913-41F6-81BA-049010E3C30F}" dt="2021-09-12T07:43:36.152" v="3658" actId="255"/>
          <ac:spMkLst>
            <pc:docMk/>
            <pc:sldMk cId="2958414306" sldId="274"/>
            <ac:spMk id="9" creationId="{C033931C-2364-4125-B5DD-82BF27F3CF08}"/>
          </ac:spMkLst>
        </pc:spChg>
        <pc:spChg chg="mod">
          <ac:chgData name="Julian Sunde" userId="286d4e35cb5dc194" providerId="LiveId" clId="{66A298A5-6913-41F6-81BA-049010E3C30F}" dt="2021-09-12T07:44:24.167" v="3665" actId="1076"/>
          <ac:spMkLst>
            <pc:docMk/>
            <pc:sldMk cId="2958414306" sldId="274"/>
            <ac:spMk id="14" creationId="{EA8E7290-414F-46F3-8580-81B65A959E14}"/>
          </ac:spMkLst>
        </pc:spChg>
        <pc:spChg chg="del">
          <ac:chgData name="Julian Sunde" userId="286d4e35cb5dc194" providerId="LiveId" clId="{66A298A5-6913-41F6-81BA-049010E3C30F}" dt="2021-09-12T07:39:46.583" v="3538" actId="478"/>
          <ac:spMkLst>
            <pc:docMk/>
            <pc:sldMk cId="2958414306" sldId="274"/>
            <ac:spMk id="18" creationId="{29CD411F-C6EA-46C0-9A4A-4A384DB24EEB}"/>
          </ac:spMkLst>
        </pc:spChg>
        <pc:spChg chg="del">
          <ac:chgData name="Julian Sunde" userId="286d4e35cb5dc194" providerId="LiveId" clId="{66A298A5-6913-41F6-81BA-049010E3C30F}" dt="2021-09-12T07:32:23.765" v="3351" actId="478"/>
          <ac:spMkLst>
            <pc:docMk/>
            <pc:sldMk cId="2958414306" sldId="274"/>
            <ac:spMk id="19" creationId="{EAD69DFA-AA3A-4BB2-9847-884D5A3AD358}"/>
          </ac:spMkLst>
        </pc:spChg>
        <pc:spChg chg="del">
          <ac:chgData name="Julian Sunde" userId="286d4e35cb5dc194" providerId="LiveId" clId="{66A298A5-6913-41F6-81BA-049010E3C30F}" dt="2021-09-12T07:39:46.583" v="3538" actId="478"/>
          <ac:spMkLst>
            <pc:docMk/>
            <pc:sldMk cId="2958414306" sldId="274"/>
            <ac:spMk id="20" creationId="{9985844B-3696-46ED-B2D6-07E369E83D4B}"/>
          </ac:spMkLst>
        </pc:spChg>
        <pc:spChg chg="del">
          <ac:chgData name="Julian Sunde" userId="286d4e35cb5dc194" providerId="LiveId" clId="{66A298A5-6913-41F6-81BA-049010E3C30F}" dt="2021-09-12T07:43:16.591" v="3656" actId="478"/>
          <ac:spMkLst>
            <pc:docMk/>
            <pc:sldMk cId="2958414306" sldId="274"/>
            <ac:spMk id="21" creationId="{7418650E-A457-43FB-8469-87BF4431C1A9}"/>
          </ac:spMkLst>
        </pc:spChg>
        <pc:spChg chg="del">
          <ac:chgData name="Julian Sunde" userId="286d4e35cb5dc194" providerId="LiveId" clId="{66A298A5-6913-41F6-81BA-049010E3C30F}" dt="2021-09-12T07:43:16.591" v="3656" actId="478"/>
          <ac:spMkLst>
            <pc:docMk/>
            <pc:sldMk cId="2958414306" sldId="274"/>
            <ac:spMk id="22" creationId="{D0E68353-4A84-4B1F-BAB0-B244FB56B033}"/>
          </ac:spMkLst>
        </pc:spChg>
        <pc:spChg chg="del">
          <ac:chgData name="Julian Sunde" userId="286d4e35cb5dc194" providerId="LiveId" clId="{66A298A5-6913-41F6-81BA-049010E3C30F}" dt="2021-09-12T07:43:16.591" v="3656" actId="478"/>
          <ac:spMkLst>
            <pc:docMk/>
            <pc:sldMk cId="2958414306" sldId="274"/>
            <ac:spMk id="26" creationId="{80B5E99F-C178-4B2E-9591-0A3E9EB0994A}"/>
          </ac:spMkLst>
        </pc:spChg>
        <pc:spChg chg="del">
          <ac:chgData name="Julian Sunde" userId="286d4e35cb5dc194" providerId="LiveId" clId="{66A298A5-6913-41F6-81BA-049010E3C30F}" dt="2021-09-12T07:43:16.591" v="3656" actId="478"/>
          <ac:spMkLst>
            <pc:docMk/>
            <pc:sldMk cId="2958414306" sldId="274"/>
            <ac:spMk id="27" creationId="{A0301907-7D5E-4FC5-884C-B1A842412C99}"/>
          </ac:spMkLst>
        </pc:spChg>
        <pc:spChg chg="add mod">
          <ac:chgData name="Julian Sunde" userId="286d4e35cb5dc194" providerId="LiveId" clId="{66A298A5-6913-41F6-81BA-049010E3C30F}" dt="2021-09-12T07:44:24.167" v="3665" actId="1076"/>
          <ac:spMkLst>
            <pc:docMk/>
            <pc:sldMk cId="2958414306" sldId="274"/>
            <ac:spMk id="31" creationId="{8F91D49F-1309-4B6F-B508-6AACC2E22F1D}"/>
          </ac:spMkLst>
        </pc:spChg>
        <pc:spChg chg="mod">
          <ac:chgData name="Julian Sunde" userId="286d4e35cb5dc194" providerId="LiveId" clId="{66A298A5-6913-41F6-81BA-049010E3C30F}" dt="2021-09-12T07:34:41.703" v="3426" actId="1076"/>
          <ac:spMkLst>
            <pc:docMk/>
            <pc:sldMk cId="2958414306" sldId="274"/>
            <ac:spMk id="52" creationId="{B48875D1-FB84-4DF1-8A5C-2D768064484C}"/>
          </ac:spMkLst>
        </pc:spChg>
        <pc:spChg chg="del">
          <ac:chgData name="Julian Sunde" userId="286d4e35cb5dc194" providerId="LiveId" clId="{66A298A5-6913-41F6-81BA-049010E3C30F}" dt="2021-09-12T07:32:23.765" v="3351" actId="478"/>
          <ac:spMkLst>
            <pc:docMk/>
            <pc:sldMk cId="2958414306" sldId="274"/>
            <ac:spMk id="59" creationId="{C99593E3-3F86-4152-B4B9-B3ABA5B29296}"/>
          </ac:spMkLst>
        </pc:spChg>
        <pc:spChg chg="del">
          <ac:chgData name="Julian Sunde" userId="286d4e35cb5dc194" providerId="LiveId" clId="{66A298A5-6913-41F6-81BA-049010E3C30F}" dt="2021-09-12T07:32:23.765" v="3351" actId="478"/>
          <ac:spMkLst>
            <pc:docMk/>
            <pc:sldMk cId="2958414306" sldId="274"/>
            <ac:spMk id="64" creationId="{B7CE88E0-9341-4516-A638-4608AB1895F2}"/>
          </ac:spMkLst>
        </pc:spChg>
        <pc:spChg chg="mod">
          <ac:chgData name="Julian Sunde" userId="286d4e35cb5dc194" providerId="LiveId" clId="{66A298A5-6913-41F6-81BA-049010E3C30F}" dt="2021-09-12T07:32:09.822" v="3349" actId="20577"/>
          <ac:spMkLst>
            <pc:docMk/>
            <pc:sldMk cId="2958414306" sldId="274"/>
            <ac:spMk id="84" creationId="{D1229257-DEEB-4266-AAAC-38603D7F6FFF}"/>
          </ac:spMkLst>
        </pc:spChg>
        <pc:spChg chg="mod">
          <ac:chgData name="Julian Sunde" userId="286d4e35cb5dc194" providerId="LiveId" clId="{66A298A5-6913-41F6-81BA-049010E3C30F}" dt="2021-09-12T07:31:17.468" v="3324" actId="20577"/>
          <ac:spMkLst>
            <pc:docMk/>
            <pc:sldMk cId="2958414306" sldId="274"/>
            <ac:spMk id="89" creationId="{88FAA359-D149-4A4D-A5F3-E660EBCA5803}"/>
          </ac:spMkLst>
        </pc:spChg>
        <pc:spChg chg="mod">
          <ac:chgData name="Julian Sunde" userId="286d4e35cb5dc194" providerId="LiveId" clId="{66A298A5-6913-41F6-81BA-049010E3C30F}" dt="2021-09-12T07:31:45.388" v="3336" actId="20577"/>
          <ac:spMkLst>
            <pc:docMk/>
            <pc:sldMk cId="2958414306" sldId="274"/>
            <ac:spMk id="90" creationId="{FBDC782F-261E-41D3-9C69-87E79326185E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91" creationId="{37EB7A82-0B40-46C6-B586-4E6337AE9943}"/>
          </ac:spMkLst>
        </pc:spChg>
        <pc:spChg chg="add del mod">
          <ac:chgData name="Julian Sunde" userId="286d4e35cb5dc194" providerId="LiveId" clId="{66A298A5-6913-41F6-81BA-049010E3C30F}" dt="2021-09-12T07:35:56.900" v="3459" actId="478"/>
          <ac:spMkLst>
            <pc:docMk/>
            <pc:sldMk cId="2958414306" sldId="274"/>
            <ac:spMk id="92" creationId="{F57F8383-42B4-4847-AD39-208ED6E410CE}"/>
          </ac:spMkLst>
        </pc:spChg>
        <pc:spChg chg="add del mod">
          <ac:chgData name="Julian Sunde" userId="286d4e35cb5dc194" providerId="LiveId" clId="{66A298A5-6913-41F6-81BA-049010E3C30F}" dt="2021-09-12T07:34:24.603" v="3422" actId="478"/>
          <ac:spMkLst>
            <pc:docMk/>
            <pc:sldMk cId="2958414306" sldId="274"/>
            <ac:spMk id="93" creationId="{8A893B5C-8A84-4448-A2BF-D72A5B22757B}"/>
          </ac:spMkLst>
        </pc:spChg>
        <pc:spChg chg="add del mod">
          <ac:chgData name="Julian Sunde" userId="286d4e35cb5dc194" providerId="LiveId" clId="{66A298A5-6913-41F6-81BA-049010E3C30F}" dt="2021-09-12T07:36:48.302" v="3481" actId="478"/>
          <ac:spMkLst>
            <pc:docMk/>
            <pc:sldMk cId="2958414306" sldId="274"/>
            <ac:spMk id="94" creationId="{5C390842-CC5C-4DAC-AD03-AFB5F162A822}"/>
          </ac:spMkLst>
        </pc:spChg>
        <pc:spChg chg="add del mod">
          <ac:chgData name="Julian Sunde" userId="286d4e35cb5dc194" providerId="LiveId" clId="{66A298A5-6913-41F6-81BA-049010E3C30F}" dt="2021-09-12T07:34:24.603" v="3422" actId="478"/>
          <ac:spMkLst>
            <pc:docMk/>
            <pc:sldMk cId="2958414306" sldId="274"/>
            <ac:spMk id="95" creationId="{A1DA5EFC-7140-4366-BF69-F4FD84D58662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96" creationId="{38FE90E0-E417-4BA1-88C2-3D477D37CC47}"/>
          </ac:spMkLst>
        </pc:spChg>
        <pc:spChg chg="add mod">
          <ac:chgData name="Julian Sunde" userId="286d4e35cb5dc194" providerId="LiveId" clId="{66A298A5-6913-41F6-81BA-049010E3C30F}" dt="2021-09-12T07:34:17.247" v="3421" actId="20577"/>
          <ac:spMkLst>
            <pc:docMk/>
            <pc:sldMk cId="2958414306" sldId="274"/>
            <ac:spMk id="97" creationId="{625EADF4-DFF4-4066-B247-A08BC50B8C30}"/>
          </ac:spMkLst>
        </pc:spChg>
        <pc:spChg chg="add mod">
          <ac:chgData name="Julian Sunde" userId="286d4e35cb5dc194" providerId="LiveId" clId="{66A298A5-6913-41F6-81BA-049010E3C30F}" dt="2021-09-12T07:34:31.321" v="3423" actId="207"/>
          <ac:spMkLst>
            <pc:docMk/>
            <pc:sldMk cId="2958414306" sldId="274"/>
            <ac:spMk id="98" creationId="{954D3CB5-AC95-42E0-803A-D2A2255DFD6E}"/>
          </ac:spMkLst>
        </pc:spChg>
        <pc:spChg chg="add del mod">
          <ac:chgData name="Julian Sunde" userId="286d4e35cb5dc194" providerId="LiveId" clId="{66A298A5-6913-41F6-81BA-049010E3C30F}" dt="2021-09-12T07:35:15.935" v="3442" actId="478"/>
          <ac:spMkLst>
            <pc:docMk/>
            <pc:sldMk cId="2958414306" sldId="274"/>
            <ac:spMk id="99" creationId="{FADCD973-F27D-4807-B3C5-E4A25D54A833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01" creationId="{364F8CED-ACFE-4735-8B9B-46497D2BBB36}"/>
          </ac:spMkLst>
        </pc:spChg>
        <pc:spChg chg="add del mod">
          <ac:chgData name="Julian Sunde" userId="286d4e35cb5dc194" providerId="LiveId" clId="{66A298A5-6913-41F6-81BA-049010E3C30F}" dt="2021-09-12T07:34:24.603" v="3422" actId="478"/>
          <ac:spMkLst>
            <pc:docMk/>
            <pc:sldMk cId="2958414306" sldId="274"/>
            <ac:spMk id="102" creationId="{0E1A0B94-F65E-49F8-B346-BA9060A24056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08" creationId="{E31A97C0-ABA1-4906-9852-0D933FB0B993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09" creationId="{6DB68627-B94A-47B0-B432-EBD51ABA9778}"/>
          </ac:spMkLst>
        </pc:spChg>
        <pc:spChg chg="mod">
          <ac:chgData name="Julian Sunde" userId="286d4e35cb5dc194" providerId="LiveId" clId="{66A298A5-6913-41F6-81BA-049010E3C30F}" dt="2021-09-12T07:34:38.251" v="3424"/>
          <ac:spMkLst>
            <pc:docMk/>
            <pc:sldMk cId="2958414306" sldId="274"/>
            <ac:spMk id="110" creationId="{8DAA1367-D817-405E-9A15-464A4E4E2D05}"/>
          </ac:spMkLst>
        </pc:spChg>
        <pc:spChg chg="mod">
          <ac:chgData name="Julian Sunde" userId="286d4e35cb5dc194" providerId="LiveId" clId="{66A298A5-6913-41F6-81BA-049010E3C30F}" dt="2021-09-12T07:34:38.251" v="3424"/>
          <ac:spMkLst>
            <pc:docMk/>
            <pc:sldMk cId="2958414306" sldId="274"/>
            <ac:spMk id="111" creationId="{F6150E3C-62DE-43D7-894F-0EDFDA4B7132}"/>
          </ac:spMkLst>
        </pc:spChg>
        <pc:spChg chg="mod">
          <ac:chgData name="Julian Sunde" userId="286d4e35cb5dc194" providerId="LiveId" clId="{66A298A5-6913-41F6-81BA-049010E3C30F}" dt="2021-09-12T07:34:38.251" v="3424"/>
          <ac:spMkLst>
            <pc:docMk/>
            <pc:sldMk cId="2958414306" sldId="274"/>
            <ac:spMk id="112" creationId="{729B4F6D-4D9A-44A0-A455-0E5D0CAB761A}"/>
          </ac:spMkLst>
        </pc:spChg>
        <pc:spChg chg="add mod">
          <ac:chgData name="Julian Sunde" userId="286d4e35cb5dc194" providerId="LiveId" clId="{66A298A5-6913-41F6-81BA-049010E3C30F}" dt="2021-09-12T07:35:38.110" v="3455" actId="20577"/>
          <ac:spMkLst>
            <pc:docMk/>
            <pc:sldMk cId="2958414306" sldId="274"/>
            <ac:spMk id="113" creationId="{25FA1F6B-30FA-41C2-994D-1EF6835E7F59}"/>
          </ac:spMkLst>
        </pc:spChg>
        <pc:spChg chg="add mod">
          <ac:chgData name="Julian Sunde" userId="286d4e35cb5dc194" providerId="LiveId" clId="{66A298A5-6913-41F6-81BA-049010E3C30F}" dt="2021-09-12T07:35:05.768" v="3441" actId="1036"/>
          <ac:spMkLst>
            <pc:docMk/>
            <pc:sldMk cId="2958414306" sldId="274"/>
            <ac:spMk id="114" creationId="{CC24F72C-79DC-4E1B-BE7E-28560E799237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15" creationId="{1E8738BA-E1A7-4ADB-B82C-A4F9AEB86C1C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16" creationId="{76EA0CCA-C1DE-47B3-9113-AD1F042DBA07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23" creationId="{29729A80-EC26-4FC7-B596-7EDBD591B8DD}"/>
          </ac:spMkLst>
        </pc:spChg>
        <pc:spChg chg="del">
          <ac:chgData name="Julian Sunde" userId="286d4e35cb5dc194" providerId="LiveId" clId="{66A298A5-6913-41F6-81BA-049010E3C30F}" dt="2021-09-12T07:32:23.765" v="3351" actId="478"/>
          <ac:spMkLst>
            <pc:docMk/>
            <pc:sldMk cId="2958414306" sldId="274"/>
            <ac:spMk id="124" creationId="{B4B9591E-8A8B-4A7C-B52A-B6E2088F92C8}"/>
          </ac:spMkLst>
        </pc:spChg>
        <pc:spChg chg="del">
          <ac:chgData name="Julian Sunde" userId="286d4e35cb5dc194" providerId="LiveId" clId="{66A298A5-6913-41F6-81BA-049010E3C30F}" dt="2021-09-12T07:32:23.765" v="3351" actId="478"/>
          <ac:spMkLst>
            <pc:docMk/>
            <pc:sldMk cId="2958414306" sldId="274"/>
            <ac:spMk id="125" creationId="{AAD4A75B-489B-484D-BD92-507C09C29A0C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26" creationId="{5F374C08-6448-42E0-A578-A418C18E5038}"/>
          </ac:spMkLst>
        </pc:spChg>
        <pc:spChg chg="mod">
          <ac:chgData name="Julian Sunde" userId="286d4e35cb5dc194" providerId="LiveId" clId="{66A298A5-6913-41F6-81BA-049010E3C30F}" dt="2021-09-12T07:34:56.470" v="3439"/>
          <ac:spMkLst>
            <pc:docMk/>
            <pc:sldMk cId="2958414306" sldId="274"/>
            <ac:spMk id="136" creationId="{021A4C6C-F29F-4843-877A-AF2B33E530C3}"/>
          </ac:spMkLst>
        </pc:spChg>
        <pc:spChg chg="mod">
          <ac:chgData name="Julian Sunde" userId="286d4e35cb5dc194" providerId="LiveId" clId="{66A298A5-6913-41F6-81BA-049010E3C30F}" dt="2021-09-12T07:34:56.470" v="3439"/>
          <ac:spMkLst>
            <pc:docMk/>
            <pc:sldMk cId="2958414306" sldId="274"/>
            <ac:spMk id="138" creationId="{1A5CE3EA-DF22-4E05-A837-B32E98511619}"/>
          </ac:spMkLst>
        </pc:spChg>
        <pc:spChg chg="mod">
          <ac:chgData name="Julian Sunde" userId="286d4e35cb5dc194" providerId="LiveId" clId="{66A298A5-6913-41F6-81BA-049010E3C30F}" dt="2021-09-12T07:34:56.470" v="3439"/>
          <ac:spMkLst>
            <pc:docMk/>
            <pc:sldMk cId="2958414306" sldId="274"/>
            <ac:spMk id="140" creationId="{AB729380-5803-4E8C-9EBA-33D9EC67FECC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42" creationId="{710C3C5F-607B-4750-AF30-D59D432AEE13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43" creationId="{1301E0B5-3AB3-4BAC-ABE6-16B8F2BD9328}"/>
          </ac:spMkLst>
        </pc:spChg>
        <pc:spChg chg="del">
          <ac:chgData name="Julian Sunde" userId="286d4e35cb5dc194" providerId="LiveId" clId="{66A298A5-6913-41F6-81BA-049010E3C30F}" dt="2021-09-12T07:32:11.373" v="3350" actId="478"/>
          <ac:spMkLst>
            <pc:docMk/>
            <pc:sldMk cId="2958414306" sldId="274"/>
            <ac:spMk id="145" creationId="{3F2712B5-1F46-4071-BA90-C1285CE568D9}"/>
          </ac:spMkLst>
        </pc:spChg>
        <pc:spChg chg="add mod">
          <ac:chgData name="Julian Sunde" userId="286d4e35cb5dc194" providerId="LiveId" clId="{66A298A5-6913-41F6-81BA-049010E3C30F}" dt="2021-09-12T07:37:39.313" v="3509" actId="207"/>
          <ac:spMkLst>
            <pc:docMk/>
            <pc:sldMk cId="2958414306" sldId="274"/>
            <ac:spMk id="146" creationId="{60AF733C-24BE-40BE-BE1A-6F564AF19AB1}"/>
          </ac:spMkLst>
        </pc:spChg>
        <pc:spChg chg="add mod">
          <ac:chgData name="Julian Sunde" userId="286d4e35cb5dc194" providerId="LiveId" clId="{66A298A5-6913-41F6-81BA-049010E3C30F}" dt="2021-09-12T07:37:34.703" v="3508" actId="207"/>
          <ac:spMkLst>
            <pc:docMk/>
            <pc:sldMk cId="2958414306" sldId="274"/>
            <ac:spMk id="149" creationId="{073657D2-9B42-4FD7-A154-DD379BC47208}"/>
          </ac:spMkLst>
        </pc:spChg>
        <pc:spChg chg="del">
          <ac:chgData name="Julian Sunde" userId="286d4e35cb5dc194" providerId="LiveId" clId="{66A298A5-6913-41F6-81BA-049010E3C30F}" dt="2021-09-12T07:32:02.574" v="3337" actId="478"/>
          <ac:spMkLst>
            <pc:docMk/>
            <pc:sldMk cId="2958414306" sldId="274"/>
            <ac:spMk id="151" creationId="{CD686FE1-BD09-4DC0-8857-CD00E192C248}"/>
          </ac:spMkLst>
        </pc:spChg>
        <pc:spChg chg="mod">
          <ac:chgData name="Julian Sunde" userId="286d4e35cb5dc194" providerId="LiveId" clId="{66A298A5-6913-41F6-81BA-049010E3C30F}" dt="2021-09-12T07:35:45.374" v="3456"/>
          <ac:spMkLst>
            <pc:docMk/>
            <pc:sldMk cId="2958414306" sldId="274"/>
            <ac:spMk id="157" creationId="{FA44D83E-8D31-46DC-87FD-ABCC1196D054}"/>
          </ac:spMkLst>
        </pc:spChg>
        <pc:spChg chg="mod">
          <ac:chgData name="Julian Sunde" userId="286d4e35cb5dc194" providerId="LiveId" clId="{66A298A5-6913-41F6-81BA-049010E3C30F}" dt="2021-09-12T07:35:45.374" v="3456"/>
          <ac:spMkLst>
            <pc:docMk/>
            <pc:sldMk cId="2958414306" sldId="274"/>
            <ac:spMk id="158" creationId="{66375A8F-AD30-43DC-8528-A225E80A8032}"/>
          </ac:spMkLst>
        </pc:spChg>
        <pc:spChg chg="mod">
          <ac:chgData name="Julian Sunde" userId="286d4e35cb5dc194" providerId="LiveId" clId="{66A298A5-6913-41F6-81BA-049010E3C30F}" dt="2021-09-12T07:35:45.374" v="3456"/>
          <ac:spMkLst>
            <pc:docMk/>
            <pc:sldMk cId="2958414306" sldId="274"/>
            <ac:spMk id="159" creationId="{B3AC86BE-FA7A-412E-950B-F1166C53783E}"/>
          </ac:spMkLst>
        </pc:spChg>
        <pc:spChg chg="add mod">
          <ac:chgData name="Julian Sunde" userId="286d4e35cb5dc194" providerId="LiveId" clId="{66A298A5-6913-41F6-81BA-049010E3C30F}" dt="2021-09-12T07:37:12.083" v="3504" actId="20577"/>
          <ac:spMkLst>
            <pc:docMk/>
            <pc:sldMk cId="2958414306" sldId="274"/>
            <ac:spMk id="160" creationId="{4C8164FE-0E8D-440F-87DB-003F96D0AD5B}"/>
          </ac:spMkLst>
        </pc:spChg>
        <pc:spChg chg="add mod">
          <ac:chgData name="Julian Sunde" userId="286d4e35cb5dc194" providerId="LiveId" clId="{66A298A5-6913-41F6-81BA-049010E3C30F}" dt="2021-09-12T07:36:42.194" v="3480" actId="1035"/>
          <ac:spMkLst>
            <pc:docMk/>
            <pc:sldMk cId="2958414306" sldId="274"/>
            <ac:spMk id="161" creationId="{8CE400CB-B577-4611-BB74-0EB2C70CF5CB}"/>
          </ac:spMkLst>
        </pc:spChg>
        <pc:spChg chg="mod">
          <ac:chgData name="Julian Sunde" userId="286d4e35cb5dc194" providerId="LiveId" clId="{66A298A5-6913-41F6-81BA-049010E3C30F}" dt="2021-09-12T07:36:33.881" v="3478"/>
          <ac:spMkLst>
            <pc:docMk/>
            <pc:sldMk cId="2958414306" sldId="274"/>
            <ac:spMk id="163" creationId="{9EBB8D87-EAE8-4D7C-AC22-8C6448BCB788}"/>
          </ac:spMkLst>
        </pc:spChg>
        <pc:spChg chg="mod">
          <ac:chgData name="Julian Sunde" userId="286d4e35cb5dc194" providerId="LiveId" clId="{66A298A5-6913-41F6-81BA-049010E3C30F}" dt="2021-09-12T07:36:33.881" v="3478"/>
          <ac:spMkLst>
            <pc:docMk/>
            <pc:sldMk cId="2958414306" sldId="274"/>
            <ac:spMk id="164" creationId="{0127B4C2-926E-477A-A2D8-47FA984C220E}"/>
          </ac:spMkLst>
        </pc:spChg>
        <pc:spChg chg="mod">
          <ac:chgData name="Julian Sunde" userId="286d4e35cb5dc194" providerId="LiveId" clId="{66A298A5-6913-41F6-81BA-049010E3C30F}" dt="2021-09-12T07:36:33.881" v="3478"/>
          <ac:spMkLst>
            <pc:docMk/>
            <pc:sldMk cId="2958414306" sldId="274"/>
            <ac:spMk id="165" creationId="{4978C5F4-A5AC-4EC0-99A1-DB644386AA68}"/>
          </ac:spMkLst>
        </pc:spChg>
        <pc:spChg chg="add del mod">
          <ac:chgData name="Julian Sunde" userId="286d4e35cb5dc194" providerId="LiveId" clId="{66A298A5-6913-41F6-81BA-049010E3C30F}" dt="2021-09-12T07:38:26.076" v="3519" actId="478"/>
          <ac:spMkLst>
            <pc:docMk/>
            <pc:sldMk cId="2958414306" sldId="274"/>
            <ac:spMk id="166" creationId="{DD350662-EE04-440F-BB98-7E808C576BB8}"/>
          </ac:spMkLst>
        </pc:spChg>
        <pc:spChg chg="add mod">
          <ac:chgData name="Julian Sunde" userId="286d4e35cb5dc194" providerId="LiveId" clId="{66A298A5-6913-41F6-81BA-049010E3C30F}" dt="2021-09-12T07:38:29.874" v="3527" actId="20577"/>
          <ac:spMkLst>
            <pc:docMk/>
            <pc:sldMk cId="2958414306" sldId="274"/>
            <ac:spMk id="171" creationId="{76AB57C1-5A6D-483A-85CF-6A171DF41057}"/>
          </ac:spMkLst>
        </pc:spChg>
        <pc:spChg chg="add mod">
          <ac:chgData name="Julian Sunde" userId="286d4e35cb5dc194" providerId="LiveId" clId="{66A298A5-6913-41F6-81BA-049010E3C30F}" dt="2021-09-12T07:39:39.012" v="3537" actId="20577"/>
          <ac:spMkLst>
            <pc:docMk/>
            <pc:sldMk cId="2958414306" sldId="274"/>
            <ac:spMk id="172" creationId="{34E7A286-A3AF-498B-BE37-8A1813E1CD4F}"/>
          </ac:spMkLst>
        </pc:spChg>
        <pc:spChg chg="add del mod">
          <ac:chgData name="Julian Sunde" userId="286d4e35cb5dc194" providerId="LiveId" clId="{66A298A5-6913-41F6-81BA-049010E3C30F}" dt="2021-09-12T07:42:08.409" v="3619" actId="478"/>
          <ac:spMkLst>
            <pc:docMk/>
            <pc:sldMk cId="2958414306" sldId="274"/>
            <ac:spMk id="180" creationId="{7437520C-BFD8-4999-8754-496C8B08C423}"/>
          </ac:spMkLst>
        </pc:spChg>
        <pc:spChg chg="add mod">
          <ac:chgData name="Julian Sunde" userId="286d4e35cb5dc194" providerId="LiveId" clId="{66A298A5-6913-41F6-81BA-049010E3C30F}" dt="2021-09-12T07:42:07.224" v="3618" actId="1076"/>
          <ac:spMkLst>
            <pc:docMk/>
            <pc:sldMk cId="2958414306" sldId="274"/>
            <ac:spMk id="181" creationId="{41684F15-EB8A-436C-9F82-9817082BC733}"/>
          </ac:spMkLst>
        </pc:spChg>
        <pc:spChg chg="add del mod">
          <ac:chgData name="Julian Sunde" userId="286d4e35cb5dc194" providerId="LiveId" clId="{66A298A5-6913-41F6-81BA-049010E3C30F}" dt="2021-09-12T07:44:15.991" v="3664" actId="478"/>
          <ac:spMkLst>
            <pc:docMk/>
            <pc:sldMk cId="2958414306" sldId="274"/>
            <ac:spMk id="182" creationId="{50572C91-CC1B-4DE4-A885-7EDE3E11F9EF}"/>
          </ac:spMkLst>
        </pc:spChg>
        <pc:spChg chg="add mod">
          <ac:chgData name="Julian Sunde" userId="286d4e35cb5dc194" providerId="LiveId" clId="{66A298A5-6913-41F6-81BA-049010E3C30F}" dt="2021-09-12T07:44:13.872" v="3663" actId="1076"/>
          <ac:spMkLst>
            <pc:docMk/>
            <pc:sldMk cId="2958414306" sldId="274"/>
            <ac:spMk id="183" creationId="{7AC0BEA5-29AB-459D-9C50-576076C34126}"/>
          </ac:spMkLst>
        </pc:spChg>
        <pc:spChg chg="add mod">
          <ac:chgData name="Julian Sunde" userId="286d4e35cb5dc194" providerId="LiveId" clId="{66A298A5-6913-41F6-81BA-049010E3C30F}" dt="2021-09-12T07:44:13.872" v="3663" actId="1076"/>
          <ac:spMkLst>
            <pc:docMk/>
            <pc:sldMk cId="2958414306" sldId="274"/>
            <ac:spMk id="184" creationId="{48B6638D-9230-4F82-9D5E-22FB86FFA995}"/>
          </ac:spMkLst>
        </pc:spChg>
        <pc:grpChg chg="del">
          <ac:chgData name="Julian Sunde" userId="286d4e35cb5dc194" providerId="LiveId" clId="{66A298A5-6913-41F6-81BA-049010E3C30F}" dt="2021-09-12T07:32:23.765" v="3351" actId="478"/>
          <ac:grpSpMkLst>
            <pc:docMk/>
            <pc:sldMk cId="2958414306" sldId="274"/>
            <ac:grpSpMk id="10" creationId="{3C7DA1A9-87A2-4C5D-B797-19316C034AD2}"/>
          </ac:grpSpMkLst>
        </pc:grpChg>
        <pc:grpChg chg="del">
          <ac:chgData name="Julian Sunde" userId="286d4e35cb5dc194" providerId="LiveId" clId="{66A298A5-6913-41F6-81BA-049010E3C30F}" dt="2021-09-12T07:41:47.114" v="3616" actId="478"/>
          <ac:grpSpMkLst>
            <pc:docMk/>
            <pc:sldMk cId="2958414306" sldId="274"/>
            <ac:grpSpMk id="13" creationId="{433455AE-C0FF-432B-9194-3C6F2CA986C2}"/>
          </ac:grpSpMkLst>
        </pc:grpChg>
        <pc:grpChg chg="del">
          <ac:chgData name="Julian Sunde" userId="286d4e35cb5dc194" providerId="LiveId" clId="{66A298A5-6913-41F6-81BA-049010E3C30F}" dt="2021-09-12T07:40:02.320" v="3574" actId="478"/>
          <ac:grpSpMkLst>
            <pc:docMk/>
            <pc:sldMk cId="2958414306" sldId="274"/>
            <ac:grpSpMk id="17" creationId="{D6CB69A6-9C0E-4074-A247-8E4F9C8AD2D6}"/>
          </ac:grpSpMkLst>
        </pc:grpChg>
        <pc:grpChg chg="del">
          <ac:chgData name="Julian Sunde" userId="286d4e35cb5dc194" providerId="LiveId" clId="{66A298A5-6913-41F6-81BA-049010E3C30F}" dt="2021-09-12T07:32:23.765" v="3351" actId="478"/>
          <ac:grpSpMkLst>
            <pc:docMk/>
            <pc:sldMk cId="2958414306" sldId="274"/>
            <ac:grpSpMk id="85" creationId="{364F8C9F-0B71-4C2C-BDAC-7FBF4DD3A922}"/>
          </ac:grpSpMkLst>
        </pc:grpChg>
        <pc:grpChg chg="add mod">
          <ac:chgData name="Julian Sunde" userId="286d4e35cb5dc194" providerId="LiveId" clId="{66A298A5-6913-41F6-81BA-049010E3C30F}" dt="2021-09-12T07:34:50.955" v="3438" actId="1036"/>
          <ac:grpSpMkLst>
            <pc:docMk/>
            <pc:sldMk cId="2958414306" sldId="274"/>
            <ac:grpSpMk id="103" creationId="{B5691E83-BC3D-4E50-9146-30EF4153EB70}"/>
          </ac:grpSpMkLst>
        </pc:grpChg>
        <pc:grpChg chg="del">
          <ac:chgData name="Julian Sunde" userId="286d4e35cb5dc194" providerId="LiveId" clId="{66A298A5-6913-41F6-81BA-049010E3C30F}" dt="2021-09-12T07:32:02.574" v="3337" actId="478"/>
          <ac:grpSpMkLst>
            <pc:docMk/>
            <pc:sldMk cId="2958414306" sldId="274"/>
            <ac:grpSpMk id="104" creationId="{48EE63FB-3059-4E1C-827E-C2A72025B60B}"/>
          </ac:grpSpMkLst>
        </pc:grpChg>
        <pc:grpChg chg="del">
          <ac:chgData name="Julian Sunde" userId="286d4e35cb5dc194" providerId="LiveId" clId="{66A298A5-6913-41F6-81BA-049010E3C30F}" dt="2021-09-12T07:32:02.574" v="3337" actId="478"/>
          <ac:grpSpMkLst>
            <pc:docMk/>
            <pc:sldMk cId="2958414306" sldId="274"/>
            <ac:grpSpMk id="117" creationId="{5AF44044-7216-41F3-9D6C-F64775060664}"/>
          </ac:grpSpMkLst>
        </pc:grpChg>
        <pc:grpChg chg="del">
          <ac:chgData name="Julian Sunde" userId="286d4e35cb5dc194" providerId="LiveId" clId="{66A298A5-6913-41F6-81BA-049010E3C30F}" dt="2021-09-12T07:32:02.574" v="3337" actId="478"/>
          <ac:grpSpMkLst>
            <pc:docMk/>
            <pc:sldMk cId="2958414306" sldId="274"/>
            <ac:grpSpMk id="120" creationId="{6948A84A-DCB8-44D9-A23F-0A268C780BC4}"/>
          </ac:grpSpMkLst>
        </pc:grpChg>
        <pc:grpChg chg="del">
          <ac:chgData name="Julian Sunde" userId="286d4e35cb5dc194" providerId="LiveId" clId="{66A298A5-6913-41F6-81BA-049010E3C30F}" dt="2021-09-12T07:32:23.765" v="3351" actId="478"/>
          <ac:grpSpMkLst>
            <pc:docMk/>
            <pc:sldMk cId="2958414306" sldId="274"/>
            <ac:grpSpMk id="127" creationId="{06C80A10-B843-47D5-B6D6-9BC4E9375B6A}"/>
          </ac:grpSpMkLst>
        </pc:grpChg>
        <pc:grpChg chg="add mod">
          <ac:chgData name="Julian Sunde" userId="286d4e35cb5dc194" providerId="LiveId" clId="{66A298A5-6913-41F6-81BA-049010E3C30F}" dt="2021-09-12T07:35:05.768" v="3441" actId="1036"/>
          <ac:grpSpMkLst>
            <pc:docMk/>
            <pc:sldMk cId="2958414306" sldId="274"/>
            <ac:grpSpMk id="135" creationId="{2186C11E-D708-4764-9FC8-E7BF586EEA4F}"/>
          </ac:grpSpMkLst>
        </pc:grpChg>
        <pc:grpChg chg="del">
          <ac:chgData name="Julian Sunde" userId="286d4e35cb5dc194" providerId="LiveId" clId="{66A298A5-6913-41F6-81BA-049010E3C30F}" dt="2021-09-12T07:32:23.765" v="3351" actId="478"/>
          <ac:grpSpMkLst>
            <pc:docMk/>
            <pc:sldMk cId="2958414306" sldId="274"/>
            <ac:grpSpMk id="141" creationId="{6B805DA1-C8EF-46D7-991B-5AC7C02B6AC2}"/>
          </ac:grpSpMkLst>
        </pc:grpChg>
        <pc:grpChg chg="del">
          <ac:chgData name="Julian Sunde" userId="286d4e35cb5dc194" providerId="LiveId" clId="{66A298A5-6913-41F6-81BA-049010E3C30F}" dt="2021-09-12T07:32:02.574" v="3337" actId="478"/>
          <ac:grpSpMkLst>
            <pc:docMk/>
            <pc:sldMk cId="2958414306" sldId="274"/>
            <ac:grpSpMk id="144" creationId="{26D47F62-529A-400F-A59E-ABA53877CC9D}"/>
          </ac:grpSpMkLst>
        </pc:grpChg>
        <pc:grpChg chg="add mod">
          <ac:chgData name="Julian Sunde" userId="286d4e35cb5dc194" providerId="LiveId" clId="{66A298A5-6913-41F6-81BA-049010E3C30F}" dt="2021-09-12T07:37:24.154" v="3507" actId="1038"/>
          <ac:grpSpMkLst>
            <pc:docMk/>
            <pc:sldMk cId="2958414306" sldId="274"/>
            <ac:grpSpMk id="150" creationId="{74BF04B6-A029-48CB-AAD0-72A7A92BBA1F}"/>
          </ac:grpSpMkLst>
        </pc:grpChg>
        <pc:grpChg chg="del">
          <ac:chgData name="Julian Sunde" userId="286d4e35cb5dc194" providerId="LiveId" clId="{66A298A5-6913-41F6-81BA-049010E3C30F}" dt="2021-09-12T07:32:02.574" v="3337" actId="478"/>
          <ac:grpSpMkLst>
            <pc:docMk/>
            <pc:sldMk cId="2958414306" sldId="274"/>
            <ac:grpSpMk id="153" creationId="{86485030-4B81-4602-9F17-76358695F6C0}"/>
          </ac:grpSpMkLst>
        </pc:grpChg>
        <pc:grpChg chg="add mod">
          <ac:chgData name="Julian Sunde" userId="286d4e35cb5dc194" providerId="LiveId" clId="{66A298A5-6913-41F6-81BA-049010E3C30F}" dt="2021-09-12T07:36:42.194" v="3480" actId="1035"/>
          <ac:grpSpMkLst>
            <pc:docMk/>
            <pc:sldMk cId="2958414306" sldId="274"/>
            <ac:grpSpMk id="162" creationId="{31C7E1E5-B12C-4113-AAAC-410C08C1AAD5}"/>
          </ac:grpSpMkLst>
        </pc:grpChg>
        <pc:grpChg chg="add mod">
          <ac:chgData name="Julian Sunde" userId="286d4e35cb5dc194" providerId="LiveId" clId="{66A298A5-6913-41F6-81BA-049010E3C30F}" dt="2021-09-12T07:38:24.018" v="3518" actId="1037"/>
          <ac:grpSpMkLst>
            <pc:docMk/>
            <pc:sldMk cId="2958414306" sldId="274"/>
            <ac:grpSpMk id="167" creationId="{33AE44E5-2550-435E-9F8C-BE588D0DCF5C}"/>
          </ac:grpSpMkLst>
        </pc:grpChg>
        <pc:grpChg chg="add mod">
          <ac:chgData name="Julian Sunde" userId="286d4e35cb5dc194" providerId="LiveId" clId="{66A298A5-6913-41F6-81BA-049010E3C30F}" dt="2021-09-12T07:39:35.175" v="3528"/>
          <ac:grpSpMkLst>
            <pc:docMk/>
            <pc:sldMk cId="2958414306" sldId="274"/>
            <ac:grpSpMk id="173" creationId="{6B28F2FF-4F7A-4168-ACC5-01BA6B6724FC}"/>
          </ac:grpSpMkLst>
        </pc:grpChg>
        <pc:cxnChg chg="del">
          <ac:chgData name="Julian Sunde" userId="286d4e35cb5dc194" providerId="LiveId" clId="{66A298A5-6913-41F6-81BA-049010E3C30F}" dt="2021-09-12T07:43:16.591" v="3656" actId="478"/>
          <ac:cxnSpMkLst>
            <pc:docMk/>
            <pc:sldMk cId="2958414306" sldId="274"/>
            <ac:cxnSpMk id="23" creationId="{72306F36-30B9-42A0-91CE-34EBDFDE147F}"/>
          </ac:cxnSpMkLst>
        </pc:cxnChg>
        <pc:cxnChg chg="del">
          <ac:chgData name="Julian Sunde" userId="286d4e35cb5dc194" providerId="LiveId" clId="{66A298A5-6913-41F6-81BA-049010E3C30F}" dt="2021-09-12T07:43:16.591" v="3656" actId="478"/>
          <ac:cxnSpMkLst>
            <pc:docMk/>
            <pc:sldMk cId="2958414306" sldId="274"/>
            <ac:cxnSpMk id="24" creationId="{DB1BFF9D-76D3-4B70-98BB-CD30CCEFD48F}"/>
          </ac:cxnSpMkLst>
        </pc:cxnChg>
        <pc:cxnChg chg="del">
          <ac:chgData name="Julian Sunde" userId="286d4e35cb5dc194" providerId="LiveId" clId="{66A298A5-6913-41F6-81BA-049010E3C30F}" dt="2021-09-12T07:43:16.591" v="3656" actId="478"/>
          <ac:cxnSpMkLst>
            <pc:docMk/>
            <pc:sldMk cId="2958414306" sldId="274"/>
            <ac:cxnSpMk id="25" creationId="{F49A2DC0-6F46-408C-9960-C7650A3064F4}"/>
          </ac:cxnSpMkLst>
        </pc:cxnChg>
        <pc:cxnChg chg="del">
          <ac:chgData name="Julian Sunde" userId="286d4e35cb5dc194" providerId="LiveId" clId="{66A298A5-6913-41F6-81BA-049010E3C30F}" dt="2021-09-12T07:43:16.591" v="3656" actId="478"/>
          <ac:cxnSpMkLst>
            <pc:docMk/>
            <pc:sldMk cId="2958414306" sldId="274"/>
            <ac:cxnSpMk id="28" creationId="{22E86E34-945F-4C75-8C9E-AC73BEE46917}"/>
          </ac:cxnSpMkLst>
        </pc:cxnChg>
        <pc:cxnChg chg="del">
          <ac:chgData name="Julian Sunde" userId="286d4e35cb5dc194" providerId="LiveId" clId="{66A298A5-6913-41F6-81BA-049010E3C30F}" dt="2021-09-12T07:43:16.591" v="3656" actId="478"/>
          <ac:cxnSpMkLst>
            <pc:docMk/>
            <pc:sldMk cId="2958414306" sldId="274"/>
            <ac:cxnSpMk id="29" creationId="{D4924A36-E0B8-46D9-9C92-E65A6F2E1ECF}"/>
          </ac:cxnSpMkLst>
        </pc:cxnChg>
        <pc:cxnChg chg="del">
          <ac:chgData name="Julian Sunde" userId="286d4e35cb5dc194" providerId="LiveId" clId="{66A298A5-6913-41F6-81BA-049010E3C30F}" dt="2021-09-12T07:43:16.591" v="3656" actId="478"/>
          <ac:cxnSpMkLst>
            <pc:docMk/>
            <pc:sldMk cId="2958414306" sldId="274"/>
            <ac:cxnSpMk id="30" creationId="{F0BAB006-F63A-4A9A-9D1C-FAA402360F86}"/>
          </ac:cxnSpMkLst>
        </pc:cxnChg>
        <pc:cxnChg chg="del">
          <ac:chgData name="Julian Sunde" userId="286d4e35cb5dc194" providerId="LiveId" clId="{66A298A5-6913-41F6-81BA-049010E3C30F}" dt="2021-09-12T07:32:02.574" v="3337" actId="478"/>
          <ac:cxnSpMkLst>
            <pc:docMk/>
            <pc:sldMk cId="2958414306" sldId="274"/>
            <ac:cxnSpMk id="100" creationId="{DFCB41D0-9CEF-42B5-84C9-769189C48B3F}"/>
          </ac:cxnSpMkLst>
        </pc:cxnChg>
        <pc:cxnChg chg="mod">
          <ac:chgData name="Julian Sunde" userId="286d4e35cb5dc194" providerId="LiveId" clId="{66A298A5-6913-41F6-81BA-049010E3C30F}" dt="2021-09-12T07:38:03.291" v="3510"/>
          <ac:cxnSpMkLst>
            <pc:docMk/>
            <pc:sldMk cId="2958414306" sldId="274"/>
            <ac:cxnSpMk id="168" creationId="{C1C06739-8753-4F67-B77D-B83F5178349C}"/>
          </ac:cxnSpMkLst>
        </pc:cxnChg>
        <pc:cxnChg chg="mod">
          <ac:chgData name="Julian Sunde" userId="286d4e35cb5dc194" providerId="LiveId" clId="{66A298A5-6913-41F6-81BA-049010E3C30F}" dt="2021-09-12T07:38:03.291" v="3510"/>
          <ac:cxnSpMkLst>
            <pc:docMk/>
            <pc:sldMk cId="2958414306" sldId="274"/>
            <ac:cxnSpMk id="169" creationId="{A9592110-584F-405D-8A82-F524F5E69AE7}"/>
          </ac:cxnSpMkLst>
        </pc:cxnChg>
        <pc:cxnChg chg="mod">
          <ac:chgData name="Julian Sunde" userId="286d4e35cb5dc194" providerId="LiveId" clId="{66A298A5-6913-41F6-81BA-049010E3C30F}" dt="2021-09-12T07:38:03.291" v="3510"/>
          <ac:cxnSpMkLst>
            <pc:docMk/>
            <pc:sldMk cId="2958414306" sldId="274"/>
            <ac:cxnSpMk id="170" creationId="{EC2F6423-0214-43E8-A867-09B0BD320353}"/>
          </ac:cxnSpMkLst>
        </pc:cxnChg>
        <pc:cxnChg chg="mod">
          <ac:chgData name="Julian Sunde" userId="286d4e35cb5dc194" providerId="LiveId" clId="{66A298A5-6913-41F6-81BA-049010E3C30F}" dt="2021-09-12T07:39:35.175" v="3528"/>
          <ac:cxnSpMkLst>
            <pc:docMk/>
            <pc:sldMk cId="2958414306" sldId="274"/>
            <ac:cxnSpMk id="174" creationId="{285CD4E5-D499-4A4E-A983-77EC5D3A5280}"/>
          </ac:cxnSpMkLst>
        </pc:cxnChg>
        <pc:cxnChg chg="mod">
          <ac:chgData name="Julian Sunde" userId="286d4e35cb5dc194" providerId="LiveId" clId="{66A298A5-6913-41F6-81BA-049010E3C30F}" dt="2021-09-12T07:39:35.175" v="3528"/>
          <ac:cxnSpMkLst>
            <pc:docMk/>
            <pc:sldMk cId="2958414306" sldId="274"/>
            <ac:cxnSpMk id="175" creationId="{A9C2871D-1730-4B62-A501-B8FAAC81323F}"/>
          </ac:cxnSpMkLst>
        </pc:cxnChg>
        <pc:cxnChg chg="mod">
          <ac:chgData name="Julian Sunde" userId="286d4e35cb5dc194" providerId="LiveId" clId="{66A298A5-6913-41F6-81BA-049010E3C30F}" dt="2021-09-12T07:39:35.175" v="3528"/>
          <ac:cxnSpMkLst>
            <pc:docMk/>
            <pc:sldMk cId="2958414306" sldId="274"/>
            <ac:cxnSpMk id="176" creationId="{C50616C0-E0E9-4D2A-9E5E-0CCA89FB2E3B}"/>
          </ac:cxnSpMkLst>
        </pc:cxnChg>
        <pc:cxnChg chg="add mod">
          <ac:chgData name="Julian Sunde" userId="286d4e35cb5dc194" providerId="LiveId" clId="{66A298A5-6913-41F6-81BA-049010E3C30F}" dt="2021-09-12T07:39:35.175" v="3528"/>
          <ac:cxnSpMkLst>
            <pc:docMk/>
            <pc:sldMk cId="2958414306" sldId="274"/>
            <ac:cxnSpMk id="177" creationId="{5B274597-523C-408D-867F-46526EC8E35D}"/>
          </ac:cxnSpMkLst>
        </pc:cxnChg>
        <pc:cxnChg chg="add mod">
          <ac:chgData name="Julian Sunde" userId="286d4e35cb5dc194" providerId="LiveId" clId="{66A298A5-6913-41F6-81BA-049010E3C30F}" dt="2021-09-12T07:39:35.175" v="3528"/>
          <ac:cxnSpMkLst>
            <pc:docMk/>
            <pc:sldMk cId="2958414306" sldId="274"/>
            <ac:cxnSpMk id="178" creationId="{EA8C0951-05D8-4D33-8EAF-DEA9DDBE96BD}"/>
          </ac:cxnSpMkLst>
        </pc:cxnChg>
        <pc:cxnChg chg="add mod">
          <ac:chgData name="Julian Sunde" userId="286d4e35cb5dc194" providerId="LiveId" clId="{66A298A5-6913-41F6-81BA-049010E3C30F}" dt="2021-09-12T07:39:35.175" v="3528"/>
          <ac:cxnSpMkLst>
            <pc:docMk/>
            <pc:sldMk cId="2958414306" sldId="274"/>
            <ac:cxnSpMk id="179" creationId="{F30BCBA3-6227-4B44-B741-9C59AE6582F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9EB9-A387-4909-ACD8-D8138D2D0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608D6-1498-4CCB-AF7E-9C34511C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0DAF-C8EE-4118-BBE7-E68427D9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906-7B1F-4964-B40D-05813B89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3DAC-DFCE-4215-8053-34DCCA2E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51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038C-20B7-4D99-A329-0316DC60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6E7D8-9442-4A10-81A5-1C857676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6643-6802-48A9-A195-1609A43A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1C90-887E-4E17-A8E2-95EC4390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A573-A5CA-4CA9-B6D0-0FF97188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6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07A46-C1B0-4798-B844-AA19AD5EC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D804F-693C-479D-9671-212175820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2840-FD37-4F03-BC0A-0825E61E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33C4-688E-4274-B640-9124DB06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A670-47E4-4112-B19A-99BBA25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53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DD30-2E2D-423E-9237-6917FB89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79DB-7043-4416-ADD8-7A94B12B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5D13-A522-4318-B3A4-43D5BBD8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B3A-9BAA-42ED-8F5E-3A532F0F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3C48-2B08-4208-8DA1-B16BE19C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67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7774-220A-4890-8901-16F367A0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4401-1A92-46CF-A86B-60496CCE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7B10-F278-4412-8B42-78A34765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F7863-D35B-4774-A20B-5481F9E0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0521-087B-4D67-8663-A6D45EF7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05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BF1D-2FD4-4F7D-80CA-34308C0B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029C-A790-40F8-9517-5155786B1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3C97A-FD58-4FE8-88A3-0B7A41188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B338-C7A9-4FEF-BBA3-D9609E56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B466-A933-47CF-A6A8-F299AEC6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4F2C-3240-429B-B120-11A19B70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1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D05-F9F3-4337-B12B-24F699B7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87E6-A921-4CD4-87E7-30B53BA9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BEA8-D037-4D80-8E45-A1875461A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54424-E6B4-405B-990C-5F193576D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13A7B-B32F-40CE-99DF-2E96BD9DE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F7AEB-351C-48B1-9BF5-4A46FB87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0DD4F-5169-4062-96B6-23EFAF75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2E3C0-7300-47E7-AC9F-FCA8DDD4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27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8576-5322-4FEE-B5DA-83AEF02A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B3293-8679-4405-9271-9306092C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80221-E904-4951-A968-12B99390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FB9A5-04A7-43F4-9785-D8E57A27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04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67183-EDC7-431D-8A99-4BDA4209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AFFED-D0EB-422B-951F-6BC0A97F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BC8B5-27AB-42F0-9F0E-DFB06EC3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88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8463-562D-482F-BAA9-176FDAA0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BB6B-79EB-4F18-8F48-26C375F7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37A01-BF99-4978-AF56-73A03875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DED98-77E6-461C-9B84-4445E837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1B5C-CC92-4736-978B-887EF4DD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470F9-A2E7-4E91-8106-467C1C55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8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0E26-1C3F-4257-9307-B25EE770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6ED0D-2563-47DC-A45F-9EAE43F20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CB386-8BE9-4ACB-9961-33FA3F27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DAEB-ADB6-4EB2-89BA-F73522DB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6D0E7-9C13-48F7-B330-9447FFC6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E4967-5CC2-438A-A52E-82C975F0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79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4A9B7-E2A2-45A2-A72F-7F65EA4E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0E8D-609D-4497-940B-A87012E4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EC249-BE4D-44EA-BB96-4DDCD5AF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6526-A884-4492-AB65-F7804B35E72F}" type="datetimeFigureOut">
              <a:rPr lang="en-AU" smtClean="0"/>
              <a:t>15/09/2021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F228-AFF4-4118-AEFE-111118425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369A-7993-4E1F-BD28-FD9B25F29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D257D-DD83-48E3-A06F-496CC5B0D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7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1148155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2509443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1332640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1325765" y="1770234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1482119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1325765" y="2521418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1438615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1275863" y="2448239"/>
            <a:ext cx="206256" cy="206256"/>
          </a:xfrm>
          <a:prstGeom prst="ellipse">
            <a:avLst/>
          </a:prstGeom>
          <a:solidFill>
            <a:srgbClr val="F34747"/>
          </a:solidFill>
          <a:ln w="19050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1237090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1325765" y="3270380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1372875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3564577" y="3467045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3628565" y="354589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3628564" y="347048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1325765" y="4019342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1372875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3564577" y="4216007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3628565" y="429485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3628564" y="421944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1325764" y="5618634"/>
            <a:ext cx="702415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2205788" y="5618634"/>
            <a:ext cx="1652337" cy="563766"/>
          </a:xfrm>
          <a:prstGeom prst="roundRect">
            <a:avLst/>
          </a:prstGeom>
          <a:solidFill>
            <a:srgbClr val="B05BDF"/>
          </a:solidFill>
          <a:ln w="28575">
            <a:solidFill>
              <a:srgbClr val="9C3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2080350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1539823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1715788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1715790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1764264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2407916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8875D1-FB84-4DF1-8A5C-2D768064484C}"/>
              </a:ext>
            </a:extLst>
          </p:cNvPr>
          <p:cNvSpPr/>
          <p:nvPr/>
        </p:nvSpPr>
        <p:spPr>
          <a:xfrm>
            <a:off x="459377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84E6BC-DFF0-4B2F-B64F-6ADD2664875B}"/>
              </a:ext>
            </a:extLst>
          </p:cNvPr>
          <p:cNvSpPr/>
          <p:nvPr/>
        </p:nvSpPr>
        <p:spPr>
          <a:xfrm>
            <a:off x="595505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BD53F8-9FE2-4DDC-8BE0-AAE6F2F0A135}"/>
              </a:ext>
            </a:extLst>
          </p:cNvPr>
          <p:cNvSpPr/>
          <p:nvPr/>
        </p:nvSpPr>
        <p:spPr>
          <a:xfrm>
            <a:off x="4771380" y="3072491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Make Call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99593E3-3F86-4152-B4B9-B3ABA5B29296}"/>
              </a:ext>
            </a:extLst>
          </p:cNvPr>
          <p:cNvSpPr/>
          <p:nvPr/>
        </p:nvSpPr>
        <p:spPr>
          <a:xfrm>
            <a:off x="4771380" y="3823675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Edit Nickname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65141F9-B62E-431E-A8C0-A6569D7E0876}"/>
              </a:ext>
            </a:extLst>
          </p:cNvPr>
          <p:cNvSpPr/>
          <p:nvPr/>
        </p:nvSpPr>
        <p:spPr>
          <a:xfrm>
            <a:off x="4771379" y="5618634"/>
            <a:ext cx="2532361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Go Back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9DDBDD-B0FF-4292-9697-F23B64DB1019}"/>
              </a:ext>
            </a:extLst>
          </p:cNvPr>
          <p:cNvCxnSpPr/>
          <p:nvPr/>
        </p:nvCxnSpPr>
        <p:spPr>
          <a:xfrm>
            <a:off x="552596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4B9591E-8A8B-4A7C-B52A-B6E2088F92C8}"/>
              </a:ext>
            </a:extLst>
          </p:cNvPr>
          <p:cNvSpPr/>
          <p:nvPr/>
        </p:nvSpPr>
        <p:spPr>
          <a:xfrm>
            <a:off x="4771379" y="4573397"/>
            <a:ext cx="2532360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</a:t>
            </a:r>
            <a:r>
              <a:rPr lang="en-AU" sz="1950" b="1" dirty="0">
                <a:latin typeface="Bierstadt" panose="020B0504020202020204" pitchFamily="34" charset="0"/>
              </a:rPr>
              <a:t>Remove Contact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C44AF5-F788-40F9-9659-325FF3AFCBF4}"/>
              </a:ext>
            </a:extLst>
          </p:cNvPr>
          <p:cNvSpPr txBox="1"/>
          <p:nvPr/>
        </p:nvSpPr>
        <p:spPr>
          <a:xfrm>
            <a:off x="5619990" y="2517125"/>
            <a:ext cx="848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Eliza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C80A10-B843-47D5-B6D6-9BC4E9375B6A}"/>
              </a:ext>
            </a:extLst>
          </p:cNvPr>
          <p:cNvGrpSpPr/>
          <p:nvPr/>
        </p:nvGrpSpPr>
        <p:grpSpPr>
          <a:xfrm rot="2700000">
            <a:off x="4926651" y="4761412"/>
            <a:ext cx="188930" cy="188930"/>
            <a:chOff x="1424986" y="1887972"/>
            <a:chExt cx="328290" cy="32829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8EB0592-E63B-401B-8DE7-9B7A53DC9D00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4F2309A-9103-4548-A4DC-60729417AE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E5C0CCE-EA88-4F6E-A33C-80BE963F4496}"/>
              </a:ext>
            </a:extLst>
          </p:cNvPr>
          <p:cNvGrpSpPr/>
          <p:nvPr/>
        </p:nvGrpSpPr>
        <p:grpSpPr>
          <a:xfrm rot="10800000">
            <a:off x="4918088" y="5863191"/>
            <a:ext cx="211776" cy="128733"/>
            <a:chOff x="3622512" y="3622882"/>
            <a:chExt cx="211776" cy="12873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A4F58B-28A0-4C85-A87C-01AF3A6BAD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2ACB12-B3FE-4CF7-BC4D-6295F2063A1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C677BF-780E-4052-B3ED-7CEA5FA9687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B805DA1-C8EF-46D7-991B-5AC7C02B6AC2}"/>
              </a:ext>
            </a:extLst>
          </p:cNvPr>
          <p:cNvGrpSpPr/>
          <p:nvPr/>
        </p:nvGrpSpPr>
        <p:grpSpPr>
          <a:xfrm rot="2700000">
            <a:off x="4874801" y="3257889"/>
            <a:ext cx="292630" cy="180377"/>
            <a:chOff x="5048803" y="1946771"/>
            <a:chExt cx="464411" cy="28626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68B5297-C352-4A45-B2F8-C6EBCA18B091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94224F9-6460-4703-BE1A-4ECACDBBB9D7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Block Arc 138">
              <a:extLst>
                <a:ext uri="{FF2B5EF4-FFF2-40B4-BE49-F238E27FC236}">
                  <a16:creationId xmlns:a16="http://schemas.microsoft.com/office/drawing/2014/main" id="{AB426E50-BA32-4F36-BDAD-1058C7510DDB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F2712B5-1F46-4071-BA90-C1285CE568D9}"/>
              </a:ext>
            </a:extLst>
          </p:cNvPr>
          <p:cNvSpPr/>
          <p:nvPr/>
        </p:nvSpPr>
        <p:spPr>
          <a:xfrm rot="13500000">
            <a:off x="5005419" y="3974039"/>
            <a:ext cx="39202" cy="269064"/>
          </a:xfrm>
          <a:custGeom>
            <a:avLst/>
            <a:gdLst>
              <a:gd name="connsiteX0" fmla="*/ 105811 w 105813"/>
              <a:gd name="connsiteY0" fmla="*/ 496041 h 496041"/>
              <a:gd name="connsiteX1" fmla="*/ 0 w 105813"/>
              <a:gd name="connsiteY1" fmla="*/ 496041 h 496041"/>
              <a:gd name="connsiteX2" fmla="*/ 0 w 105813"/>
              <a:gd name="connsiteY2" fmla="*/ 119290 h 496041"/>
              <a:gd name="connsiteX3" fmla="*/ 14 w 105813"/>
              <a:gd name="connsiteY3" fmla="*/ 119290 h 496041"/>
              <a:gd name="connsiteX4" fmla="*/ 52908 w 105813"/>
              <a:gd name="connsiteY4" fmla="*/ 0 h 496041"/>
              <a:gd name="connsiteX5" fmla="*/ 105801 w 105813"/>
              <a:gd name="connsiteY5" fmla="*/ 119290 h 496041"/>
              <a:gd name="connsiteX6" fmla="*/ 105811 w 105813"/>
              <a:gd name="connsiteY6" fmla="*/ 119290 h 496041"/>
              <a:gd name="connsiteX7" fmla="*/ 105811 w 105813"/>
              <a:gd name="connsiteY7" fmla="*/ 119313 h 496041"/>
              <a:gd name="connsiteX8" fmla="*/ 105813 w 105813"/>
              <a:gd name="connsiteY8" fmla="*/ 119317 h 496041"/>
              <a:gd name="connsiteX9" fmla="*/ 105811 w 105813"/>
              <a:gd name="connsiteY9" fmla="*/ 119317 h 49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813" h="496041">
                <a:moveTo>
                  <a:pt x="105811" y="496041"/>
                </a:moveTo>
                <a:lnTo>
                  <a:pt x="0" y="496041"/>
                </a:lnTo>
                <a:lnTo>
                  <a:pt x="0" y="119290"/>
                </a:lnTo>
                <a:lnTo>
                  <a:pt x="14" y="119290"/>
                </a:lnTo>
                <a:lnTo>
                  <a:pt x="52908" y="0"/>
                </a:lnTo>
                <a:lnTo>
                  <a:pt x="105801" y="119290"/>
                </a:lnTo>
                <a:lnTo>
                  <a:pt x="105811" y="119290"/>
                </a:lnTo>
                <a:lnTo>
                  <a:pt x="105811" y="119313"/>
                </a:lnTo>
                <a:lnTo>
                  <a:pt x="105813" y="119317"/>
                </a:lnTo>
                <a:lnTo>
                  <a:pt x="105811" y="119317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686FE1-BD09-4DC0-8857-CD00E192C248}"/>
              </a:ext>
            </a:extLst>
          </p:cNvPr>
          <p:cNvSpPr/>
          <p:nvPr/>
        </p:nvSpPr>
        <p:spPr>
          <a:xfrm rot="10800000">
            <a:off x="8050699" y="106312"/>
            <a:ext cx="2901331" cy="166392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50000"/>
                </a:schemeClr>
              </a:gs>
              <a:gs pos="79000">
                <a:schemeClr val="tx1">
                  <a:alpha val="80000"/>
                </a:schemeClr>
              </a:gs>
              <a:gs pos="94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9D4CDD3-F8C8-494C-AD7B-CDF23EF52950}"/>
              </a:ext>
            </a:extLst>
          </p:cNvPr>
          <p:cNvSpPr/>
          <p:nvPr/>
        </p:nvSpPr>
        <p:spPr>
          <a:xfrm>
            <a:off x="5401441" y="1150936"/>
            <a:ext cx="1297304" cy="1297304"/>
          </a:xfrm>
          <a:prstGeom prst="roundRect">
            <a:avLst>
              <a:gd name="adj" fmla="val 12022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7268EAC-E5CD-4969-BD5B-A52FA59DCDB0}"/>
              </a:ext>
            </a:extLst>
          </p:cNvPr>
          <p:cNvSpPr/>
          <p:nvPr/>
        </p:nvSpPr>
        <p:spPr>
          <a:xfrm>
            <a:off x="805070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365F69F-9D04-416B-93C5-E818EEDEA491}"/>
              </a:ext>
            </a:extLst>
          </p:cNvPr>
          <p:cNvSpPr/>
          <p:nvPr/>
        </p:nvSpPr>
        <p:spPr>
          <a:xfrm>
            <a:off x="941198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D69DC37-41B2-424C-8AFF-4FAB1A01A128}"/>
              </a:ext>
            </a:extLst>
          </p:cNvPr>
          <p:cNvCxnSpPr/>
          <p:nvPr/>
        </p:nvCxnSpPr>
        <p:spPr>
          <a:xfrm>
            <a:off x="898289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3A13C60-92BE-4486-9D9A-A31C0019BB98}"/>
              </a:ext>
            </a:extLst>
          </p:cNvPr>
          <p:cNvSpPr/>
          <p:nvPr/>
        </p:nvSpPr>
        <p:spPr>
          <a:xfrm>
            <a:off x="8222321" y="3324634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Add Contact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3CAF7FB-1F96-481B-A784-10D296A9918F}"/>
              </a:ext>
            </a:extLst>
          </p:cNvPr>
          <p:cNvSpPr/>
          <p:nvPr/>
        </p:nvSpPr>
        <p:spPr>
          <a:xfrm>
            <a:off x="8222321" y="4075818"/>
            <a:ext cx="2532360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</a:t>
            </a:r>
            <a:r>
              <a:rPr lang="en-AU" sz="1900" b="1" dirty="0">
                <a:latin typeface="Bierstadt" panose="020B0504020202020204" pitchFamily="34" charset="0"/>
              </a:rPr>
              <a:t>Remove Request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B70F59-3822-4CA5-8AE4-13DA1D8DC2F2}"/>
              </a:ext>
            </a:extLst>
          </p:cNvPr>
          <p:cNvSpPr txBox="1"/>
          <p:nvPr/>
        </p:nvSpPr>
        <p:spPr>
          <a:xfrm>
            <a:off x="9126525" y="2517125"/>
            <a:ext cx="73770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AU" sz="2400" b="1" dirty="0">
                <a:latin typeface="Bierstadt" panose="020B0804020202020204" pitchFamily="34" charset="0"/>
              </a:rPr>
              <a:t>Rob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5C2076C-F459-4105-8762-5E6D11ABB70C}"/>
              </a:ext>
            </a:extLst>
          </p:cNvPr>
          <p:cNvSpPr/>
          <p:nvPr/>
        </p:nvSpPr>
        <p:spPr>
          <a:xfrm>
            <a:off x="8852382" y="1150936"/>
            <a:ext cx="1297304" cy="1297304"/>
          </a:xfrm>
          <a:prstGeom prst="roundRect">
            <a:avLst>
              <a:gd name="adj" fmla="val 12022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6946921-E87A-4816-8CD1-1A4F2F5CA6AD}"/>
              </a:ext>
            </a:extLst>
          </p:cNvPr>
          <p:cNvGrpSpPr/>
          <p:nvPr/>
        </p:nvGrpSpPr>
        <p:grpSpPr>
          <a:xfrm rot="2700000">
            <a:off x="8377593" y="4262275"/>
            <a:ext cx="188930" cy="188930"/>
            <a:chOff x="1424986" y="1887972"/>
            <a:chExt cx="328290" cy="32829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09B1A64-3A09-49F2-8125-54BBAADDC701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A1EA6D9-380E-46DF-A574-B5677D2ED7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FA310AB-6FA8-4EEB-818D-B519C11012DE}"/>
              </a:ext>
            </a:extLst>
          </p:cNvPr>
          <p:cNvGrpSpPr/>
          <p:nvPr/>
        </p:nvGrpSpPr>
        <p:grpSpPr>
          <a:xfrm>
            <a:off x="8378675" y="3511538"/>
            <a:ext cx="188930" cy="188930"/>
            <a:chOff x="1424986" y="1887972"/>
            <a:chExt cx="328290" cy="32829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DC0E17-FB31-438B-BCBE-3946B8A5D0CB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A902D3C-B145-456A-AA28-ABC4BFBE40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0C33EB7-BD86-4A5F-B23B-80425B1A0A16}"/>
              </a:ext>
            </a:extLst>
          </p:cNvPr>
          <p:cNvSpPr txBox="1"/>
          <p:nvPr/>
        </p:nvSpPr>
        <p:spPr>
          <a:xfrm>
            <a:off x="8802557" y="2878398"/>
            <a:ext cx="1385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 panose="020B0804020202020204" pitchFamily="34" charset="0"/>
                <a:ea typeface="+mn-ea"/>
                <a:cs typeface="+mn-cs"/>
              </a:rPr>
              <a:t>04 032 4354</a:t>
            </a:r>
            <a:endParaRPr lang="en-AU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12C3D0C-0C10-48D9-9A9D-6E50D47FE738}"/>
              </a:ext>
            </a:extLst>
          </p:cNvPr>
          <p:cNvSpPr/>
          <p:nvPr/>
        </p:nvSpPr>
        <p:spPr>
          <a:xfrm>
            <a:off x="8222321" y="5614177"/>
            <a:ext cx="2532361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Go Back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BA20DE6-DE92-40D3-A305-0030FB7ECA2F}"/>
              </a:ext>
            </a:extLst>
          </p:cNvPr>
          <p:cNvGrpSpPr/>
          <p:nvPr/>
        </p:nvGrpSpPr>
        <p:grpSpPr>
          <a:xfrm rot="10800000">
            <a:off x="8369030" y="5858734"/>
            <a:ext cx="211776" cy="128733"/>
            <a:chOff x="3622512" y="3622882"/>
            <a:chExt cx="211776" cy="128733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0B0056-0F97-4060-896D-4B6AD8C7C2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C8E1CE2-4355-4E7C-A23F-8987405FDD8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BE2ABBE-431F-4347-912E-AFA571BE1AA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D729459-F0FA-45E2-95FB-2C3423E663DC}"/>
              </a:ext>
            </a:extLst>
          </p:cNvPr>
          <p:cNvSpPr/>
          <p:nvPr/>
        </p:nvSpPr>
        <p:spPr>
          <a:xfrm>
            <a:off x="8222321" y="4863806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Next Request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A5CC73F-52B8-4E98-932C-90007FA37487}"/>
              </a:ext>
            </a:extLst>
          </p:cNvPr>
          <p:cNvGrpSpPr/>
          <p:nvPr/>
        </p:nvGrpSpPr>
        <p:grpSpPr>
          <a:xfrm>
            <a:off x="8389984" y="5058361"/>
            <a:ext cx="211776" cy="128733"/>
            <a:chOff x="3622512" y="3622882"/>
            <a:chExt cx="211776" cy="12873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D69A32F-080E-4ACD-B848-2BFC8B2BA7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E781068-C7C5-4CB0-9B67-6A84BFB6EE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5FDD12D-4A96-40B9-8E74-4DF3A57B5C8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636E5C-AFA5-4FFC-93C1-2ADC18B07648}"/>
              </a:ext>
            </a:extLst>
          </p:cNvPr>
          <p:cNvSpPr txBox="1"/>
          <p:nvPr/>
        </p:nvSpPr>
        <p:spPr>
          <a:xfrm rot="16200000">
            <a:off x="-613048" y="2970417"/>
            <a:ext cx="196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spc="600" dirty="0">
                <a:solidFill>
                  <a:schemeClr val="bg1">
                    <a:lumMod val="50000"/>
                  </a:schemeClr>
                </a:solidFill>
                <a:latin typeface="Bierstadt" panose="020B0604020202020204" pitchFamily="34" charset="0"/>
              </a:rPr>
              <a:t>ELDERLY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4DCFF-1A43-4874-9CBE-A32DC160505D}"/>
              </a:ext>
            </a:extLst>
          </p:cNvPr>
          <p:cNvSpPr txBox="1"/>
          <p:nvPr/>
        </p:nvSpPr>
        <p:spPr>
          <a:xfrm>
            <a:off x="1747803" y="185276"/>
            <a:ext cx="168828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/>
              </a:rPr>
              <a:t>Family Screen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75046B-A6E3-4947-A273-1DEF0868127A}"/>
              </a:ext>
            </a:extLst>
          </p:cNvPr>
          <p:cNvSpPr txBox="1"/>
          <p:nvPr/>
        </p:nvSpPr>
        <p:spPr>
          <a:xfrm>
            <a:off x="5133080" y="185276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Contact Screen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853450-6B8C-49A1-81AC-6F4A38E1141C}"/>
              </a:ext>
            </a:extLst>
          </p:cNvPr>
          <p:cNvSpPr txBox="1"/>
          <p:nvPr/>
        </p:nvSpPr>
        <p:spPr>
          <a:xfrm>
            <a:off x="8500603" y="185276"/>
            <a:ext cx="19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Requests Screen</a:t>
            </a:r>
          </a:p>
        </p:txBody>
      </p:sp>
    </p:spTree>
    <p:extLst>
      <p:ext uri="{BB962C8B-B14F-4D97-AF65-F5344CB8AC3E}">
        <p14:creationId xmlns:p14="http://schemas.microsoft.com/office/powerpoint/2010/main" val="5077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3091542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4452830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3276027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3269152" y="1770234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3425506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3269152" y="2521418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3382002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3219250" y="2448239"/>
            <a:ext cx="206256" cy="206256"/>
          </a:xfrm>
          <a:prstGeom prst="ellipse">
            <a:avLst/>
          </a:prstGeom>
          <a:solidFill>
            <a:srgbClr val="F34747"/>
          </a:solidFill>
          <a:ln w="19050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3180477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3269152" y="3270380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3316262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5507964" y="3467045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354589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347048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3269152" y="4019342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3316262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5507964" y="4216007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429485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421944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3269151" y="5618634"/>
            <a:ext cx="702415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4149175" y="5618634"/>
            <a:ext cx="1652337" cy="563766"/>
          </a:xfrm>
          <a:prstGeom prst="roundRect">
            <a:avLst/>
          </a:prstGeom>
          <a:solidFill>
            <a:srgbClr val="B05BDF"/>
          </a:solidFill>
          <a:ln w="28575">
            <a:solidFill>
              <a:srgbClr val="9C3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4023737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3483210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3659175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3659177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3707651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4351303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32D7E-13A0-41EE-BD5D-6003EEDB0C5C}"/>
              </a:ext>
            </a:extLst>
          </p:cNvPr>
          <p:cNvSpPr/>
          <p:nvPr/>
        </p:nvSpPr>
        <p:spPr>
          <a:xfrm>
            <a:off x="6457598" y="2340982"/>
            <a:ext cx="459645" cy="459645"/>
          </a:xfrm>
          <a:prstGeom prst="roundRect">
            <a:avLst/>
          </a:prstGeom>
          <a:solidFill>
            <a:srgbClr val="358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BAEAB-7C81-47BC-8831-DF24505645DF}"/>
              </a:ext>
            </a:extLst>
          </p:cNvPr>
          <p:cNvSpPr txBox="1"/>
          <p:nvPr/>
        </p:nvSpPr>
        <p:spPr>
          <a:xfrm>
            <a:off x="6947414" y="238613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Hero Button Colour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F896E7-EC2A-4962-BE6C-76A1EA8C5E45}"/>
              </a:ext>
            </a:extLst>
          </p:cNvPr>
          <p:cNvSpPr/>
          <p:nvPr/>
        </p:nvSpPr>
        <p:spPr>
          <a:xfrm>
            <a:off x="6457598" y="2954135"/>
            <a:ext cx="459645" cy="459645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E3E7A7-781C-4C18-8DD8-A7BD922E91FD}"/>
              </a:ext>
            </a:extLst>
          </p:cNvPr>
          <p:cNvSpPr txBox="1"/>
          <p:nvPr/>
        </p:nvSpPr>
        <p:spPr>
          <a:xfrm>
            <a:off x="6947414" y="299929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Standard Button Colour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B2CC5C-FD42-4498-8F4A-C352C6AFC66B}"/>
              </a:ext>
            </a:extLst>
          </p:cNvPr>
          <p:cNvSpPr/>
          <p:nvPr/>
        </p:nvSpPr>
        <p:spPr>
          <a:xfrm>
            <a:off x="6457598" y="3564924"/>
            <a:ext cx="459645" cy="459645"/>
          </a:xfrm>
          <a:prstGeom prst="roundRect">
            <a:avLst/>
          </a:prstGeom>
          <a:solidFill>
            <a:srgbClr val="F3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6623A-B55E-4621-BDEC-333809349DA9}"/>
              </a:ext>
            </a:extLst>
          </p:cNvPr>
          <p:cNvSpPr txBox="1"/>
          <p:nvPr/>
        </p:nvSpPr>
        <p:spPr>
          <a:xfrm>
            <a:off x="6947414" y="361008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Negative Button Colour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11C6EE-FA09-426C-A88D-95FEEB8D37A8}"/>
              </a:ext>
            </a:extLst>
          </p:cNvPr>
          <p:cNvSpPr/>
          <p:nvPr/>
        </p:nvSpPr>
        <p:spPr>
          <a:xfrm>
            <a:off x="6457598" y="1727829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B2CC3-586D-438F-9F23-4A836B39EEFF}"/>
              </a:ext>
            </a:extLst>
          </p:cNvPr>
          <p:cNvSpPr txBox="1"/>
          <p:nvPr/>
        </p:nvSpPr>
        <p:spPr>
          <a:xfrm>
            <a:off x="6947414" y="1772985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Background Colour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13BCE44-51A2-450C-8258-ACB24FFB25DF}"/>
              </a:ext>
            </a:extLst>
          </p:cNvPr>
          <p:cNvSpPr/>
          <p:nvPr/>
        </p:nvSpPr>
        <p:spPr>
          <a:xfrm>
            <a:off x="6457598" y="4181306"/>
            <a:ext cx="459645" cy="459645"/>
          </a:xfrm>
          <a:prstGeom prst="roundRect">
            <a:avLst/>
          </a:prstGeom>
          <a:solidFill>
            <a:srgbClr val="B05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45BE64-AA6F-4245-B31F-94563B15F4B6}"/>
              </a:ext>
            </a:extLst>
          </p:cNvPr>
          <p:cNvSpPr txBox="1"/>
          <p:nvPr/>
        </p:nvSpPr>
        <p:spPr>
          <a:xfrm>
            <a:off x="6947414" y="4226462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Hobbies/Activities Colour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F6FEA8C-6255-463B-887E-2D08C9CC6AF3}"/>
              </a:ext>
            </a:extLst>
          </p:cNvPr>
          <p:cNvSpPr/>
          <p:nvPr/>
        </p:nvSpPr>
        <p:spPr>
          <a:xfrm>
            <a:off x="6457598" y="4797688"/>
            <a:ext cx="459645" cy="459645"/>
          </a:xfrm>
          <a:prstGeom prst="roundRect">
            <a:avLst/>
          </a:prstGeom>
          <a:solidFill>
            <a:srgbClr val="EB9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E46D8D-9DC0-45EC-A6A3-E6785B526378}"/>
              </a:ext>
            </a:extLst>
          </p:cNvPr>
          <p:cNvSpPr txBox="1"/>
          <p:nvPr/>
        </p:nvSpPr>
        <p:spPr>
          <a:xfrm>
            <a:off x="6947414" y="484284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Family/Contacts Colour</a:t>
            </a:r>
          </a:p>
        </p:txBody>
      </p:sp>
    </p:spTree>
    <p:extLst>
      <p:ext uri="{BB962C8B-B14F-4D97-AF65-F5344CB8AC3E}">
        <p14:creationId xmlns:p14="http://schemas.microsoft.com/office/powerpoint/2010/main" val="360344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3091542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4452830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3276027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3269152" y="1770234"/>
            <a:ext cx="2532360" cy="563766"/>
          </a:xfrm>
          <a:prstGeom prst="roundRect">
            <a:avLst/>
          </a:prstGeom>
          <a:solidFill>
            <a:srgbClr val="2780E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3425506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3269152" y="2521418"/>
            <a:ext cx="2532360" cy="563766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3382002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3219250" y="2448239"/>
            <a:ext cx="206256" cy="206256"/>
          </a:xfrm>
          <a:prstGeom prst="ellipse">
            <a:avLst/>
          </a:prstGeom>
          <a:solidFill>
            <a:srgbClr val="F1232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3180477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3269152" y="3270380"/>
            <a:ext cx="2532360" cy="5637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bg1"/>
                </a:solidFill>
                <a:latin typeface="Bierstadt" panose="020B0504020202020204" pitchFamily="34" charset="0"/>
              </a:rPr>
              <a:t>        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3316262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5507964" y="3467045"/>
            <a:ext cx="0" cy="18893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3545892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3470482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3269152" y="4019342"/>
            <a:ext cx="2532360" cy="5637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bg1"/>
                </a:solidFill>
                <a:latin typeface="Bierstadt" panose="020B0504020202020204" pitchFamily="34" charset="0"/>
              </a:rPr>
              <a:t>        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3316262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5507964" y="4216007"/>
            <a:ext cx="0" cy="18893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4294854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4219444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3269151" y="5618634"/>
            <a:ext cx="702415" cy="563766"/>
          </a:xfrm>
          <a:prstGeom prst="roundRect">
            <a:avLst/>
          </a:prstGeom>
          <a:solidFill>
            <a:srgbClr val="F1232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4149175" y="5618634"/>
            <a:ext cx="1652337" cy="563766"/>
          </a:xfrm>
          <a:prstGeom prst="roundRect">
            <a:avLst/>
          </a:prstGeom>
          <a:solidFill>
            <a:srgbClr val="A23ED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4023737" y="6338923"/>
            <a:ext cx="1062582" cy="0"/>
          </a:xfrm>
          <a:prstGeom prst="lin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3483210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3659175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3659177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3707651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4351303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32D7E-13A0-41EE-BD5D-6003EEDB0C5C}"/>
              </a:ext>
            </a:extLst>
          </p:cNvPr>
          <p:cNvSpPr/>
          <p:nvPr/>
        </p:nvSpPr>
        <p:spPr>
          <a:xfrm>
            <a:off x="6457598" y="2340982"/>
            <a:ext cx="459645" cy="459645"/>
          </a:xfrm>
          <a:prstGeom prst="roundRect">
            <a:avLst/>
          </a:prstGeom>
          <a:solidFill>
            <a:srgbClr val="278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BAEAB-7C81-47BC-8831-DF24505645DF}"/>
              </a:ext>
            </a:extLst>
          </p:cNvPr>
          <p:cNvSpPr txBox="1"/>
          <p:nvPr/>
        </p:nvSpPr>
        <p:spPr>
          <a:xfrm>
            <a:off x="6947414" y="238613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Hero Button Colour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F896E7-EC2A-4962-BE6C-76A1EA8C5E45}"/>
              </a:ext>
            </a:extLst>
          </p:cNvPr>
          <p:cNvSpPr/>
          <p:nvPr/>
        </p:nvSpPr>
        <p:spPr>
          <a:xfrm>
            <a:off x="6457598" y="2954135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E3E7A7-781C-4C18-8DD8-A7BD922E91FD}"/>
              </a:ext>
            </a:extLst>
          </p:cNvPr>
          <p:cNvSpPr txBox="1"/>
          <p:nvPr/>
        </p:nvSpPr>
        <p:spPr>
          <a:xfrm>
            <a:off x="6947414" y="299929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Standard Button Colour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B2CC5C-FD42-4498-8F4A-C352C6AFC66B}"/>
              </a:ext>
            </a:extLst>
          </p:cNvPr>
          <p:cNvSpPr/>
          <p:nvPr/>
        </p:nvSpPr>
        <p:spPr>
          <a:xfrm>
            <a:off x="6457598" y="3564924"/>
            <a:ext cx="459645" cy="459645"/>
          </a:xfrm>
          <a:prstGeom prst="roundRect">
            <a:avLst/>
          </a:prstGeom>
          <a:solidFill>
            <a:srgbClr val="F1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6623A-B55E-4621-BDEC-333809349DA9}"/>
              </a:ext>
            </a:extLst>
          </p:cNvPr>
          <p:cNvSpPr txBox="1"/>
          <p:nvPr/>
        </p:nvSpPr>
        <p:spPr>
          <a:xfrm>
            <a:off x="6947414" y="361008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Negative Button Colour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11C6EE-FA09-426C-A88D-95FEEB8D37A8}"/>
              </a:ext>
            </a:extLst>
          </p:cNvPr>
          <p:cNvSpPr/>
          <p:nvPr/>
        </p:nvSpPr>
        <p:spPr>
          <a:xfrm>
            <a:off x="6457598" y="1727829"/>
            <a:ext cx="459645" cy="45964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B2CC3-586D-438F-9F23-4A836B39EEFF}"/>
              </a:ext>
            </a:extLst>
          </p:cNvPr>
          <p:cNvSpPr txBox="1"/>
          <p:nvPr/>
        </p:nvSpPr>
        <p:spPr>
          <a:xfrm>
            <a:off x="6947414" y="1772985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Background Colour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13BCE44-51A2-450C-8258-ACB24FFB25DF}"/>
              </a:ext>
            </a:extLst>
          </p:cNvPr>
          <p:cNvSpPr/>
          <p:nvPr/>
        </p:nvSpPr>
        <p:spPr>
          <a:xfrm>
            <a:off x="6457598" y="4181306"/>
            <a:ext cx="459645" cy="459645"/>
          </a:xfrm>
          <a:prstGeom prst="roundRect">
            <a:avLst/>
          </a:prstGeom>
          <a:solidFill>
            <a:srgbClr val="A23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45BE64-AA6F-4245-B31F-94563B15F4B6}"/>
              </a:ext>
            </a:extLst>
          </p:cNvPr>
          <p:cNvSpPr txBox="1"/>
          <p:nvPr/>
        </p:nvSpPr>
        <p:spPr>
          <a:xfrm>
            <a:off x="6947414" y="4226462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Hobbies/Activities Colour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F6FEA8C-6255-463B-887E-2D08C9CC6AF3}"/>
              </a:ext>
            </a:extLst>
          </p:cNvPr>
          <p:cNvSpPr/>
          <p:nvPr/>
        </p:nvSpPr>
        <p:spPr>
          <a:xfrm>
            <a:off x="6457598" y="4797688"/>
            <a:ext cx="459645" cy="459645"/>
          </a:xfrm>
          <a:prstGeom prst="roundRect">
            <a:avLst/>
          </a:prstGeom>
          <a:solidFill>
            <a:srgbClr val="E88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E46D8D-9DC0-45EC-A6A3-E6785B526378}"/>
              </a:ext>
            </a:extLst>
          </p:cNvPr>
          <p:cNvSpPr txBox="1"/>
          <p:nvPr/>
        </p:nvSpPr>
        <p:spPr>
          <a:xfrm>
            <a:off x="6947414" y="484284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Family/Contacts Colour</a:t>
            </a:r>
          </a:p>
        </p:txBody>
      </p:sp>
    </p:spTree>
    <p:extLst>
      <p:ext uri="{BB962C8B-B14F-4D97-AF65-F5344CB8AC3E}">
        <p14:creationId xmlns:p14="http://schemas.microsoft.com/office/powerpoint/2010/main" val="198685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3091542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rgbClr val="60A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4452830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3276027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3269152" y="1770234"/>
            <a:ext cx="2532360" cy="5637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0B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rgbClr val="1B6BC3"/>
                </a:solidFill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3425506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rgbClr val="1B6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rgbClr val="1B6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3269152" y="2521418"/>
            <a:ext cx="2532360" cy="563766"/>
          </a:xfrm>
          <a:prstGeom prst="roundRect">
            <a:avLst/>
          </a:prstGeom>
          <a:solidFill>
            <a:srgbClr val="2780E1"/>
          </a:solidFill>
          <a:ln w="28575">
            <a:solidFill>
              <a:srgbClr val="1B6B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3382002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rgbClr val="2780E1"/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3219250" y="2448239"/>
            <a:ext cx="206256" cy="206256"/>
          </a:xfrm>
          <a:prstGeom prst="ellipse">
            <a:avLst/>
          </a:prstGeom>
          <a:solidFill>
            <a:srgbClr val="F34747"/>
          </a:solidFill>
          <a:ln w="19050">
            <a:solidFill>
              <a:srgbClr val="BD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3180477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3269152" y="3270380"/>
            <a:ext cx="2532360" cy="5637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bg1"/>
                </a:solidFill>
                <a:latin typeface="Bierstadt" panose="020B0504020202020204" pitchFamily="34" charset="0"/>
              </a:rPr>
              <a:t>        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3316262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5507964" y="3467045"/>
            <a:ext cx="0" cy="18893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3545892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3470482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3269152" y="4019342"/>
            <a:ext cx="2532360" cy="5637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bg1"/>
                </a:solidFill>
                <a:latin typeface="Bierstadt" panose="020B0504020202020204" pitchFamily="34" charset="0"/>
              </a:rPr>
              <a:t>        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3316262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5507964" y="4216007"/>
            <a:ext cx="0" cy="18893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4294854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4219444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3269151" y="5618634"/>
            <a:ext cx="702415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BD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4149175" y="5618634"/>
            <a:ext cx="1652337" cy="5637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0B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rgbClr val="1B6BC3"/>
                </a:solidFill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4023737" y="6338923"/>
            <a:ext cx="1062582" cy="0"/>
          </a:xfrm>
          <a:prstGeom prst="line">
            <a:avLst/>
          </a:prstGeom>
          <a:ln w="63500" cap="rnd">
            <a:solidFill>
              <a:srgbClr val="1B6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3483210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3659175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3659177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3707651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4351303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rgbClr val="1B6BC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rgbClr val="1B6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32D7E-13A0-41EE-BD5D-6003EEDB0C5C}"/>
              </a:ext>
            </a:extLst>
          </p:cNvPr>
          <p:cNvSpPr/>
          <p:nvPr/>
        </p:nvSpPr>
        <p:spPr>
          <a:xfrm>
            <a:off x="6457598" y="2340982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BAEAB-7C81-47BC-8831-DF24505645DF}"/>
              </a:ext>
            </a:extLst>
          </p:cNvPr>
          <p:cNvSpPr txBox="1"/>
          <p:nvPr/>
        </p:nvSpPr>
        <p:spPr>
          <a:xfrm>
            <a:off x="6947414" y="238613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Hero Button Colour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F896E7-EC2A-4962-BE6C-76A1EA8C5E45}"/>
              </a:ext>
            </a:extLst>
          </p:cNvPr>
          <p:cNvSpPr/>
          <p:nvPr/>
        </p:nvSpPr>
        <p:spPr>
          <a:xfrm>
            <a:off x="6457598" y="2954135"/>
            <a:ext cx="459645" cy="459645"/>
          </a:xfrm>
          <a:prstGeom prst="roundRect">
            <a:avLst/>
          </a:prstGeom>
          <a:solidFill>
            <a:srgbClr val="278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E3E7A7-781C-4C18-8DD8-A7BD922E91FD}"/>
              </a:ext>
            </a:extLst>
          </p:cNvPr>
          <p:cNvSpPr txBox="1"/>
          <p:nvPr/>
        </p:nvSpPr>
        <p:spPr>
          <a:xfrm>
            <a:off x="6947414" y="299929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Standard Button Colour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B2CC5C-FD42-4498-8F4A-C352C6AFC66B}"/>
              </a:ext>
            </a:extLst>
          </p:cNvPr>
          <p:cNvSpPr/>
          <p:nvPr/>
        </p:nvSpPr>
        <p:spPr>
          <a:xfrm>
            <a:off x="6457598" y="3564924"/>
            <a:ext cx="459645" cy="459645"/>
          </a:xfrm>
          <a:prstGeom prst="roundRect">
            <a:avLst/>
          </a:prstGeom>
          <a:solidFill>
            <a:srgbClr val="F3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6623A-B55E-4621-BDEC-333809349DA9}"/>
              </a:ext>
            </a:extLst>
          </p:cNvPr>
          <p:cNvSpPr txBox="1"/>
          <p:nvPr/>
        </p:nvSpPr>
        <p:spPr>
          <a:xfrm>
            <a:off x="6947414" y="361008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Negative Button Colour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11C6EE-FA09-426C-A88D-95FEEB8D37A8}"/>
              </a:ext>
            </a:extLst>
          </p:cNvPr>
          <p:cNvSpPr/>
          <p:nvPr/>
        </p:nvSpPr>
        <p:spPr>
          <a:xfrm>
            <a:off x="6457598" y="1727829"/>
            <a:ext cx="459645" cy="459645"/>
          </a:xfrm>
          <a:prstGeom prst="roundRect">
            <a:avLst/>
          </a:prstGeom>
          <a:solidFill>
            <a:srgbClr val="9C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B2CC3-586D-438F-9F23-4A836B39EEFF}"/>
              </a:ext>
            </a:extLst>
          </p:cNvPr>
          <p:cNvSpPr txBox="1"/>
          <p:nvPr/>
        </p:nvSpPr>
        <p:spPr>
          <a:xfrm>
            <a:off x="6947414" y="1772985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Background Colour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13BCE44-51A2-450C-8258-ACB24FFB25DF}"/>
              </a:ext>
            </a:extLst>
          </p:cNvPr>
          <p:cNvSpPr/>
          <p:nvPr/>
        </p:nvSpPr>
        <p:spPr>
          <a:xfrm>
            <a:off x="6457598" y="4181306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45BE64-AA6F-4245-B31F-94563B15F4B6}"/>
              </a:ext>
            </a:extLst>
          </p:cNvPr>
          <p:cNvSpPr txBox="1"/>
          <p:nvPr/>
        </p:nvSpPr>
        <p:spPr>
          <a:xfrm>
            <a:off x="6947414" y="4226462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Hobbies/Activities Colour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F6FEA8C-6255-463B-887E-2D08C9CC6AF3}"/>
              </a:ext>
            </a:extLst>
          </p:cNvPr>
          <p:cNvSpPr/>
          <p:nvPr/>
        </p:nvSpPr>
        <p:spPr>
          <a:xfrm>
            <a:off x="6457598" y="4797688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E46D8D-9DC0-45EC-A6A3-E6785B526378}"/>
              </a:ext>
            </a:extLst>
          </p:cNvPr>
          <p:cNvSpPr txBox="1"/>
          <p:nvPr/>
        </p:nvSpPr>
        <p:spPr>
          <a:xfrm>
            <a:off x="6947414" y="484284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Family/Contacts Colour</a:t>
            </a:r>
          </a:p>
        </p:txBody>
      </p:sp>
    </p:spTree>
    <p:extLst>
      <p:ext uri="{BB962C8B-B14F-4D97-AF65-F5344CB8AC3E}">
        <p14:creationId xmlns:p14="http://schemas.microsoft.com/office/powerpoint/2010/main" val="88096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3091542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4452830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3276027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3269152" y="1770234"/>
            <a:ext cx="2532360" cy="563766"/>
          </a:xfrm>
          <a:prstGeom prst="roundRect">
            <a:avLst/>
          </a:prstGeom>
          <a:solidFill>
            <a:srgbClr val="00994C"/>
          </a:solidFill>
          <a:ln w="28575">
            <a:solidFill>
              <a:srgbClr val="007A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3425506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3269152" y="2521418"/>
            <a:ext cx="2532360" cy="563766"/>
          </a:xfrm>
          <a:prstGeom prst="roundRect">
            <a:avLst/>
          </a:prstGeom>
          <a:solidFill>
            <a:srgbClr val="A0A0A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3382002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rgbClr val="A0A0A0"/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3219250" y="2448239"/>
            <a:ext cx="206256" cy="206256"/>
          </a:xfrm>
          <a:prstGeom prst="ellipse">
            <a:avLst/>
          </a:prstGeom>
          <a:solidFill>
            <a:srgbClr val="FF3333"/>
          </a:solidFill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3180477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3269152" y="3270380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3316262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5507964" y="3467045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354589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347048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3269152" y="4019342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3316262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5507964" y="4216007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429485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421944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3269151" y="5618634"/>
            <a:ext cx="702415" cy="563766"/>
          </a:xfrm>
          <a:prstGeom prst="roundRect">
            <a:avLst/>
          </a:prstGeom>
          <a:solidFill>
            <a:srgbClr val="FF3333"/>
          </a:solidFill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4149175" y="5618634"/>
            <a:ext cx="1652337" cy="563766"/>
          </a:xfrm>
          <a:prstGeom prst="roundRect">
            <a:avLst/>
          </a:prstGeom>
          <a:solidFill>
            <a:srgbClr val="FF8000"/>
          </a:solidFill>
          <a:ln w="28575">
            <a:solidFill>
              <a:srgbClr val="D2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4023737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3483210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3659175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3659177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3707651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4351303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32D7E-13A0-41EE-BD5D-6003EEDB0C5C}"/>
              </a:ext>
            </a:extLst>
          </p:cNvPr>
          <p:cNvSpPr/>
          <p:nvPr/>
        </p:nvSpPr>
        <p:spPr>
          <a:xfrm>
            <a:off x="6457598" y="2340982"/>
            <a:ext cx="459645" cy="459645"/>
          </a:xfrm>
          <a:prstGeom prst="roundRect">
            <a:avLst/>
          </a:prstGeom>
          <a:solidFill>
            <a:srgbClr val="00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BAEAB-7C81-47BC-8831-DF24505645DF}"/>
              </a:ext>
            </a:extLst>
          </p:cNvPr>
          <p:cNvSpPr txBox="1"/>
          <p:nvPr/>
        </p:nvSpPr>
        <p:spPr>
          <a:xfrm>
            <a:off x="6947414" y="238613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Hero Button Colour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F896E7-EC2A-4962-BE6C-76A1EA8C5E45}"/>
              </a:ext>
            </a:extLst>
          </p:cNvPr>
          <p:cNvSpPr/>
          <p:nvPr/>
        </p:nvSpPr>
        <p:spPr>
          <a:xfrm>
            <a:off x="6457598" y="2954135"/>
            <a:ext cx="459645" cy="459645"/>
          </a:xfrm>
          <a:prstGeom prst="round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E3E7A7-781C-4C18-8DD8-A7BD922E91FD}"/>
              </a:ext>
            </a:extLst>
          </p:cNvPr>
          <p:cNvSpPr txBox="1"/>
          <p:nvPr/>
        </p:nvSpPr>
        <p:spPr>
          <a:xfrm>
            <a:off x="6947414" y="299929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Standard Button Colour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B2CC5C-FD42-4498-8F4A-C352C6AFC66B}"/>
              </a:ext>
            </a:extLst>
          </p:cNvPr>
          <p:cNvSpPr/>
          <p:nvPr/>
        </p:nvSpPr>
        <p:spPr>
          <a:xfrm>
            <a:off x="6457598" y="3564924"/>
            <a:ext cx="459645" cy="459645"/>
          </a:xfrm>
          <a:prstGeom prst="round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6623A-B55E-4621-BDEC-333809349DA9}"/>
              </a:ext>
            </a:extLst>
          </p:cNvPr>
          <p:cNvSpPr txBox="1"/>
          <p:nvPr/>
        </p:nvSpPr>
        <p:spPr>
          <a:xfrm>
            <a:off x="6947414" y="361008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Negative Button Colour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11C6EE-FA09-426C-A88D-95FEEB8D37A8}"/>
              </a:ext>
            </a:extLst>
          </p:cNvPr>
          <p:cNvSpPr/>
          <p:nvPr/>
        </p:nvSpPr>
        <p:spPr>
          <a:xfrm>
            <a:off x="6457598" y="1727829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B2CC3-586D-438F-9F23-4A836B39EEFF}"/>
              </a:ext>
            </a:extLst>
          </p:cNvPr>
          <p:cNvSpPr txBox="1"/>
          <p:nvPr/>
        </p:nvSpPr>
        <p:spPr>
          <a:xfrm>
            <a:off x="6947414" y="1772985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Background Colour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13BCE44-51A2-450C-8258-ACB24FFB25DF}"/>
              </a:ext>
            </a:extLst>
          </p:cNvPr>
          <p:cNvSpPr/>
          <p:nvPr/>
        </p:nvSpPr>
        <p:spPr>
          <a:xfrm>
            <a:off x="6457598" y="4181306"/>
            <a:ext cx="459645" cy="459645"/>
          </a:xfrm>
          <a:prstGeom prst="round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45BE64-AA6F-4245-B31F-94563B15F4B6}"/>
              </a:ext>
            </a:extLst>
          </p:cNvPr>
          <p:cNvSpPr txBox="1"/>
          <p:nvPr/>
        </p:nvSpPr>
        <p:spPr>
          <a:xfrm>
            <a:off x="6947414" y="4226462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Hobbies/Activities Colour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F6FEA8C-6255-463B-887E-2D08C9CC6AF3}"/>
              </a:ext>
            </a:extLst>
          </p:cNvPr>
          <p:cNvSpPr/>
          <p:nvPr/>
        </p:nvSpPr>
        <p:spPr>
          <a:xfrm>
            <a:off x="6457598" y="4797688"/>
            <a:ext cx="459645" cy="459645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E46D8D-9DC0-45EC-A6A3-E6785B526378}"/>
              </a:ext>
            </a:extLst>
          </p:cNvPr>
          <p:cNvSpPr txBox="1"/>
          <p:nvPr/>
        </p:nvSpPr>
        <p:spPr>
          <a:xfrm>
            <a:off x="6947414" y="484284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Family/Contacts Colour</a:t>
            </a:r>
          </a:p>
        </p:txBody>
      </p:sp>
    </p:spTree>
    <p:extLst>
      <p:ext uri="{BB962C8B-B14F-4D97-AF65-F5344CB8AC3E}">
        <p14:creationId xmlns:p14="http://schemas.microsoft.com/office/powerpoint/2010/main" val="138867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3091542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4452830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3276027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3269152" y="1770234"/>
            <a:ext cx="2532360" cy="563766"/>
          </a:xfrm>
          <a:prstGeom prst="roundRect">
            <a:avLst/>
          </a:prstGeom>
          <a:solidFill>
            <a:srgbClr val="BA2DE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3425506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3269152" y="2521418"/>
            <a:ext cx="2532360" cy="563766"/>
          </a:xfrm>
          <a:prstGeom prst="roundRect">
            <a:avLst/>
          </a:prstGeom>
          <a:solidFill>
            <a:srgbClr val="FDD46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3382002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rgbClr val="FDD46E"/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3219250" y="2448239"/>
            <a:ext cx="206256" cy="206256"/>
          </a:xfrm>
          <a:prstGeom prst="ellipse">
            <a:avLst/>
          </a:prstGeom>
          <a:solidFill>
            <a:srgbClr val="FF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3180477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3269152" y="3270380"/>
            <a:ext cx="2532360" cy="563766"/>
          </a:xfrm>
          <a:prstGeom prst="roundRect">
            <a:avLst/>
          </a:prstGeom>
          <a:solidFill>
            <a:srgbClr val="FCF1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3316262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5507964" y="3467045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354589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347048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3269152" y="4019342"/>
            <a:ext cx="2532360" cy="563766"/>
          </a:xfrm>
          <a:prstGeom prst="roundRect">
            <a:avLst/>
          </a:prstGeom>
          <a:solidFill>
            <a:srgbClr val="FCF1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3316262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5507964" y="4216007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429485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421944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3269151" y="5618634"/>
            <a:ext cx="702415" cy="563766"/>
          </a:xfrm>
          <a:prstGeom prst="roundRect">
            <a:avLst/>
          </a:prstGeom>
          <a:solidFill>
            <a:srgbClr val="FF333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4149175" y="5618634"/>
            <a:ext cx="1652337" cy="563766"/>
          </a:xfrm>
          <a:prstGeom prst="roundRect">
            <a:avLst/>
          </a:prstGeom>
          <a:solidFill>
            <a:srgbClr val="38B6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4023737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3483210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3659175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3659177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3707651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4351303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32D7E-13A0-41EE-BD5D-6003EEDB0C5C}"/>
              </a:ext>
            </a:extLst>
          </p:cNvPr>
          <p:cNvSpPr/>
          <p:nvPr/>
        </p:nvSpPr>
        <p:spPr>
          <a:xfrm>
            <a:off x="6457598" y="2340982"/>
            <a:ext cx="459645" cy="459645"/>
          </a:xfrm>
          <a:prstGeom prst="roundRect">
            <a:avLst/>
          </a:prstGeom>
          <a:solidFill>
            <a:srgbClr val="BA2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BAEAB-7C81-47BC-8831-DF24505645DF}"/>
              </a:ext>
            </a:extLst>
          </p:cNvPr>
          <p:cNvSpPr txBox="1"/>
          <p:nvPr/>
        </p:nvSpPr>
        <p:spPr>
          <a:xfrm>
            <a:off x="6947414" y="238613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Hero Button Colour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F896E7-EC2A-4962-BE6C-76A1EA8C5E45}"/>
              </a:ext>
            </a:extLst>
          </p:cNvPr>
          <p:cNvSpPr/>
          <p:nvPr/>
        </p:nvSpPr>
        <p:spPr>
          <a:xfrm>
            <a:off x="6457598" y="2954135"/>
            <a:ext cx="459645" cy="459645"/>
          </a:xfrm>
          <a:prstGeom prst="roundRect">
            <a:avLst/>
          </a:prstGeom>
          <a:solidFill>
            <a:srgbClr val="FDD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E3E7A7-781C-4C18-8DD8-A7BD922E91FD}"/>
              </a:ext>
            </a:extLst>
          </p:cNvPr>
          <p:cNvSpPr txBox="1"/>
          <p:nvPr/>
        </p:nvSpPr>
        <p:spPr>
          <a:xfrm>
            <a:off x="6947414" y="299929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Standard Button Colour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B2CC5C-FD42-4498-8F4A-C352C6AFC66B}"/>
              </a:ext>
            </a:extLst>
          </p:cNvPr>
          <p:cNvSpPr/>
          <p:nvPr/>
        </p:nvSpPr>
        <p:spPr>
          <a:xfrm>
            <a:off x="6457598" y="3564924"/>
            <a:ext cx="459645" cy="459645"/>
          </a:xfrm>
          <a:prstGeom prst="round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6623A-B55E-4621-BDEC-333809349DA9}"/>
              </a:ext>
            </a:extLst>
          </p:cNvPr>
          <p:cNvSpPr txBox="1"/>
          <p:nvPr/>
        </p:nvSpPr>
        <p:spPr>
          <a:xfrm>
            <a:off x="6947414" y="361008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Negative Button Colour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11C6EE-FA09-426C-A88D-95FEEB8D37A8}"/>
              </a:ext>
            </a:extLst>
          </p:cNvPr>
          <p:cNvSpPr/>
          <p:nvPr/>
        </p:nvSpPr>
        <p:spPr>
          <a:xfrm>
            <a:off x="6457598" y="1727829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B2CC3-586D-438F-9F23-4A836B39EEFF}"/>
              </a:ext>
            </a:extLst>
          </p:cNvPr>
          <p:cNvSpPr txBox="1"/>
          <p:nvPr/>
        </p:nvSpPr>
        <p:spPr>
          <a:xfrm>
            <a:off x="6947414" y="1772985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Background Colour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13BCE44-51A2-450C-8258-ACB24FFB25DF}"/>
              </a:ext>
            </a:extLst>
          </p:cNvPr>
          <p:cNvSpPr/>
          <p:nvPr/>
        </p:nvSpPr>
        <p:spPr>
          <a:xfrm>
            <a:off x="6457598" y="4181306"/>
            <a:ext cx="459645" cy="459645"/>
          </a:xfrm>
          <a:prstGeom prst="roundRect">
            <a:avLst/>
          </a:prstGeom>
          <a:solidFill>
            <a:srgbClr val="38B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45BE64-AA6F-4245-B31F-94563B15F4B6}"/>
              </a:ext>
            </a:extLst>
          </p:cNvPr>
          <p:cNvSpPr txBox="1"/>
          <p:nvPr/>
        </p:nvSpPr>
        <p:spPr>
          <a:xfrm>
            <a:off x="6947414" y="4226462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Hobbies/Activities Colour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F6FEA8C-6255-463B-887E-2D08C9CC6AF3}"/>
              </a:ext>
            </a:extLst>
          </p:cNvPr>
          <p:cNvSpPr/>
          <p:nvPr/>
        </p:nvSpPr>
        <p:spPr>
          <a:xfrm>
            <a:off x="6457598" y="4797688"/>
            <a:ext cx="459645" cy="459645"/>
          </a:xfrm>
          <a:prstGeom prst="roundRect">
            <a:avLst/>
          </a:prstGeom>
          <a:solidFill>
            <a:srgbClr val="38B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E46D8D-9DC0-45EC-A6A3-E6785B526378}"/>
              </a:ext>
            </a:extLst>
          </p:cNvPr>
          <p:cNvSpPr txBox="1"/>
          <p:nvPr/>
        </p:nvSpPr>
        <p:spPr>
          <a:xfrm>
            <a:off x="6947414" y="484284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Family/Contacts Colour</a:t>
            </a:r>
          </a:p>
        </p:txBody>
      </p:sp>
    </p:spTree>
    <p:extLst>
      <p:ext uri="{BB962C8B-B14F-4D97-AF65-F5344CB8AC3E}">
        <p14:creationId xmlns:p14="http://schemas.microsoft.com/office/powerpoint/2010/main" val="27813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3091542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4452830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3276027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3269152" y="1770234"/>
            <a:ext cx="2532360" cy="563766"/>
          </a:xfrm>
          <a:prstGeom prst="roundRect">
            <a:avLst/>
          </a:prstGeom>
          <a:solidFill>
            <a:srgbClr val="F86A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3425506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3269152" y="2521418"/>
            <a:ext cx="2532360" cy="563766"/>
          </a:xfrm>
          <a:prstGeom prst="roundRect">
            <a:avLst/>
          </a:prstGeom>
          <a:solidFill>
            <a:srgbClr val="5BBD7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3382002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rgbClr val="5BBD79"/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3219250" y="2448239"/>
            <a:ext cx="206256" cy="206256"/>
          </a:xfrm>
          <a:prstGeom prst="ellipse">
            <a:avLst/>
          </a:prstGeom>
          <a:solidFill>
            <a:srgbClr val="FF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3180477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3269152" y="3270380"/>
            <a:ext cx="2532360" cy="563766"/>
          </a:xfrm>
          <a:prstGeom prst="roundRect">
            <a:avLst/>
          </a:prstGeom>
          <a:solidFill>
            <a:srgbClr val="5BBD79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3316262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5507964" y="3467045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354589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347048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3269152" y="4019342"/>
            <a:ext cx="2532360" cy="563766"/>
          </a:xfrm>
          <a:prstGeom prst="roundRect">
            <a:avLst/>
          </a:prstGeom>
          <a:solidFill>
            <a:srgbClr val="5BBD79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3316262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5507964" y="4216007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429485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421944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3269151" y="5618634"/>
            <a:ext cx="702415" cy="563766"/>
          </a:xfrm>
          <a:prstGeom prst="roundRect">
            <a:avLst/>
          </a:prstGeom>
          <a:solidFill>
            <a:srgbClr val="FF5B5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4149175" y="5618634"/>
            <a:ext cx="1652337" cy="563766"/>
          </a:xfrm>
          <a:prstGeom prst="roundRect">
            <a:avLst/>
          </a:prstGeom>
          <a:solidFill>
            <a:srgbClr val="58BBF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4023737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3483210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3659175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3659177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3707651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4351303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32D7E-13A0-41EE-BD5D-6003EEDB0C5C}"/>
              </a:ext>
            </a:extLst>
          </p:cNvPr>
          <p:cNvSpPr/>
          <p:nvPr/>
        </p:nvSpPr>
        <p:spPr>
          <a:xfrm>
            <a:off x="6457598" y="2340982"/>
            <a:ext cx="459645" cy="459645"/>
          </a:xfrm>
          <a:prstGeom prst="roundRect">
            <a:avLst/>
          </a:prstGeom>
          <a:solidFill>
            <a:srgbClr val="F86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BAEAB-7C81-47BC-8831-DF24505645DF}"/>
              </a:ext>
            </a:extLst>
          </p:cNvPr>
          <p:cNvSpPr txBox="1"/>
          <p:nvPr/>
        </p:nvSpPr>
        <p:spPr>
          <a:xfrm>
            <a:off x="6947414" y="238613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Hero Button Colour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F896E7-EC2A-4962-BE6C-76A1EA8C5E45}"/>
              </a:ext>
            </a:extLst>
          </p:cNvPr>
          <p:cNvSpPr/>
          <p:nvPr/>
        </p:nvSpPr>
        <p:spPr>
          <a:xfrm>
            <a:off x="6457598" y="2954135"/>
            <a:ext cx="459645" cy="459645"/>
          </a:xfrm>
          <a:prstGeom prst="roundRect">
            <a:avLst/>
          </a:prstGeom>
          <a:solidFill>
            <a:srgbClr val="5BB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E3E7A7-781C-4C18-8DD8-A7BD922E91FD}"/>
              </a:ext>
            </a:extLst>
          </p:cNvPr>
          <p:cNvSpPr txBox="1"/>
          <p:nvPr/>
        </p:nvSpPr>
        <p:spPr>
          <a:xfrm>
            <a:off x="6947414" y="299929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Standard Button Colour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B2CC5C-FD42-4498-8F4A-C352C6AFC66B}"/>
              </a:ext>
            </a:extLst>
          </p:cNvPr>
          <p:cNvSpPr/>
          <p:nvPr/>
        </p:nvSpPr>
        <p:spPr>
          <a:xfrm>
            <a:off x="6457598" y="3564924"/>
            <a:ext cx="459645" cy="459645"/>
          </a:xfrm>
          <a:prstGeom prst="round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6623A-B55E-4621-BDEC-333809349DA9}"/>
              </a:ext>
            </a:extLst>
          </p:cNvPr>
          <p:cNvSpPr txBox="1"/>
          <p:nvPr/>
        </p:nvSpPr>
        <p:spPr>
          <a:xfrm>
            <a:off x="6947414" y="361008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Negative Button Colour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11C6EE-FA09-426C-A88D-95FEEB8D37A8}"/>
              </a:ext>
            </a:extLst>
          </p:cNvPr>
          <p:cNvSpPr/>
          <p:nvPr/>
        </p:nvSpPr>
        <p:spPr>
          <a:xfrm>
            <a:off x="6457598" y="1727829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B2CC3-586D-438F-9F23-4A836B39EEFF}"/>
              </a:ext>
            </a:extLst>
          </p:cNvPr>
          <p:cNvSpPr txBox="1"/>
          <p:nvPr/>
        </p:nvSpPr>
        <p:spPr>
          <a:xfrm>
            <a:off x="6947414" y="1772985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Background Colour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13BCE44-51A2-450C-8258-ACB24FFB25DF}"/>
              </a:ext>
            </a:extLst>
          </p:cNvPr>
          <p:cNvSpPr/>
          <p:nvPr/>
        </p:nvSpPr>
        <p:spPr>
          <a:xfrm>
            <a:off x="6457598" y="4181306"/>
            <a:ext cx="459645" cy="459645"/>
          </a:xfrm>
          <a:prstGeom prst="roundRect">
            <a:avLst/>
          </a:prstGeom>
          <a:solidFill>
            <a:srgbClr val="58B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45BE64-AA6F-4245-B31F-94563B15F4B6}"/>
              </a:ext>
            </a:extLst>
          </p:cNvPr>
          <p:cNvSpPr txBox="1"/>
          <p:nvPr/>
        </p:nvSpPr>
        <p:spPr>
          <a:xfrm>
            <a:off x="6947414" y="4226462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Hobbies/Activities Colour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F6FEA8C-6255-463B-887E-2D08C9CC6AF3}"/>
              </a:ext>
            </a:extLst>
          </p:cNvPr>
          <p:cNvSpPr/>
          <p:nvPr/>
        </p:nvSpPr>
        <p:spPr>
          <a:xfrm>
            <a:off x="6457598" y="4797688"/>
            <a:ext cx="459645" cy="459645"/>
          </a:xfrm>
          <a:prstGeom prst="roundRect">
            <a:avLst/>
          </a:prstGeom>
          <a:solidFill>
            <a:srgbClr val="58B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E46D8D-9DC0-45EC-A6A3-E6785B526378}"/>
              </a:ext>
            </a:extLst>
          </p:cNvPr>
          <p:cNvSpPr txBox="1"/>
          <p:nvPr/>
        </p:nvSpPr>
        <p:spPr>
          <a:xfrm>
            <a:off x="6947414" y="484284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Family/Contacts Colour</a:t>
            </a:r>
          </a:p>
        </p:txBody>
      </p:sp>
    </p:spTree>
    <p:extLst>
      <p:ext uri="{BB962C8B-B14F-4D97-AF65-F5344CB8AC3E}">
        <p14:creationId xmlns:p14="http://schemas.microsoft.com/office/powerpoint/2010/main" val="52139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3091542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4452830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3276027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3269152" y="1770234"/>
            <a:ext cx="2532360" cy="563766"/>
          </a:xfrm>
          <a:prstGeom prst="roundRect">
            <a:avLst/>
          </a:prstGeom>
          <a:solidFill>
            <a:srgbClr val="F1BD6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3425506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3269152" y="2521418"/>
            <a:ext cx="2532360" cy="563766"/>
          </a:xfrm>
          <a:prstGeom prst="roundRect">
            <a:avLst/>
          </a:prstGeom>
          <a:solidFill>
            <a:srgbClr val="5BBD7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3382002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rgbClr val="5BBD79"/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3219250" y="2448239"/>
            <a:ext cx="206256" cy="206256"/>
          </a:xfrm>
          <a:prstGeom prst="ellipse">
            <a:avLst/>
          </a:prstGeom>
          <a:solidFill>
            <a:srgbClr val="FF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3180477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3269152" y="3270380"/>
            <a:ext cx="2532360" cy="563766"/>
          </a:xfrm>
          <a:prstGeom prst="roundRect">
            <a:avLst/>
          </a:prstGeom>
          <a:solidFill>
            <a:srgbClr val="FCF1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3316262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5507964" y="3467045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354589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347048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3269152" y="4019342"/>
            <a:ext cx="2532360" cy="563766"/>
          </a:xfrm>
          <a:prstGeom prst="roundRect">
            <a:avLst/>
          </a:prstGeom>
          <a:solidFill>
            <a:srgbClr val="FCF1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3316262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5507964" y="4216007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429485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421944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3269151" y="5618634"/>
            <a:ext cx="702415" cy="563766"/>
          </a:xfrm>
          <a:prstGeom prst="roundRect">
            <a:avLst/>
          </a:prstGeom>
          <a:solidFill>
            <a:srgbClr val="FF5B5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4149175" y="5618634"/>
            <a:ext cx="1652337" cy="563766"/>
          </a:xfrm>
          <a:prstGeom prst="roundRect">
            <a:avLst/>
          </a:prstGeom>
          <a:solidFill>
            <a:srgbClr val="9E73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4023737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3483210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3659175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3659177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3707651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4351303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32D7E-13A0-41EE-BD5D-6003EEDB0C5C}"/>
              </a:ext>
            </a:extLst>
          </p:cNvPr>
          <p:cNvSpPr/>
          <p:nvPr/>
        </p:nvSpPr>
        <p:spPr>
          <a:xfrm>
            <a:off x="6457598" y="2340982"/>
            <a:ext cx="459645" cy="459645"/>
          </a:xfrm>
          <a:prstGeom prst="roundRect">
            <a:avLst/>
          </a:prstGeom>
          <a:solidFill>
            <a:srgbClr val="F1B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BAEAB-7C81-47BC-8831-DF24505645DF}"/>
              </a:ext>
            </a:extLst>
          </p:cNvPr>
          <p:cNvSpPr txBox="1"/>
          <p:nvPr/>
        </p:nvSpPr>
        <p:spPr>
          <a:xfrm>
            <a:off x="6947414" y="238613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Hero Button Colour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F896E7-EC2A-4962-BE6C-76A1EA8C5E45}"/>
              </a:ext>
            </a:extLst>
          </p:cNvPr>
          <p:cNvSpPr/>
          <p:nvPr/>
        </p:nvSpPr>
        <p:spPr>
          <a:xfrm>
            <a:off x="6457598" y="2954135"/>
            <a:ext cx="459645" cy="459645"/>
          </a:xfrm>
          <a:prstGeom prst="roundRect">
            <a:avLst/>
          </a:prstGeom>
          <a:solidFill>
            <a:srgbClr val="5BB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E3E7A7-781C-4C18-8DD8-A7BD922E91FD}"/>
              </a:ext>
            </a:extLst>
          </p:cNvPr>
          <p:cNvSpPr txBox="1"/>
          <p:nvPr/>
        </p:nvSpPr>
        <p:spPr>
          <a:xfrm>
            <a:off x="6947414" y="299929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Standard Button Colour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B2CC5C-FD42-4498-8F4A-C352C6AFC66B}"/>
              </a:ext>
            </a:extLst>
          </p:cNvPr>
          <p:cNvSpPr/>
          <p:nvPr/>
        </p:nvSpPr>
        <p:spPr>
          <a:xfrm>
            <a:off x="6457598" y="3564924"/>
            <a:ext cx="459645" cy="459645"/>
          </a:xfrm>
          <a:prstGeom prst="round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6623A-B55E-4621-BDEC-333809349DA9}"/>
              </a:ext>
            </a:extLst>
          </p:cNvPr>
          <p:cNvSpPr txBox="1"/>
          <p:nvPr/>
        </p:nvSpPr>
        <p:spPr>
          <a:xfrm>
            <a:off x="6947414" y="361008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Negative Button Colour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11C6EE-FA09-426C-A88D-95FEEB8D37A8}"/>
              </a:ext>
            </a:extLst>
          </p:cNvPr>
          <p:cNvSpPr/>
          <p:nvPr/>
        </p:nvSpPr>
        <p:spPr>
          <a:xfrm>
            <a:off x="6457598" y="1727829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B2CC3-586D-438F-9F23-4A836B39EEFF}"/>
              </a:ext>
            </a:extLst>
          </p:cNvPr>
          <p:cNvSpPr txBox="1"/>
          <p:nvPr/>
        </p:nvSpPr>
        <p:spPr>
          <a:xfrm>
            <a:off x="6947414" y="1772985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Background Colour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13BCE44-51A2-450C-8258-ACB24FFB25DF}"/>
              </a:ext>
            </a:extLst>
          </p:cNvPr>
          <p:cNvSpPr/>
          <p:nvPr/>
        </p:nvSpPr>
        <p:spPr>
          <a:xfrm>
            <a:off x="6457598" y="4181306"/>
            <a:ext cx="459645" cy="459645"/>
          </a:xfrm>
          <a:prstGeom prst="roundRect">
            <a:avLst/>
          </a:prstGeom>
          <a:solidFill>
            <a:srgbClr val="9E7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45BE64-AA6F-4245-B31F-94563B15F4B6}"/>
              </a:ext>
            </a:extLst>
          </p:cNvPr>
          <p:cNvSpPr txBox="1"/>
          <p:nvPr/>
        </p:nvSpPr>
        <p:spPr>
          <a:xfrm>
            <a:off x="6947414" y="4226462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Hobbies/Activities Colour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F6FEA8C-6255-463B-887E-2D08C9CC6AF3}"/>
              </a:ext>
            </a:extLst>
          </p:cNvPr>
          <p:cNvSpPr/>
          <p:nvPr/>
        </p:nvSpPr>
        <p:spPr>
          <a:xfrm>
            <a:off x="6457598" y="4797688"/>
            <a:ext cx="459645" cy="459645"/>
          </a:xfrm>
          <a:prstGeom prst="roundRect">
            <a:avLst/>
          </a:prstGeom>
          <a:solidFill>
            <a:srgbClr val="9E7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E46D8D-9DC0-45EC-A6A3-E6785B526378}"/>
              </a:ext>
            </a:extLst>
          </p:cNvPr>
          <p:cNvSpPr txBox="1"/>
          <p:nvPr/>
        </p:nvSpPr>
        <p:spPr>
          <a:xfrm>
            <a:off x="6947414" y="484284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Family/Contacts Colour</a:t>
            </a:r>
          </a:p>
        </p:txBody>
      </p:sp>
    </p:spTree>
    <p:extLst>
      <p:ext uri="{BB962C8B-B14F-4D97-AF65-F5344CB8AC3E}">
        <p14:creationId xmlns:p14="http://schemas.microsoft.com/office/powerpoint/2010/main" val="76057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3091542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4452830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3276027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3269152" y="1770234"/>
            <a:ext cx="2532360" cy="563766"/>
          </a:xfrm>
          <a:prstGeom prst="roundRect">
            <a:avLst/>
          </a:prstGeom>
          <a:solidFill>
            <a:srgbClr val="BA2DE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3425506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3269152" y="2521418"/>
            <a:ext cx="2532360" cy="563766"/>
          </a:xfrm>
          <a:prstGeom prst="roundRect">
            <a:avLst/>
          </a:prstGeom>
          <a:solidFill>
            <a:srgbClr val="FCC94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3382002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rgbClr val="FCC94A"/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3219250" y="2448239"/>
            <a:ext cx="206256" cy="206256"/>
          </a:xfrm>
          <a:prstGeom prst="ellipse">
            <a:avLst/>
          </a:prstGeom>
          <a:solidFill>
            <a:srgbClr val="FF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3180477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3269152" y="3270380"/>
            <a:ext cx="2532360" cy="563766"/>
          </a:xfrm>
          <a:prstGeom prst="roundRect">
            <a:avLst/>
          </a:prstGeom>
          <a:solidFill>
            <a:srgbClr val="FCF1D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3316262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5507964" y="3467045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354589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347048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3269152" y="4019342"/>
            <a:ext cx="2532360" cy="563766"/>
          </a:xfrm>
          <a:prstGeom prst="roundRect">
            <a:avLst/>
          </a:prstGeom>
          <a:solidFill>
            <a:srgbClr val="FCF1D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3316262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5507964" y="4216007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429485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421944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3269151" y="5618634"/>
            <a:ext cx="702415" cy="563766"/>
          </a:xfrm>
          <a:prstGeom prst="roundRect">
            <a:avLst/>
          </a:prstGeom>
          <a:solidFill>
            <a:srgbClr val="FF333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4149175" y="5618634"/>
            <a:ext cx="1652337" cy="563766"/>
          </a:xfrm>
          <a:prstGeom prst="roundRect">
            <a:avLst/>
          </a:prstGeom>
          <a:solidFill>
            <a:srgbClr val="38B6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4023737" y="6338923"/>
            <a:ext cx="1062582" cy="0"/>
          </a:xfrm>
          <a:prstGeom prst="lin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3483210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3659175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3659177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3707651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4351303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32D7E-13A0-41EE-BD5D-6003EEDB0C5C}"/>
              </a:ext>
            </a:extLst>
          </p:cNvPr>
          <p:cNvSpPr/>
          <p:nvPr/>
        </p:nvSpPr>
        <p:spPr>
          <a:xfrm>
            <a:off x="6457598" y="2340982"/>
            <a:ext cx="459645" cy="459645"/>
          </a:xfrm>
          <a:prstGeom prst="roundRect">
            <a:avLst/>
          </a:prstGeom>
          <a:solidFill>
            <a:srgbClr val="BA2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BAEAB-7C81-47BC-8831-DF24505645DF}"/>
              </a:ext>
            </a:extLst>
          </p:cNvPr>
          <p:cNvSpPr txBox="1"/>
          <p:nvPr/>
        </p:nvSpPr>
        <p:spPr>
          <a:xfrm>
            <a:off x="6947414" y="238613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Hero Button Colour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F896E7-EC2A-4962-BE6C-76A1EA8C5E45}"/>
              </a:ext>
            </a:extLst>
          </p:cNvPr>
          <p:cNvSpPr/>
          <p:nvPr/>
        </p:nvSpPr>
        <p:spPr>
          <a:xfrm>
            <a:off x="6457598" y="2954135"/>
            <a:ext cx="459645" cy="459645"/>
          </a:xfrm>
          <a:prstGeom prst="roundRect">
            <a:avLst/>
          </a:prstGeom>
          <a:solidFill>
            <a:srgbClr val="FCC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E3E7A7-781C-4C18-8DD8-A7BD922E91FD}"/>
              </a:ext>
            </a:extLst>
          </p:cNvPr>
          <p:cNvSpPr txBox="1"/>
          <p:nvPr/>
        </p:nvSpPr>
        <p:spPr>
          <a:xfrm>
            <a:off x="6947414" y="299929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Standard Button Colour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B2CC5C-FD42-4498-8F4A-C352C6AFC66B}"/>
              </a:ext>
            </a:extLst>
          </p:cNvPr>
          <p:cNvSpPr/>
          <p:nvPr/>
        </p:nvSpPr>
        <p:spPr>
          <a:xfrm>
            <a:off x="6457598" y="3564924"/>
            <a:ext cx="459645" cy="459645"/>
          </a:xfrm>
          <a:prstGeom prst="round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6623A-B55E-4621-BDEC-333809349DA9}"/>
              </a:ext>
            </a:extLst>
          </p:cNvPr>
          <p:cNvSpPr txBox="1"/>
          <p:nvPr/>
        </p:nvSpPr>
        <p:spPr>
          <a:xfrm>
            <a:off x="6947414" y="361008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Negative Button Colour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11C6EE-FA09-426C-A88D-95FEEB8D37A8}"/>
              </a:ext>
            </a:extLst>
          </p:cNvPr>
          <p:cNvSpPr/>
          <p:nvPr/>
        </p:nvSpPr>
        <p:spPr>
          <a:xfrm>
            <a:off x="6457598" y="1727829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B2CC3-586D-438F-9F23-4A836B39EEFF}"/>
              </a:ext>
            </a:extLst>
          </p:cNvPr>
          <p:cNvSpPr txBox="1"/>
          <p:nvPr/>
        </p:nvSpPr>
        <p:spPr>
          <a:xfrm>
            <a:off x="6947414" y="1772985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Background Colour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13BCE44-51A2-450C-8258-ACB24FFB25DF}"/>
              </a:ext>
            </a:extLst>
          </p:cNvPr>
          <p:cNvSpPr/>
          <p:nvPr/>
        </p:nvSpPr>
        <p:spPr>
          <a:xfrm>
            <a:off x="6457598" y="4181306"/>
            <a:ext cx="459645" cy="459645"/>
          </a:xfrm>
          <a:prstGeom prst="roundRect">
            <a:avLst/>
          </a:prstGeom>
          <a:solidFill>
            <a:srgbClr val="38B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45BE64-AA6F-4245-B31F-94563B15F4B6}"/>
              </a:ext>
            </a:extLst>
          </p:cNvPr>
          <p:cNvSpPr txBox="1"/>
          <p:nvPr/>
        </p:nvSpPr>
        <p:spPr>
          <a:xfrm>
            <a:off x="6947414" y="4226462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Hobbies/Activities Colour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F6FEA8C-6255-463B-887E-2D08C9CC6AF3}"/>
              </a:ext>
            </a:extLst>
          </p:cNvPr>
          <p:cNvSpPr/>
          <p:nvPr/>
        </p:nvSpPr>
        <p:spPr>
          <a:xfrm>
            <a:off x="6457598" y="4797688"/>
            <a:ext cx="459645" cy="459645"/>
          </a:xfrm>
          <a:prstGeom prst="roundRect">
            <a:avLst/>
          </a:prstGeom>
          <a:solidFill>
            <a:srgbClr val="38B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E46D8D-9DC0-45EC-A6A3-E6785B526378}"/>
              </a:ext>
            </a:extLst>
          </p:cNvPr>
          <p:cNvSpPr txBox="1"/>
          <p:nvPr/>
        </p:nvSpPr>
        <p:spPr>
          <a:xfrm>
            <a:off x="6947414" y="484284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Family/Contacts Colour</a:t>
            </a:r>
          </a:p>
        </p:txBody>
      </p:sp>
    </p:spTree>
    <p:extLst>
      <p:ext uri="{BB962C8B-B14F-4D97-AF65-F5344CB8AC3E}">
        <p14:creationId xmlns:p14="http://schemas.microsoft.com/office/powerpoint/2010/main" val="344757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3091542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rgbClr val="88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4452830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3276027" y="1120656"/>
            <a:ext cx="253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Bierstadt" panose="020B0504020202020204" pitchFamily="34" charset="0"/>
              </a:rPr>
              <a:t>Family &amp; Friends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3269152" y="1770234"/>
            <a:ext cx="2532360" cy="563766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rgbClr val="368E38"/>
                </a:solidFill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3425506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rgbClr val="368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rgbClr val="368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3269152" y="2521418"/>
            <a:ext cx="2532360" cy="563766"/>
          </a:xfrm>
          <a:prstGeom prst="roundRect">
            <a:avLst/>
          </a:prstGeom>
          <a:solidFill>
            <a:srgbClr val="45B5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3382002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rgbClr val="45B548"/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3219250" y="2448239"/>
            <a:ext cx="206256" cy="206256"/>
          </a:xfrm>
          <a:prstGeom prst="ellipse">
            <a:avLst/>
          </a:prstGeom>
          <a:solidFill>
            <a:srgbClr val="F11F1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3180477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3269152" y="3270380"/>
            <a:ext cx="2532360" cy="5637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bg1"/>
                </a:solidFill>
                <a:latin typeface="Bierstadt" panose="020B0504020202020204" pitchFamily="34" charset="0"/>
              </a:rPr>
              <a:t>        Mary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3316262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5507964" y="3467045"/>
            <a:ext cx="0" cy="18893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3545892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3470482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3269152" y="4019342"/>
            <a:ext cx="2532360" cy="56376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bg1"/>
                </a:solidFill>
                <a:latin typeface="Bierstadt" panose="020B0504020202020204" pitchFamily="34" charset="0"/>
              </a:rPr>
              <a:t>        Eliza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3316262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5507964" y="4216007"/>
            <a:ext cx="0" cy="18893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5571952" y="4294854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5571951" y="4219444"/>
            <a:ext cx="0" cy="10664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501E6D-A23A-4FEF-8344-65195D345A7E}"/>
              </a:ext>
            </a:extLst>
          </p:cNvPr>
          <p:cNvSpPr/>
          <p:nvPr/>
        </p:nvSpPr>
        <p:spPr>
          <a:xfrm>
            <a:off x="3269151" y="5618634"/>
            <a:ext cx="702415" cy="563766"/>
          </a:xfrm>
          <a:prstGeom prst="roundRect">
            <a:avLst/>
          </a:prstGeom>
          <a:solidFill>
            <a:srgbClr val="F11F1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7EAC6BB-99FB-48ED-B1FF-4328E71BE959}"/>
              </a:ext>
            </a:extLst>
          </p:cNvPr>
          <p:cNvSpPr/>
          <p:nvPr/>
        </p:nvSpPr>
        <p:spPr>
          <a:xfrm>
            <a:off x="4149175" y="5618634"/>
            <a:ext cx="1652337" cy="563766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rgbClr val="368E38"/>
                </a:solidFill>
                <a:latin typeface="Bierstadt" panose="020B0504020202020204" pitchFamily="34" charset="0"/>
              </a:rPr>
              <a:t>      Hobbies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4023737" y="6338923"/>
            <a:ext cx="1062582" cy="0"/>
          </a:xfrm>
          <a:prstGeom prst="line">
            <a:avLst/>
          </a:prstGeom>
          <a:ln w="63500" cap="rnd">
            <a:solidFill>
              <a:srgbClr val="368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C8EE2-003E-4ED3-B95D-0D85B4E13492}"/>
              </a:ext>
            </a:extLst>
          </p:cNvPr>
          <p:cNvGrpSpPr/>
          <p:nvPr/>
        </p:nvGrpSpPr>
        <p:grpSpPr>
          <a:xfrm rot="10800000">
            <a:off x="3483210" y="5874328"/>
            <a:ext cx="153542" cy="93334"/>
            <a:chOff x="3622512" y="3622882"/>
            <a:chExt cx="211776" cy="1287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EC1A1A-82F1-45FA-82DB-983978A47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6381D8-948B-4923-8DDA-5E0EB3FE97B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3F7C26-28B5-49C4-91A2-409E370F72C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CA6B7-6ADD-43AE-B36D-92DEF359DD7B}"/>
              </a:ext>
            </a:extLst>
          </p:cNvPr>
          <p:cNvCxnSpPr>
            <a:cxnSpLocks/>
          </p:cNvCxnSpPr>
          <p:nvPr/>
        </p:nvCxnSpPr>
        <p:spPr>
          <a:xfrm rot="16200000">
            <a:off x="3659175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A85ED1-D2D6-4567-A8EF-91D16BE1EED0}"/>
              </a:ext>
            </a:extLst>
          </p:cNvPr>
          <p:cNvCxnSpPr>
            <a:cxnSpLocks/>
          </p:cNvCxnSpPr>
          <p:nvPr/>
        </p:nvCxnSpPr>
        <p:spPr>
          <a:xfrm rot="16200000">
            <a:off x="3659177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5DBF3B-38AF-430E-9A95-FE8AEB443C3A}"/>
              </a:ext>
            </a:extLst>
          </p:cNvPr>
          <p:cNvCxnSpPr>
            <a:cxnSpLocks/>
          </p:cNvCxnSpPr>
          <p:nvPr/>
        </p:nvCxnSpPr>
        <p:spPr>
          <a:xfrm>
            <a:off x="3707651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4BE04E4-1997-4E9E-BB60-89B0B605F133}"/>
              </a:ext>
            </a:extLst>
          </p:cNvPr>
          <p:cNvGrpSpPr/>
          <p:nvPr/>
        </p:nvGrpSpPr>
        <p:grpSpPr>
          <a:xfrm>
            <a:off x="4351303" y="5770051"/>
            <a:ext cx="152504" cy="240887"/>
            <a:chOff x="2376384" y="5748414"/>
            <a:chExt cx="180588" cy="28524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EF2B0-4647-445E-96F3-832062495FA1}"/>
                </a:ext>
              </a:extLst>
            </p:cNvPr>
            <p:cNvSpPr/>
            <p:nvPr/>
          </p:nvSpPr>
          <p:spPr>
            <a:xfrm>
              <a:off x="2376384" y="5748414"/>
              <a:ext cx="180588" cy="220582"/>
            </a:xfrm>
            <a:custGeom>
              <a:avLst/>
              <a:gdLst>
                <a:gd name="connsiteX0" fmla="*/ 90294 w 180588"/>
                <a:gd name="connsiteY0" fmla="*/ 0 h 220582"/>
                <a:gd name="connsiteX1" fmla="*/ 180588 w 180588"/>
                <a:gd name="connsiteY1" fmla="*/ 90294 h 220582"/>
                <a:gd name="connsiteX2" fmla="*/ 154142 w 180588"/>
                <a:gd name="connsiteY2" fmla="*/ 154142 h 220582"/>
                <a:gd name="connsiteX3" fmla="*/ 137655 w 180588"/>
                <a:gd name="connsiteY3" fmla="*/ 165257 h 220582"/>
                <a:gd name="connsiteX4" fmla="*/ 137655 w 180588"/>
                <a:gd name="connsiteY4" fmla="*/ 220582 h 220582"/>
                <a:gd name="connsiteX5" fmla="*/ 42930 w 180588"/>
                <a:gd name="connsiteY5" fmla="*/ 220582 h 220582"/>
                <a:gd name="connsiteX6" fmla="*/ 42930 w 180588"/>
                <a:gd name="connsiteY6" fmla="*/ 165255 h 220582"/>
                <a:gd name="connsiteX7" fmla="*/ 26446 w 180588"/>
                <a:gd name="connsiteY7" fmla="*/ 154142 h 220582"/>
                <a:gd name="connsiteX8" fmla="*/ 0 w 180588"/>
                <a:gd name="connsiteY8" fmla="*/ 90294 h 220582"/>
                <a:gd name="connsiteX9" fmla="*/ 90294 w 180588"/>
                <a:gd name="connsiteY9" fmla="*/ 0 h 22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588" h="220582">
                  <a:moveTo>
                    <a:pt x="90294" y="0"/>
                  </a:moveTo>
                  <a:cubicBezTo>
                    <a:pt x="140162" y="0"/>
                    <a:pt x="180588" y="40426"/>
                    <a:pt x="180588" y="90294"/>
                  </a:cubicBezTo>
                  <a:cubicBezTo>
                    <a:pt x="180588" y="115228"/>
                    <a:pt x="170482" y="137802"/>
                    <a:pt x="154142" y="154142"/>
                  </a:cubicBezTo>
                  <a:lnTo>
                    <a:pt x="137655" y="165257"/>
                  </a:lnTo>
                  <a:lnTo>
                    <a:pt x="137655" y="220582"/>
                  </a:lnTo>
                  <a:lnTo>
                    <a:pt x="42930" y="220582"/>
                  </a:lnTo>
                  <a:lnTo>
                    <a:pt x="42930" y="165255"/>
                  </a:lnTo>
                  <a:lnTo>
                    <a:pt x="26446" y="154142"/>
                  </a:lnTo>
                  <a:cubicBezTo>
                    <a:pt x="10106" y="137802"/>
                    <a:pt x="0" y="115228"/>
                    <a:pt x="0" y="90294"/>
                  </a:cubicBezTo>
                  <a:cubicBezTo>
                    <a:pt x="0" y="40426"/>
                    <a:pt x="40426" y="0"/>
                    <a:pt x="90294" y="0"/>
                  </a:cubicBezTo>
                  <a:close/>
                </a:path>
              </a:pathLst>
            </a:custGeom>
            <a:noFill/>
            <a:ln w="38100" cap="rnd">
              <a:solidFill>
                <a:srgbClr val="368E3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5173F9-9A13-410C-B701-624BFCA5A6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66678" y="6000549"/>
              <a:ext cx="0" cy="66219"/>
            </a:xfrm>
            <a:prstGeom prst="line">
              <a:avLst/>
            </a:prstGeom>
            <a:ln w="38100" cap="rnd">
              <a:solidFill>
                <a:srgbClr val="368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A32D7E-13A0-41EE-BD5D-6003EEDB0C5C}"/>
              </a:ext>
            </a:extLst>
          </p:cNvPr>
          <p:cNvSpPr/>
          <p:nvPr/>
        </p:nvSpPr>
        <p:spPr>
          <a:xfrm>
            <a:off x="6457598" y="2340982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BAEAB-7C81-47BC-8831-DF24505645DF}"/>
              </a:ext>
            </a:extLst>
          </p:cNvPr>
          <p:cNvSpPr txBox="1"/>
          <p:nvPr/>
        </p:nvSpPr>
        <p:spPr>
          <a:xfrm>
            <a:off x="6947414" y="238613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Hero Button Colour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1F896E7-EC2A-4962-BE6C-76A1EA8C5E45}"/>
              </a:ext>
            </a:extLst>
          </p:cNvPr>
          <p:cNvSpPr/>
          <p:nvPr/>
        </p:nvSpPr>
        <p:spPr>
          <a:xfrm>
            <a:off x="6457598" y="2954135"/>
            <a:ext cx="459645" cy="459645"/>
          </a:xfrm>
          <a:prstGeom prst="roundRect">
            <a:avLst/>
          </a:prstGeom>
          <a:solidFill>
            <a:srgbClr val="45B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E3E7A7-781C-4C18-8DD8-A7BD922E91FD}"/>
              </a:ext>
            </a:extLst>
          </p:cNvPr>
          <p:cNvSpPr txBox="1"/>
          <p:nvPr/>
        </p:nvSpPr>
        <p:spPr>
          <a:xfrm>
            <a:off x="6947414" y="299929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Standard Button Colour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B2CC5C-FD42-4498-8F4A-C352C6AFC66B}"/>
              </a:ext>
            </a:extLst>
          </p:cNvPr>
          <p:cNvSpPr/>
          <p:nvPr/>
        </p:nvSpPr>
        <p:spPr>
          <a:xfrm>
            <a:off x="6457598" y="3564924"/>
            <a:ext cx="459645" cy="459645"/>
          </a:xfrm>
          <a:prstGeom prst="roundRect">
            <a:avLst/>
          </a:prstGeom>
          <a:solidFill>
            <a:srgbClr val="F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26623A-B55E-4621-BDEC-333809349DA9}"/>
              </a:ext>
            </a:extLst>
          </p:cNvPr>
          <p:cNvSpPr txBox="1"/>
          <p:nvPr/>
        </p:nvSpPr>
        <p:spPr>
          <a:xfrm>
            <a:off x="6947414" y="361008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Negative Button Colour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11C6EE-FA09-426C-A88D-95FEEB8D37A8}"/>
              </a:ext>
            </a:extLst>
          </p:cNvPr>
          <p:cNvSpPr/>
          <p:nvPr/>
        </p:nvSpPr>
        <p:spPr>
          <a:xfrm>
            <a:off x="6457598" y="1727829"/>
            <a:ext cx="459645" cy="459645"/>
          </a:xfrm>
          <a:prstGeom prst="roundRect">
            <a:avLst/>
          </a:prstGeom>
          <a:solidFill>
            <a:srgbClr val="88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B2CC3-586D-438F-9F23-4A836B39EEFF}"/>
              </a:ext>
            </a:extLst>
          </p:cNvPr>
          <p:cNvSpPr txBox="1"/>
          <p:nvPr/>
        </p:nvSpPr>
        <p:spPr>
          <a:xfrm>
            <a:off x="6947414" y="1772985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Background Colour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13BCE44-51A2-450C-8258-ACB24FFB25DF}"/>
              </a:ext>
            </a:extLst>
          </p:cNvPr>
          <p:cNvSpPr/>
          <p:nvPr/>
        </p:nvSpPr>
        <p:spPr>
          <a:xfrm>
            <a:off x="6457598" y="4181306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45BE64-AA6F-4245-B31F-94563B15F4B6}"/>
              </a:ext>
            </a:extLst>
          </p:cNvPr>
          <p:cNvSpPr txBox="1"/>
          <p:nvPr/>
        </p:nvSpPr>
        <p:spPr>
          <a:xfrm>
            <a:off x="6947414" y="4226462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Hobbies/Activities Colour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F6FEA8C-6255-463B-887E-2D08C9CC6AF3}"/>
              </a:ext>
            </a:extLst>
          </p:cNvPr>
          <p:cNvSpPr/>
          <p:nvPr/>
        </p:nvSpPr>
        <p:spPr>
          <a:xfrm>
            <a:off x="6457598" y="4797688"/>
            <a:ext cx="459645" cy="459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E46D8D-9DC0-45EC-A6A3-E6785B526378}"/>
              </a:ext>
            </a:extLst>
          </p:cNvPr>
          <p:cNvSpPr txBox="1"/>
          <p:nvPr/>
        </p:nvSpPr>
        <p:spPr>
          <a:xfrm>
            <a:off x="6947414" y="4842844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Bierstadt" panose="020B0504020202020204" pitchFamily="34" charset="0"/>
              </a:rPr>
              <a:t>Family/Contacts Colour</a:t>
            </a:r>
          </a:p>
        </p:txBody>
      </p:sp>
    </p:spTree>
    <p:extLst>
      <p:ext uri="{BB962C8B-B14F-4D97-AF65-F5344CB8AC3E}">
        <p14:creationId xmlns:p14="http://schemas.microsoft.com/office/powerpoint/2010/main" val="157721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47739-468E-4761-8191-49B898A5CA6D}"/>
              </a:ext>
            </a:extLst>
          </p:cNvPr>
          <p:cNvSpPr txBox="1"/>
          <p:nvPr/>
        </p:nvSpPr>
        <p:spPr>
          <a:xfrm>
            <a:off x="2345193" y="1615670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Family &amp; Friends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CC3DC5-3BF7-4641-A3DB-5ED640D998D3}"/>
              </a:ext>
            </a:extLst>
          </p:cNvPr>
          <p:cNvSpPr/>
          <p:nvPr/>
        </p:nvSpPr>
        <p:spPr>
          <a:xfrm>
            <a:off x="2437255" y="2265248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</a:t>
            </a:r>
            <a:r>
              <a:rPr lang="en-AU" sz="20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New Contact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9D63-2C29-4E89-A09A-981FF80F3A32}"/>
              </a:ext>
            </a:extLst>
          </p:cNvPr>
          <p:cNvGrpSpPr/>
          <p:nvPr/>
        </p:nvGrpSpPr>
        <p:grpSpPr>
          <a:xfrm>
            <a:off x="2593609" y="2452666"/>
            <a:ext cx="188930" cy="188930"/>
            <a:chOff x="1424986" y="1887972"/>
            <a:chExt cx="328290" cy="3282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AF392AD-B435-40A1-84BF-26D5DEDFD1A4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17749D-601F-49C9-B799-F12EEBA2D9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CE9BC6-8081-46D8-BF46-A9276408434E}"/>
              </a:ext>
            </a:extLst>
          </p:cNvPr>
          <p:cNvSpPr txBox="1"/>
          <p:nvPr/>
        </p:nvSpPr>
        <p:spPr>
          <a:xfrm>
            <a:off x="2488198" y="3624370"/>
            <a:ext cx="2430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>
                <a:latin typeface="Titillium Web Bold" panose="00000800000000000000" pitchFamily="2" charset="0"/>
              </a:rPr>
              <a:t>Family &amp; Friends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42B881-C230-448B-B104-90E1791609F6}"/>
              </a:ext>
            </a:extLst>
          </p:cNvPr>
          <p:cNvSpPr/>
          <p:nvPr/>
        </p:nvSpPr>
        <p:spPr>
          <a:xfrm>
            <a:off x="2430380" y="4273948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</a:t>
            </a:r>
            <a:r>
              <a:rPr lang="en-AU" sz="2000" dirty="0">
                <a:latin typeface="Titillium Web Bold" panose="00000800000000000000" pitchFamily="2" charset="0"/>
              </a:rPr>
              <a:t>New Contact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EC5405-9BD3-433C-9D69-27881316822C}"/>
              </a:ext>
            </a:extLst>
          </p:cNvPr>
          <p:cNvGrpSpPr/>
          <p:nvPr/>
        </p:nvGrpSpPr>
        <p:grpSpPr>
          <a:xfrm>
            <a:off x="2586734" y="4461366"/>
            <a:ext cx="188930" cy="188930"/>
            <a:chOff x="1424986" y="1887972"/>
            <a:chExt cx="328290" cy="32829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81D00A-09B1-4388-A1F7-5FD6D22401D8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AD64D6-4686-49CA-A39D-18DCDF9A99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C93794C-5245-4105-A9EB-0B882B6DB38F}"/>
              </a:ext>
            </a:extLst>
          </p:cNvPr>
          <p:cNvSpPr txBox="1"/>
          <p:nvPr/>
        </p:nvSpPr>
        <p:spPr>
          <a:xfrm>
            <a:off x="6750930" y="1615670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>
                <a:latin typeface="Rubik Medium" panose="00000600000000000000" pitchFamily="2" charset="-79"/>
                <a:cs typeface="Rubik Medium" panose="00000600000000000000" pitchFamily="2" charset="-79"/>
              </a:rPr>
              <a:t>Family &amp; Friends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68EC66-4948-41A0-8F90-CC34F76C9D15}"/>
              </a:ext>
            </a:extLst>
          </p:cNvPr>
          <p:cNvSpPr/>
          <p:nvPr/>
        </p:nvSpPr>
        <p:spPr>
          <a:xfrm>
            <a:off x="6845397" y="2265248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</a:t>
            </a:r>
            <a:r>
              <a:rPr lang="en-AU" sz="2000" dirty="0">
                <a:latin typeface="Rubik Medium" panose="00000600000000000000" pitchFamily="2" charset="-79"/>
                <a:cs typeface="Rubik Medium" panose="00000600000000000000" pitchFamily="2" charset="-79"/>
              </a:rPr>
              <a:t>New Contact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367D46-BB9A-49A7-9C97-794AE3ECCC29}"/>
              </a:ext>
            </a:extLst>
          </p:cNvPr>
          <p:cNvGrpSpPr/>
          <p:nvPr/>
        </p:nvGrpSpPr>
        <p:grpSpPr>
          <a:xfrm>
            <a:off x="7001751" y="2452666"/>
            <a:ext cx="188930" cy="188930"/>
            <a:chOff x="1424986" y="1887972"/>
            <a:chExt cx="328290" cy="32829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E44233-620E-41CF-8588-C8353D4A0B06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90BC24-0632-4D55-ACC9-29D37C7CD4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70545-3D20-40DD-8690-96DD9C268ECB}"/>
              </a:ext>
            </a:extLst>
          </p:cNvPr>
          <p:cNvSpPr txBox="1"/>
          <p:nvPr/>
        </p:nvSpPr>
        <p:spPr>
          <a:xfrm>
            <a:off x="6844243" y="3624370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>
                <a:latin typeface="Ubuntu Medium" panose="020B0604030602030204" pitchFamily="34" charset="0"/>
              </a:rPr>
              <a:t>Family &amp; Friends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971DF6-CE47-4A3B-B337-FF361AC4ABAC}"/>
              </a:ext>
            </a:extLst>
          </p:cNvPr>
          <p:cNvSpPr/>
          <p:nvPr/>
        </p:nvSpPr>
        <p:spPr>
          <a:xfrm>
            <a:off x="6838522" y="4273948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</a:t>
            </a:r>
            <a:r>
              <a:rPr lang="en-AU" sz="2000" dirty="0">
                <a:latin typeface="Ubuntu Medium" panose="020B0604030602030204" pitchFamily="34" charset="0"/>
              </a:rPr>
              <a:t>New Contact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1D8B08-9C19-4042-BF32-9A6104864A5B}"/>
              </a:ext>
            </a:extLst>
          </p:cNvPr>
          <p:cNvGrpSpPr/>
          <p:nvPr/>
        </p:nvGrpSpPr>
        <p:grpSpPr>
          <a:xfrm>
            <a:off x="6994876" y="4461366"/>
            <a:ext cx="188930" cy="188930"/>
            <a:chOff x="1424986" y="1887972"/>
            <a:chExt cx="328290" cy="32829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F625FD-4555-44C4-8D32-8768AF03BECB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DA9B2-6CAD-4D7F-A62A-CC2EB696DD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9CBB0B5-E70E-4804-8FEB-075DC3267736}"/>
              </a:ext>
            </a:extLst>
          </p:cNvPr>
          <p:cNvSpPr txBox="1"/>
          <p:nvPr/>
        </p:nvSpPr>
        <p:spPr>
          <a:xfrm>
            <a:off x="1728759" y="1929446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latin typeface="Bierstadt" panose="020B0504020202020204" pitchFamily="34" charset="0"/>
              </a:rPr>
              <a:t>A</a:t>
            </a:r>
            <a:endParaRPr lang="en-AU" b="1" dirty="0">
              <a:latin typeface="Bierstadt" panose="020B05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B6FFE1-4062-4B21-9C17-E1E64A612E56}"/>
              </a:ext>
            </a:extLst>
          </p:cNvPr>
          <p:cNvSpPr txBox="1"/>
          <p:nvPr/>
        </p:nvSpPr>
        <p:spPr>
          <a:xfrm>
            <a:off x="1728730" y="3938146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latin typeface="Bierstadt" panose="020B0504020202020204" pitchFamily="34" charset="0"/>
              </a:rPr>
              <a:t>B</a:t>
            </a:r>
            <a:endParaRPr lang="en-AU" b="1" dirty="0">
              <a:latin typeface="Bierstadt" panose="020B05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C02F20-ECEC-4E6E-A81C-0A2B5F6B7D65}"/>
              </a:ext>
            </a:extLst>
          </p:cNvPr>
          <p:cNvSpPr txBox="1"/>
          <p:nvPr/>
        </p:nvSpPr>
        <p:spPr>
          <a:xfrm>
            <a:off x="6021438" y="1929446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latin typeface="Bierstadt" panose="020B0504020202020204" pitchFamily="34" charset="0"/>
              </a:rPr>
              <a:t>C</a:t>
            </a:r>
            <a:endParaRPr lang="en-AU" b="1" dirty="0">
              <a:latin typeface="Bierstadt" panose="020B05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40B65F-3DD0-4B65-828A-C45D0BA0398B}"/>
              </a:ext>
            </a:extLst>
          </p:cNvPr>
          <p:cNvSpPr txBox="1"/>
          <p:nvPr/>
        </p:nvSpPr>
        <p:spPr>
          <a:xfrm>
            <a:off x="6021409" y="3938146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latin typeface="Bierstadt" panose="020B0504020202020204" pitchFamily="34" charset="0"/>
              </a:rPr>
              <a:t>D</a:t>
            </a:r>
            <a:endParaRPr lang="en-AU" b="1" dirty="0">
              <a:latin typeface="Bierstadt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03EC6-8ABA-4431-A2D8-E9003AD3CE62}"/>
              </a:ext>
            </a:extLst>
          </p:cNvPr>
          <p:cNvSpPr txBox="1"/>
          <p:nvPr/>
        </p:nvSpPr>
        <p:spPr>
          <a:xfrm>
            <a:off x="3814426" y="339205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ierstadt" panose="020B0804020202020204" pitchFamily="34" charset="0"/>
              </a:rPr>
              <a:t>(Fonts won’t display correctly in Teams)</a:t>
            </a:r>
          </a:p>
        </p:txBody>
      </p:sp>
    </p:spTree>
    <p:extLst>
      <p:ext uri="{BB962C8B-B14F-4D97-AF65-F5344CB8AC3E}">
        <p14:creationId xmlns:p14="http://schemas.microsoft.com/office/powerpoint/2010/main" val="61702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8875D1-FB84-4DF1-8A5C-2D768064484C}"/>
              </a:ext>
            </a:extLst>
          </p:cNvPr>
          <p:cNvSpPr/>
          <p:nvPr/>
        </p:nvSpPr>
        <p:spPr>
          <a:xfrm>
            <a:off x="459377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84E6BC-DFF0-4B2F-B64F-6ADD2664875B}"/>
              </a:ext>
            </a:extLst>
          </p:cNvPr>
          <p:cNvSpPr/>
          <p:nvPr/>
        </p:nvSpPr>
        <p:spPr>
          <a:xfrm>
            <a:off x="595505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BD53F8-9FE2-4DDC-8BE0-AAE6F2F0A135}"/>
              </a:ext>
            </a:extLst>
          </p:cNvPr>
          <p:cNvSpPr/>
          <p:nvPr/>
        </p:nvSpPr>
        <p:spPr>
          <a:xfrm>
            <a:off x="4771380" y="3072491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Find a Call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65141F9-B62E-431E-A8C0-A6569D7E0876}"/>
              </a:ext>
            </a:extLst>
          </p:cNvPr>
          <p:cNvSpPr/>
          <p:nvPr/>
        </p:nvSpPr>
        <p:spPr>
          <a:xfrm>
            <a:off x="4771379" y="5618634"/>
            <a:ext cx="2532361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Go Back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9DDBDD-B0FF-4292-9697-F23B64DB1019}"/>
              </a:ext>
            </a:extLst>
          </p:cNvPr>
          <p:cNvCxnSpPr/>
          <p:nvPr/>
        </p:nvCxnSpPr>
        <p:spPr>
          <a:xfrm>
            <a:off x="552596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4B9591E-8A8B-4A7C-B52A-B6E2088F92C8}"/>
              </a:ext>
            </a:extLst>
          </p:cNvPr>
          <p:cNvSpPr/>
          <p:nvPr/>
        </p:nvSpPr>
        <p:spPr>
          <a:xfrm>
            <a:off x="4771379" y="3823830"/>
            <a:ext cx="2532360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Remove Hobby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C44AF5-F788-40F9-9659-325FF3AFCBF4}"/>
              </a:ext>
            </a:extLst>
          </p:cNvPr>
          <p:cNvSpPr txBox="1"/>
          <p:nvPr/>
        </p:nvSpPr>
        <p:spPr>
          <a:xfrm>
            <a:off x="5405252" y="2517125"/>
            <a:ext cx="127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Knitting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C80A10-B843-47D5-B6D6-9BC4E9375B6A}"/>
              </a:ext>
            </a:extLst>
          </p:cNvPr>
          <p:cNvGrpSpPr/>
          <p:nvPr/>
        </p:nvGrpSpPr>
        <p:grpSpPr>
          <a:xfrm rot="2700000">
            <a:off x="4926651" y="4011845"/>
            <a:ext cx="188930" cy="188930"/>
            <a:chOff x="1424986" y="1887972"/>
            <a:chExt cx="328290" cy="32829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8EB0592-E63B-401B-8DE7-9B7A53DC9D00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4F2309A-9103-4548-A4DC-60729417AE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E5C0CCE-EA88-4F6E-A33C-80BE963F4496}"/>
              </a:ext>
            </a:extLst>
          </p:cNvPr>
          <p:cNvGrpSpPr/>
          <p:nvPr/>
        </p:nvGrpSpPr>
        <p:grpSpPr>
          <a:xfrm rot="10800000">
            <a:off x="4918088" y="5863191"/>
            <a:ext cx="211776" cy="128733"/>
            <a:chOff x="3622512" y="3622882"/>
            <a:chExt cx="211776" cy="12873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A4F58B-28A0-4C85-A87C-01AF3A6BAD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2ACB12-B3FE-4CF7-BC4D-6295F2063A1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C677BF-780E-4052-B3ED-7CEA5FA9687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B805DA1-C8EF-46D7-991B-5AC7C02B6AC2}"/>
              </a:ext>
            </a:extLst>
          </p:cNvPr>
          <p:cNvGrpSpPr/>
          <p:nvPr/>
        </p:nvGrpSpPr>
        <p:grpSpPr>
          <a:xfrm rot="2700000">
            <a:off x="4874801" y="3257889"/>
            <a:ext cx="292630" cy="180377"/>
            <a:chOff x="5048803" y="1946771"/>
            <a:chExt cx="464411" cy="28626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68B5297-C352-4A45-B2F8-C6EBCA18B091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94224F9-6460-4703-BE1A-4ECACDBBB9D7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Block Arc 138">
              <a:extLst>
                <a:ext uri="{FF2B5EF4-FFF2-40B4-BE49-F238E27FC236}">
                  <a16:creationId xmlns:a16="http://schemas.microsoft.com/office/drawing/2014/main" id="{AB426E50-BA32-4F36-BDAD-1058C7510DDB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9D4CDD3-F8C8-494C-AD7B-CDF23EF52950}"/>
              </a:ext>
            </a:extLst>
          </p:cNvPr>
          <p:cNvSpPr/>
          <p:nvPr/>
        </p:nvSpPr>
        <p:spPr>
          <a:xfrm>
            <a:off x="5401441" y="1150936"/>
            <a:ext cx="1297304" cy="1297304"/>
          </a:xfrm>
          <a:prstGeom prst="roundRect">
            <a:avLst>
              <a:gd name="adj" fmla="val 12022"/>
            </a:avLst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4F9214C-55AA-47DE-B6E4-1D63811F5CDD}"/>
              </a:ext>
            </a:extLst>
          </p:cNvPr>
          <p:cNvSpPr/>
          <p:nvPr/>
        </p:nvSpPr>
        <p:spPr>
          <a:xfrm>
            <a:off x="1148155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76FC4A5-473A-46C1-8A11-EF868F770F63}"/>
              </a:ext>
            </a:extLst>
          </p:cNvPr>
          <p:cNvSpPr/>
          <p:nvPr/>
        </p:nvSpPr>
        <p:spPr>
          <a:xfrm>
            <a:off x="2509443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7F52C0-EB9E-4024-8F4F-82A21CBD43C8}"/>
              </a:ext>
            </a:extLst>
          </p:cNvPr>
          <p:cNvSpPr txBox="1"/>
          <p:nvPr/>
        </p:nvSpPr>
        <p:spPr>
          <a:xfrm>
            <a:off x="1377465" y="1120656"/>
            <a:ext cx="244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Start an Activity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4724D85-ECB1-4C14-B685-DEB51EB2A714}"/>
              </a:ext>
            </a:extLst>
          </p:cNvPr>
          <p:cNvSpPr/>
          <p:nvPr/>
        </p:nvSpPr>
        <p:spPr>
          <a:xfrm>
            <a:off x="1325765" y="3701328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Knitting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93DF2F9-861D-485B-9FAA-F1F08D3803B4}"/>
              </a:ext>
            </a:extLst>
          </p:cNvPr>
          <p:cNvSpPr/>
          <p:nvPr/>
        </p:nvSpPr>
        <p:spPr>
          <a:xfrm>
            <a:off x="1394736" y="3767476"/>
            <a:ext cx="437217" cy="437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A664FD0-3BB6-4986-8542-1838E2D54219}"/>
              </a:ext>
            </a:extLst>
          </p:cNvPr>
          <p:cNvCxnSpPr>
            <a:cxnSpLocks/>
          </p:cNvCxnSpPr>
          <p:nvPr/>
        </p:nvCxnSpPr>
        <p:spPr>
          <a:xfrm rot="5400000">
            <a:off x="3564577" y="3897993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356FB68-0F7C-4D37-876D-1FC1C4F41349}"/>
              </a:ext>
            </a:extLst>
          </p:cNvPr>
          <p:cNvCxnSpPr>
            <a:cxnSpLocks/>
          </p:cNvCxnSpPr>
          <p:nvPr/>
        </p:nvCxnSpPr>
        <p:spPr>
          <a:xfrm rot="2700000">
            <a:off x="3628565" y="3976840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C662171-22A0-43E0-9CAE-338F0344290E}"/>
              </a:ext>
            </a:extLst>
          </p:cNvPr>
          <p:cNvCxnSpPr>
            <a:cxnSpLocks/>
          </p:cNvCxnSpPr>
          <p:nvPr/>
        </p:nvCxnSpPr>
        <p:spPr>
          <a:xfrm rot="18900000">
            <a:off x="3628564" y="3901430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99DA9C7-0BD2-4B67-8E32-F2D7E730597F}"/>
              </a:ext>
            </a:extLst>
          </p:cNvPr>
          <p:cNvSpPr/>
          <p:nvPr/>
        </p:nvSpPr>
        <p:spPr>
          <a:xfrm>
            <a:off x="1325764" y="5618634"/>
            <a:ext cx="702415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latin typeface="Bierstadt" panose="020B0504020202020204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22A2CEC-AB92-4BBA-BFD7-5DEF663D7CDC}"/>
              </a:ext>
            </a:extLst>
          </p:cNvPr>
          <p:cNvSpPr/>
          <p:nvPr/>
        </p:nvSpPr>
        <p:spPr>
          <a:xfrm>
            <a:off x="2205788" y="5618634"/>
            <a:ext cx="1652337" cy="563766"/>
          </a:xfrm>
          <a:prstGeom prst="roundRect">
            <a:avLst/>
          </a:prstGeom>
          <a:solidFill>
            <a:srgbClr val="EB9947"/>
          </a:solidFill>
          <a:ln w="28575">
            <a:solidFill>
              <a:srgbClr val="E68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Family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D36D89-6D00-4383-897E-E5D1C0E1F258}"/>
              </a:ext>
            </a:extLst>
          </p:cNvPr>
          <p:cNvCxnSpPr/>
          <p:nvPr/>
        </p:nvCxnSpPr>
        <p:spPr>
          <a:xfrm>
            <a:off x="2080350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C82CB22-081D-453D-8733-5F423DAD0AEC}"/>
              </a:ext>
            </a:extLst>
          </p:cNvPr>
          <p:cNvGrpSpPr/>
          <p:nvPr/>
        </p:nvGrpSpPr>
        <p:grpSpPr>
          <a:xfrm rot="10800000">
            <a:off x="1539823" y="5874328"/>
            <a:ext cx="153542" cy="93334"/>
            <a:chOff x="3622512" y="3622882"/>
            <a:chExt cx="211776" cy="128733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B26A60D-ACFF-4AF0-AD52-B6F01C0642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9DDBC1F-E256-4548-BD92-EC5880CE086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567B72-95C5-4A5A-91C5-647B48DDC1E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9F2FF86-521D-4A8E-A2A5-756F81C1D591}"/>
              </a:ext>
            </a:extLst>
          </p:cNvPr>
          <p:cNvCxnSpPr>
            <a:cxnSpLocks/>
          </p:cNvCxnSpPr>
          <p:nvPr/>
        </p:nvCxnSpPr>
        <p:spPr>
          <a:xfrm rot="16200000">
            <a:off x="1715788" y="5950674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EB3FE5-58EA-40E3-9F18-415901EFF9C4}"/>
              </a:ext>
            </a:extLst>
          </p:cNvPr>
          <p:cNvCxnSpPr>
            <a:cxnSpLocks/>
          </p:cNvCxnSpPr>
          <p:nvPr/>
        </p:nvCxnSpPr>
        <p:spPr>
          <a:xfrm rot="16200000">
            <a:off x="1715790" y="5757488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6152B58-07AC-44D6-9338-67E355B0EBBD}"/>
              </a:ext>
            </a:extLst>
          </p:cNvPr>
          <p:cNvCxnSpPr>
            <a:cxnSpLocks/>
          </p:cNvCxnSpPr>
          <p:nvPr/>
        </p:nvCxnSpPr>
        <p:spPr>
          <a:xfrm>
            <a:off x="1764264" y="5808972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4B6FA3C-9CAA-46DD-9E98-9ED6BF8C8F36}"/>
              </a:ext>
            </a:extLst>
          </p:cNvPr>
          <p:cNvGrpSpPr/>
          <p:nvPr/>
        </p:nvGrpSpPr>
        <p:grpSpPr>
          <a:xfrm>
            <a:off x="2495506" y="5772561"/>
            <a:ext cx="187445" cy="251465"/>
            <a:chOff x="1650830" y="2001975"/>
            <a:chExt cx="1251199" cy="1678537"/>
          </a:xfrm>
          <a:solidFill>
            <a:srgbClr val="EB9947"/>
          </a:solidFill>
        </p:grpSpPr>
        <p:sp>
          <p:nvSpPr>
            <p:cNvPr id="107" name="Round Same Side Corner Rectangle 98">
              <a:extLst>
                <a:ext uri="{FF2B5EF4-FFF2-40B4-BE49-F238E27FC236}">
                  <a16:creationId xmlns:a16="http://schemas.microsoft.com/office/drawing/2014/main" id="{3788C16A-92EC-44B0-A1B9-7D6282E7A045}"/>
                </a:ext>
              </a:extLst>
            </p:cNvPr>
            <p:cNvSpPr/>
            <p:nvPr/>
          </p:nvSpPr>
          <p:spPr>
            <a:xfrm>
              <a:off x="1650830" y="2795234"/>
              <a:ext cx="1251199" cy="88527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263E751-7590-43E5-8191-22E359B3EB17}"/>
                </a:ext>
              </a:extLst>
            </p:cNvPr>
            <p:cNvSpPr/>
            <p:nvPr/>
          </p:nvSpPr>
          <p:spPr>
            <a:xfrm rot="21577688">
              <a:off x="1854844" y="2001975"/>
              <a:ext cx="843170" cy="84317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0E3A810-EA16-45D2-9BFC-2A6860A07D72}"/>
              </a:ext>
            </a:extLst>
          </p:cNvPr>
          <p:cNvSpPr/>
          <p:nvPr/>
        </p:nvSpPr>
        <p:spPr>
          <a:xfrm>
            <a:off x="1325765" y="1770234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Edit My Profile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404188FB-0DB8-4820-A1EE-8C6DB0116244}"/>
              </a:ext>
            </a:extLst>
          </p:cNvPr>
          <p:cNvSpPr/>
          <p:nvPr/>
        </p:nvSpPr>
        <p:spPr>
          <a:xfrm rot="13500000">
            <a:off x="1559805" y="1918995"/>
            <a:ext cx="39202" cy="269064"/>
          </a:xfrm>
          <a:custGeom>
            <a:avLst/>
            <a:gdLst>
              <a:gd name="connsiteX0" fmla="*/ 105811 w 105813"/>
              <a:gd name="connsiteY0" fmla="*/ 496041 h 496041"/>
              <a:gd name="connsiteX1" fmla="*/ 0 w 105813"/>
              <a:gd name="connsiteY1" fmla="*/ 496041 h 496041"/>
              <a:gd name="connsiteX2" fmla="*/ 0 w 105813"/>
              <a:gd name="connsiteY2" fmla="*/ 119290 h 496041"/>
              <a:gd name="connsiteX3" fmla="*/ 14 w 105813"/>
              <a:gd name="connsiteY3" fmla="*/ 119290 h 496041"/>
              <a:gd name="connsiteX4" fmla="*/ 52908 w 105813"/>
              <a:gd name="connsiteY4" fmla="*/ 0 h 496041"/>
              <a:gd name="connsiteX5" fmla="*/ 105801 w 105813"/>
              <a:gd name="connsiteY5" fmla="*/ 119290 h 496041"/>
              <a:gd name="connsiteX6" fmla="*/ 105811 w 105813"/>
              <a:gd name="connsiteY6" fmla="*/ 119290 h 496041"/>
              <a:gd name="connsiteX7" fmla="*/ 105811 w 105813"/>
              <a:gd name="connsiteY7" fmla="*/ 119313 h 496041"/>
              <a:gd name="connsiteX8" fmla="*/ 105813 w 105813"/>
              <a:gd name="connsiteY8" fmla="*/ 119317 h 496041"/>
              <a:gd name="connsiteX9" fmla="*/ 105811 w 105813"/>
              <a:gd name="connsiteY9" fmla="*/ 119317 h 49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813" h="496041">
                <a:moveTo>
                  <a:pt x="105811" y="496041"/>
                </a:moveTo>
                <a:lnTo>
                  <a:pt x="0" y="496041"/>
                </a:lnTo>
                <a:lnTo>
                  <a:pt x="0" y="119290"/>
                </a:lnTo>
                <a:lnTo>
                  <a:pt x="14" y="119290"/>
                </a:lnTo>
                <a:lnTo>
                  <a:pt x="52908" y="0"/>
                </a:lnTo>
                <a:lnTo>
                  <a:pt x="105801" y="119290"/>
                </a:lnTo>
                <a:lnTo>
                  <a:pt x="105811" y="119290"/>
                </a:lnTo>
                <a:lnTo>
                  <a:pt x="105811" y="119313"/>
                </a:lnTo>
                <a:lnTo>
                  <a:pt x="105813" y="119317"/>
                </a:lnTo>
                <a:lnTo>
                  <a:pt x="105811" y="119317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E0C41D-3B65-410F-A3DD-9F125C0F15D6}"/>
              </a:ext>
            </a:extLst>
          </p:cNvPr>
          <p:cNvSpPr txBox="1"/>
          <p:nvPr/>
        </p:nvSpPr>
        <p:spPr>
          <a:xfrm>
            <a:off x="1325763" y="2473972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My Hobbies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78E7F80-0264-4BAB-958A-36510859D8C6}"/>
              </a:ext>
            </a:extLst>
          </p:cNvPr>
          <p:cNvSpPr/>
          <p:nvPr/>
        </p:nvSpPr>
        <p:spPr>
          <a:xfrm>
            <a:off x="1325765" y="2952366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Hobby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170DFB1-6EF8-45A2-BB55-FC182F520D8D}"/>
              </a:ext>
            </a:extLst>
          </p:cNvPr>
          <p:cNvGrpSpPr/>
          <p:nvPr/>
        </p:nvGrpSpPr>
        <p:grpSpPr>
          <a:xfrm>
            <a:off x="1482119" y="3139784"/>
            <a:ext cx="188930" cy="188930"/>
            <a:chOff x="1424986" y="1887972"/>
            <a:chExt cx="328290" cy="32829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794EFAD-5985-474A-BC13-C686F90F6752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259821-9E62-4B0A-942B-6DE8BBA7437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9B86667C-EC3B-4541-94EB-425A9B04929E}"/>
              </a:ext>
            </a:extLst>
          </p:cNvPr>
          <p:cNvSpPr txBox="1"/>
          <p:nvPr/>
        </p:nvSpPr>
        <p:spPr>
          <a:xfrm>
            <a:off x="1348672" y="3786088"/>
            <a:ext cx="543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🧶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DD6C4B8F-7890-488C-832E-7844985C21C5}"/>
              </a:ext>
            </a:extLst>
          </p:cNvPr>
          <p:cNvSpPr/>
          <p:nvPr/>
        </p:nvSpPr>
        <p:spPr>
          <a:xfrm>
            <a:off x="1325763" y="4449674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Music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4B1986F-55FB-49B9-9286-EB49E38BB172}"/>
              </a:ext>
            </a:extLst>
          </p:cNvPr>
          <p:cNvSpPr/>
          <p:nvPr/>
        </p:nvSpPr>
        <p:spPr>
          <a:xfrm>
            <a:off x="1394734" y="4515822"/>
            <a:ext cx="437217" cy="437217"/>
          </a:xfrm>
          <a:prstGeom prst="roundRect">
            <a:avLst/>
          </a:prstGeom>
          <a:solidFill>
            <a:srgbClr val="C9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62C5FAC-127D-4EB3-B886-684F79D004D3}"/>
              </a:ext>
            </a:extLst>
          </p:cNvPr>
          <p:cNvCxnSpPr>
            <a:cxnSpLocks/>
          </p:cNvCxnSpPr>
          <p:nvPr/>
        </p:nvCxnSpPr>
        <p:spPr>
          <a:xfrm rot="5400000">
            <a:off x="3564575" y="4646339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51AC770-70E7-4E89-BE4A-330D1D33657A}"/>
              </a:ext>
            </a:extLst>
          </p:cNvPr>
          <p:cNvCxnSpPr>
            <a:cxnSpLocks/>
          </p:cNvCxnSpPr>
          <p:nvPr/>
        </p:nvCxnSpPr>
        <p:spPr>
          <a:xfrm rot="2700000">
            <a:off x="3628563" y="4725186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C76033D-3B3E-490C-95A1-7C87ED437147}"/>
              </a:ext>
            </a:extLst>
          </p:cNvPr>
          <p:cNvCxnSpPr>
            <a:cxnSpLocks/>
          </p:cNvCxnSpPr>
          <p:nvPr/>
        </p:nvCxnSpPr>
        <p:spPr>
          <a:xfrm rot="18900000">
            <a:off x="3628562" y="4649776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8E9BE51-D806-4E13-B3E2-66269E429A71}"/>
              </a:ext>
            </a:extLst>
          </p:cNvPr>
          <p:cNvSpPr txBox="1"/>
          <p:nvPr/>
        </p:nvSpPr>
        <p:spPr>
          <a:xfrm>
            <a:off x="1348670" y="4541309"/>
            <a:ext cx="543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Segoe UI Emoji" panose="020B0502040204020203" pitchFamily="34" charset="0"/>
                <a:ea typeface="Segoe UI Emoji" panose="020B0502040204020203" pitchFamily="34" charset="0"/>
              </a:rPr>
              <a:t>🎵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CEC5531-9609-4F9D-81B7-1F5CF88DC43C}"/>
              </a:ext>
            </a:extLst>
          </p:cNvPr>
          <p:cNvSpPr txBox="1"/>
          <p:nvPr/>
        </p:nvSpPr>
        <p:spPr>
          <a:xfrm>
            <a:off x="5487255" y="1344613"/>
            <a:ext cx="543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🧶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5DAE05E-26B9-4B60-80FE-CA226E0517FF}"/>
              </a:ext>
            </a:extLst>
          </p:cNvPr>
          <p:cNvSpPr/>
          <p:nvPr/>
        </p:nvSpPr>
        <p:spPr>
          <a:xfrm>
            <a:off x="805070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1EC87C6-9634-4535-932A-325EF11FB447}"/>
              </a:ext>
            </a:extLst>
          </p:cNvPr>
          <p:cNvCxnSpPr/>
          <p:nvPr/>
        </p:nvCxnSpPr>
        <p:spPr>
          <a:xfrm>
            <a:off x="898289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379CFD06-E0C1-41BD-A0B2-562E20D8D44B}"/>
              </a:ext>
            </a:extLst>
          </p:cNvPr>
          <p:cNvSpPr/>
          <p:nvPr/>
        </p:nvSpPr>
        <p:spPr>
          <a:xfrm>
            <a:off x="941198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F619E12-01CD-4747-866F-20B9F6BBED83}"/>
              </a:ext>
            </a:extLst>
          </p:cNvPr>
          <p:cNvSpPr txBox="1"/>
          <p:nvPr/>
        </p:nvSpPr>
        <p:spPr>
          <a:xfrm>
            <a:off x="8401838" y="1121902"/>
            <a:ext cx="219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Add a Contact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845B5E78-E062-4493-8268-D8D6EB1923FF}"/>
              </a:ext>
            </a:extLst>
          </p:cNvPr>
          <p:cNvSpPr/>
          <p:nvPr/>
        </p:nvSpPr>
        <p:spPr>
          <a:xfrm>
            <a:off x="8228308" y="3214757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Gran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D3F3D2C-7283-4CCD-AD95-07D5B01F96CB}"/>
              </a:ext>
            </a:extLst>
          </p:cNvPr>
          <p:cNvSpPr txBox="1"/>
          <p:nvPr/>
        </p:nvSpPr>
        <p:spPr>
          <a:xfrm>
            <a:off x="8228308" y="2817846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Nickname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C42C5463-6FE9-473A-ACD5-3B4FA81D9166}"/>
              </a:ext>
            </a:extLst>
          </p:cNvPr>
          <p:cNvSpPr/>
          <p:nvPr/>
        </p:nvSpPr>
        <p:spPr>
          <a:xfrm>
            <a:off x="8228307" y="2174019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043487426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9F7C38A-EE7C-4B22-886C-67394FEC5FF2}"/>
              </a:ext>
            </a:extLst>
          </p:cNvPr>
          <p:cNvSpPr txBox="1"/>
          <p:nvPr/>
        </p:nvSpPr>
        <p:spPr>
          <a:xfrm>
            <a:off x="8228307" y="1777108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Phone Number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B8B8483D-2B92-4DE1-81A5-7292460ACEC0}"/>
              </a:ext>
            </a:extLst>
          </p:cNvPr>
          <p:cNvSpPr/>
          <p:nvPr/>
        </p:nvSpPr>
        <p:spPr>
          <a:xfrm>
            <a:off x="8222321" y="5614177"/>
            <a:ext cx="2532361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Go Back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2462C38-759F-47C5-BEAD-D1A8C7A03904}"/>
              </a:ext>
            </a:extLst>
          </p:cNvPr>
          <p:cNvGrpSpPr/>
          <p:nvPr/>
        </p:nvGrpSpPr>
        <p:grpSpPr>
          <a:xfrm rot="10800000">
            <a:off x="8369030" y="5858734"/>
            <a:ext cx="211776" cy="128733"/>
            <a:chOff x="3622512" y="3622882"/>
            <a:chExt cx="211776" cy="128733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D4FF912-036A-4FD6-9304-81FF244D4A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97A0D68-51B4-415C-B0A4-3E403B0524B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7AEECC5-D2C0-4A77-B89A-638317A6393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16D2D5E4-A6AB-42CC-B14D-8A8791092543}"/>
              </a:ext>
            </a:extLst>
          </p:cNvPr>
          <p:cNvSpPr/>
          <p:nvPr/>
        </p:nvSpPr>
        <p:spPr>
          <a:xfrm>
            <a:off x="8222321" y="3983211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Send Request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C5FEFBD-263C-4080-B714-43EEC362252E}"/>
              </a:ext>
            </a:extLst>
          </p:cNvPr>
          <p:cNvGrpSpPr/>
          <p:nvPr/>
        </p:nvGrpSpPr>
        <p:grpSpPr>
          <a:xfrm>
            <a:off x="8335171" y="4170629"/>
            <a:ext cx="275938" cy="188930"/>
            <a:chOff x="1369327" y="2669894"/>
            <a:chExt cx="428264" cy="293225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0DB0120D-81DF-4949-BA2E-CF1899B7C626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CA41DBB3-54A7-44EC-B317-6E9D46A59345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rgbClr val="3588E3"/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9CDE00E-154F-42AE-A81E-909CAA922A45}"/>
              </a:ext>
            </a:extLst>
          </p:cNvPr>
          <p:cNvSpPr txBox="1"/>
          <p:nvPr/>
        </p:nvSpPr>
        <p:spPr>
          <a:xfrm rot="16200000">
            <a:off x="-613048" y="2970417"/>
            <a:ext cx="196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spc="600" dirty="0">
                <a:solidFill>
                  <a:schemeClr val="bg1">
                    <a:lumMod val="50000"/>
                  </a:schemeClr>
                </a:solidFill>
                <a:latin typeface="Bierstadt" panose="020B0604020202020204" pitchFamily="34" charset="0"/>
              </a:rPr>
              <a:t>ELDERLY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D203BE-19C1-4806-AAA6-A4DAB559FE9F}"/>
              </a:ext>
            </a:extLst>
          </p:cNvPr>
          <p:cNvSpPr txBox="1"/>
          <p:nvPr/>
        </p:nvSpPr>
        <p:spPr>
          <a:xfrm>
            <a:off x="1700997" y="185276"/>
            <a:ext cx="178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Activity Screen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17AC3D-6755-4EAB-91E8-32B9E7D74112}"/>
              </a:ext>
            </a:extLst>
          </p:cNvPr>
          <p:cNvSpPr txBox="1"/>
          <p:nvPr/>
        </p:nvSpPr>
        <p:spPr>
          <a:xfrm>
            <a:off x="5214353" y="185276"/>
            <a:ext cx="16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Hobby Screen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68B07C-919D-4E1C-8B48-11D5D41C4819}"/>
              </a:ext>
            </a:extLst>
          </p:cNvPr>
          <p:cNvSpPr txBox="1"/>
          <p:nvPr/>
        </p:nvSpPr>
        <p:spPr>
          <a:xfrm>
            <a:off x="8332962" y="185276"/>
            <a:ext cx="23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Add Contact Screen</a:t>
            </a:r>
          </a:p>
        </p:txBody>
      </p:sp>
    </p:spTree>
    <p:extLst>
      <p:ext uri="{BB962C8B-B14F-4D97-AF65-F5344CB8AC3E}">
        <p14:creationId xmlns:p14="http://schemas.microsoft.com/office/powerpoint/2010/main" val="295138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8875D1-FB84-4DF1-8A5C-2D768064484C}"/>
              </a:ext>
            </a:extLst>
          </p:cNvPr>
          <p:cNvSpPr/>
          <p:nvPr/>
        </p:nvSpPr>
        <p:spPr>
          <a:xfrm>
            <a:off x="459377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84E6BC-DFF0-4B2F-B64F-6ADD2664875B}"/>
              </a:ext>
            </a:extLst>
          </p:cNvPr>
          <p:cNvSpPr/>
          <p:nvPr/>
        </p:nvSpPr>
        <p:spPr>
          <a:xfrm>
            <a:off x="595505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65141F9-B62E-431E-A8C0-A6569D7E0876}"/>
              </a:ext>
            </a:extLst>
          </p:cNvPr>
          <p:cNvSpPr/>
          <p:nvPr/>
        </p:nvSpPr>
        <p:spPr>
          <a:xfrm>
            <a:off x="4771379" y="5618634"/>
            <a:ext cx="2532361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Go Back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9DDBDD-B0FF-4292-9697-F23B64DB1019}"/>
              </a:ext>
            </a:extLst>
          </p:cNvPr>
          <p:cNvCxnSpPr/>
          <p:nvPr/>
        </p:nvCxnSpPr>
        <p:spPr>
          <a:xfrm>
            <a:off x="552596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E5C0CCE-EA88-4F6E-A33C-80BE963F4496}"/>
              </a:ext>
            </a:extLst>
          </p:cNvPr>
          <p:cNvGrpSpPr/>
          <p:nvPr/>
        </p:nvGrpSpPr>
        <p:grpSpPr>
          <a:xfrm rot="10800000">
            <a:off x="4918088" y="5863191"/>
            <a:ext cx="211776" cy="128733"/>
            <a:chOff x="3622512" y="3622882"/>
            <a:chExt cx="211776" cy="12873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A4F58B-28A0-4C85-A87C-01AF3A6BAD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2ACB12-B3FE-4CF7-BC4D-6295F2063A1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C677BF-780E-4052-B3ED-7CEA5FA9687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4F9214C-55AA-47DE-B6E4-1D63811F5CDD}"/>
              </a:ext>
            </a:extLst>
          </p:cNvPr>
          <p:cNvSpPr/>
          <p:nvPr/>
        </p:nvSpPr>
        <p:spPr>
          <a:xfrm>
            <a:off x="1148155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76FC4A5-473A-46C1-8A11-EF868F770F63}"/>
              </a:ext>
            </a:extLst>
          </p:cNvPr>
          <p:cNvSpPr/>
          <p:nvPr/>
        </p:nvSpPr>
        <p:spPr>
          <a:xfrm>
            <a:off x="2509443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7F52C0-EB9E-4024-8F4F-82A21CBD43C8}"/>
              </a:ext>
            </a:extLst>
          </p:cNvPr>
          <p:cNvSpPr txBox="1"/>
          <p:nvPr/>
        </p:nvSpPr>
        <p:spPr>
          <a:xfrm>
            <a:off x="1381989" y="1120656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Edit your Profile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D36D89-6D00-4383-897E-E5D1C0E1F258}"/>
              </a:ext>
            </a:extLst>
          </p:cNvPr>
          <p:cNvCxnSpPr/>
          <p:nvPr/>
        </p:nvCxnSpPr>
        <p:spPr>
          <a:xfrm>
            <a:off x="2080350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CDE00E-154F-42AE-A81E-909CAA922A45}"/>
              </a:ext>
            </a:extLst>
          </p:cNvPr>
          <p:cNvSpPr txBox="1"/>
          <p:nvPr/>
        </p:nvSpPr>
        <p:spPr>
          <a:xfrm rot="16200000">
            <a:off x="-613048" y="2970417"/>
            <a:ext cx="196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spc="600" dirty="0">
                <a:solidFill>
                  <a:schemeClr val="bg1">
                    <a:lumMod val="50000"/>
                  </a:schemeClr>
                </a:solidFill>
                <a:latin typeface="Bierstadt" panose="020B0604020202020204" pitchFamily="34" charset="0"/>
              </a:rPr>
              <a:t>ELDERLY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D203BE-19C1-4806-AAA6-A4DAB559FE9F}"/>
              </a:ext>
            </a:extLst>
          </p:cNvPr>
          <p:cNvSpPr txBox="1"/>
          <p:nvPr/>
        </p:nvSpPr>
        <p:spPr>
          <a:xfrm>
            <a:off x="1517615" y="185276"/>
            <a:ext cx="21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Edit Profile Screen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17AC3D-6755-4EAB-91E8-32B9E7D74112}"/>
              </a:ext>
            </a:extLst>
          </p:cNvPr>
          <p:cNvSpPr txBox="1"/>
          <p:nvPr/>
        </p:nvSpPr>
        <p:spPr>
          <a:xfrm>
            <a:off x="4975828" y="185276"/>
            <a:ext cx="21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Add Hobby Screen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067708-584D-4B38-8505-C345C7A29B23}"/>
              </a:ext>
            </a:extLst>
          </p:cNvPr>
          <p:cNvSpPr txBox="1"/>
          <p:nvPr/>
        </p:nvSpPr>
        <p:spPr>
          <a:xfrm>
            <a:off x="5053555" y="1120656"/>
            <a:ext cx="197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Add a Hobby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5BDF1D0-514C-4422-8C45-4AAD19DF46A2}"/>
              </a:ext>
            </a:extLst>
          </p:cNvPr>
          <p:cNvSpPr/>
          <p:nvPr/>
        </p:nvSpPr>
        <p:spPr>
          <a:xfrm>
            <a:off x="4769519" y="3291005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Wine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87FB92B-817C-4F03-92C3-4EF4668B3A1A}"/>
              </a:ext>
            </a:extLst>
          </p:cNvPr>
          <p:cNvSpPr/>
          <p:nvPr/>
        </p:nvSpPr>
        <p:spPr>
          <a:xfrm>
            <a:off x="4838490" y="3357153"/>
            <a:ext cx="437217" cy="437217"/>
          </a:xfrm>
          <a:prstGeom prst="roundRect">
            <a:avLst/>
          </a:prstGeom>
          <a:solidFill>
            <a:srgbClr val="FF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0A5EBD37-AEB3-463F-A3B4-BA2BB404E5BA}"/>
              </a:ext>
            </a:extLst>
          </p:cNvPr>
          <p:cNvSpPr/>
          <p:nvPr/>
        </p:nvSpPr>
        <p:spPr>
          <a:xfrm>
            <a:off x="4769519" y="4046842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Yoga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8FA2D1F-273D-4B9A-BA80-46A5838DD5C2}"/>
              </a:ext>
            </a:extLst>
          </p:cNvPr>
          <p:cNvSpPr/>
          <p:nvPr/>
        </p:nvSpPr>
        <p:spPr>
          <a:xfrm>
            <a:off x="4838490" y="4112990"/>
            <a:ext cx="437217" cy="437217"/>
          </a:xfrm>
          <a:prstGeom prst="roundRect">
            <a:avLst/>
          </a:prstGeom>
          <a:solidFill>
            <a:srgbClr val="AF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428011CF-CB30-4C88-8035-A11BDDCFD7C4}"/>
              </a:ext>
            </a:extLst>
          </p:cNvPr>
          <p:cNvSpPr/>
          <p:nvPr/>
        </p:nvSpPr>
        <p:spPr>
          <a:xfrm>
            <a:off x="4769519" y="1772131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Woodwork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C7902F5D-38CC-4C9B-8F32-BE11816F3F14}"/>
              </a:ext>
            </a:extLst>
          </p:cNvPr>
          <p:cNvSpPr/>
          <p:nvPr/>
        </p:nvSpPr>
        <p:spPr>
          <a:xfrm>
            <a:off x="4838490" y="1838279"/>
            <a:ext cx="437217" cy="437217"/>
          </a:xfrm>
          <a:prstGeom prst="roundRect">
            <a:avLst/>
          </a:prstGeom>
          <a:solidFill>
            <a:srgbClr val="F8A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AB6AF75-573E-4A54-8040-B0BF426290EF}"/>
              </a:ext>
            </a:extLst>
          </p:cNvPr>
          <p:cNvSpPr txBox="1"/>
          <p:nvPr/>
        </p:nvSpPr>
        <p:spPr>
          <a:xfrm>
            <a:off x="4792426" y="1856891"/>
            <a:ext cx="543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🪓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68086EA-5EB1-46CA-8D9A-ECC93F7D53DD}"/>
              </a:ext>
            </a:extLst>
          </p:cNvPr>
          <p:cNvSpPr/>
          <p:nvPr/>
        </p:nvSpPr>
        <p:spPr>
          <a:xfrm>
            <a:off x="4769517" y="2527352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Reading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BF7338E-4FB4-4849-AA7C-3DB0952CB7E8}"/>
              </a:ext>
            </a:extLst>
          </p:cNvPr>
          <p:cNvSpPr/>
          <p:nvPr/>
        </p:nvSpPr>
        <p:spPr>
          <a:xfrm>
            <a:off x="4838488" y="2593500"/>
            <a:ext cx="437217" cy="4372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61CA6B7-4D76-4C37-87C1-334EFCC6981F}"/>
              </a:ext>
            </a:extLst>
          </p:cNvPr>
          <p:cNvSpPr txBox="1"/>
          <p:nvPr/>
        </p:nvSpPr>
        <p:spPr>
          <a:xfrm>
            <a:off x="4806174" y="2618987"/>
            <a:ext cx="543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Segoe UI Emoji" panose="020B0502040204020203" pitchFamily="34" charset="0"/>
                <a:ea typeface="Segoe UI Emoji" panose="020B0502040204020203" pitchFamily="34" charset="0"/>
              </a:rPr>
              <a:t>📖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E8ACAF5-8D7D-46C5-83B3-56F5138444FB}"/>
              </a:ext>
            </a:extLst>
          </p:cNvPr>
          <p:cNvSpPr txBox="1"/>
          <p:nvPr/>
        </p:nvSpPr>
        <p:spPr>
          <a:xfrm>
            <a:off x="4847386" y="3368542"/>
            <a:ext cx="543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🍷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D85524E-D7A6-4F1C-8440-B476CC179F57}"/>
              </a:ext>
            </a:extLst>
          </p:cNvPr>
          <p:cNvSpPr txBox="1"/>
          <p:nvPr/>
        </p:nvSpPr>
        <p:spPr>
          <a:xfrm>
            <a:off x="4806174" y="4127547"/>
            <a:ext cx="543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🧘🏼‍♀️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FBE84F97-FBC6-4533-803A-7CD1D073C522}"/>
              </a:ext>
            </a:extLst>
          </p:cNvPr>
          <p:cNvSpPr/>
          <p:nvPr/>
        </p:nvSpPr>
        <p:spPr>
          <a:xfrm>
            <a:off x="4771380" y="4862046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More Hobbies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FA9D360-AD1E-4FF5-880B-5D94689BC222}"/>
              </a:ext>
            </a:extLst>
          </p:cNvPr>
          <p:cNvGrpSpPr/>
          <p:nvPr/>
        </p:nvGrpSpPr>
        <p:grpSpPr>
          <a:xfrm>
            <a:off x="4937180" y="5051486"/>
            <a:ext cx="211776" cy="128733"/>
            <a:chOff x="3622512" y="3622882"/>
            <a:chExt cx="211776" cy="128733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D0FF75A-A6FF-474F-8FA1-FD891BB412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A2E1696-BD9C-4EEC-909F-3548DB0690C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459BA96-4F22-4A0E-A5BA-40D8F1C8DD08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29EBED2-24CA-4042-B412-9E1719ADCFED}"/>
              </a:ext>
            </a:extLst>
          </p:cNvPr>
          <p:cNvGrpSpPr/>
          <p:nvPr/>
        </p:nvGrpSpPr>
        <p:grpSpPr>
          <a:xfrm>
            <a:off x="6935436" y="1965348"/>
            <a:ext cx="188930" cy="188930"/>
            <a:chOff x="1424986" y="1887972"/>
            <a:chExt cx="328290" cy="32829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55F2E1B-85BF-467B-AFA6-038457995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297907B-1BAF-4ED1-81C8-2D11C893E5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81CD462-6FC0-499F-BDA8-88474F0BE947}"/>
              </a:ext>
            </a:extLst>
          </p:cNvPr>
          <p:cNvGrpSpPr/>
          <p:nvPr/>
        </p:nvGrpSpPr>
        <p:grpSpPr>
          <a:xfrm>
            <a:off x="6935434" y="2722062"/>
            <a:ext cx="188930" cy="188930"/>
            <a:chOff x="1424986" y="1887972"/>
            <a:chExt cx="328290" cy="328290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7CD698F-802E-4ABE-BC52-DF3DA71D98E2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B52FBE2-34CC-4B55-89E4-857300EF61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8172D4D-B43D-492B-9A7B-9142D3510168}"/>
              </a:ext>
            </a:extLst>
          </p:cNvPr>
          <p:cNvGrpSpPr/>
          <p:nvPr/>
        </p:nvGrpSpPr>
        <p:grpSpPr>
          <a:xfrm>
            <a:off x="6935434" y="3484223"/>
            <a:ext cx="188930" cy="188930"/>
            <a:chOff x="1424986" y="1887972"/>
            <a:chExt cx="328290" cy="328290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BBDEDA0-B8EE-4352-BBC7-AB908AB33C4B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9F12736-BA60-4177-AA72-41C710C1D9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ED81F7A-BC9C-4CE6-9FD0-81C82A255D6D}"/>
              </a:ext>
            </a:extLst>
          </p:cNvPr>
          <p:cNvGrpSpPr/>
          <p:nvPr/>
        </p:nvGrpSpPr>
        <p:grpSpPr>
          <a:xfrm>
            <a:off x="6934264" y="4241781"/>
            <a:ext cx="188930" cy="188930"/>
            <a:chOff x="1424986" y="1887972"/>
            <a:chExt cx="328290" cy="328290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3E93376-0299-430A-89EA-18998A61D08C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70870B3-6EE0-4FD1-9360-E263C4B1540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2ED7CCD3-6ECD-4FD8-9659-8729FE3A7C06}"/>
              </a:ext>
            </a:extLst>
          </p:cNvPr>
          <p:cNvSpPr/>
          <p:nvPr/>
        </p:nvSpPr>
        <p:spPr>
          <a:xfrm>
            <a:off x="1325763" y="5618824"/>
            <a:ext cx="2532361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Go Back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891F4F0-504E-46E2-B805-6F30C35FF511}"/>
              </a:ext>
            </a:extLst>
          </p:cNvPr>
          <p:cNvGrpSpPr/>
          <p:nvPr/>
        </p:nvGrpSpPr>
        <p:grpSpPr>
          <a:xfrm rot="10800000">
            <a:off x="1472472" y="5863381"/>
            <a:ext cx="211776" cy="128733"/>
            <a:chOff x="3622512" y="3622882"/>
            <a:chExt cx="211776" cy="128733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E2A0878-3FAE-40A7-BA30-05D83A8210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881D05A-2EC8-44F0-80D2-54694FAA814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68DF403-3492-4CE7-8F8C-1A42B22EE1F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95C95395-A81E-40AA-B75B-7588640CDB84}"/>
              </a:ext>
            </a:extLst>
          </p:cNvPr>
          <p:cNvSpPr/>
          <p:nvPr/>
        </p:nvSpPr>
        <p:spPr>
          <a:xfrm>
            <a:off x="1325765" y="4870141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Keep Changes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7DBCC19-3CCC-47F7-B7B5-1A9986D51FA3}"/>
              </a:ext>
            </a:extLst>
          </p:cNvPr>
          <p:cNvCxnSpPr>
            <a:cxnSpLocks/>
          </p:cNvCxnSpPr>
          <p:nvPr/>
        </p:nvCxnSpPr>
        <p:spPr>
          <a:xfrm rot="8100000">
            <a:off x="1514384" y="5137140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AB68A7A-0A87-42A7-A345-1A4DC91EE333}"/>
              </a:ext>
            </a:extLst>
          </p:cNvPr>
          <p:cNvCxnSpPr>
            <a:cxnSpLocks/>
          </p:cNvCxnSpPr>
          <p:nvPr/>
        </p:nvCxnSpPr>
        <p:spPr>
          <a:xfrm rot="13500000">
            <a:off x="1618298" y="5058828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96CF8B09-0875-4933-8D24-101D328EBB12}"/>
              </a:ext>
            </a:extLst>
          </p:cNvPr>
          <p:cNvSpPr/>
          <p:nvPr/>
        </p:nvSpPr>
        <p:spPr>
          <a:xfrm>
            <a:off x="1326371" y="2181959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Eliza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7C56FD5-9B2C-463D-BF51-2AAA9AF768C7}"/>
              </a:ext>
            </a:extLst>
          </p:cNvPr>
          <p:cNvSpPr txBox="1"/>
          <p:nvPr/>
        </p:nvSpPr>
        <p:spPr>
          <a:xfrm>
            <a:off x="1326371" y="1716298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Change Nickname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E26D351A-89E7-422D-A8E5-70DB44D97DB6}"/>
              </a:ext>
            </a:extLst>
          </p:cNvPr>
          <p:cNvSpPr/>
          <p:nvPr/>
        </p:nvSpPr>
        <p:spPr>
          <a:xfrm>
            <a:off x="1319095" y="2901411"/>
            <a:ext cx="1782000" cy="1781312"/>
          </a:xfrm>
          <a:prstGeom prst="roundRect">
            <a:avLst>
              <a:gd name="adj" fmla="val 7389"/>
            </a:avLst>
          </a:prstGeom>
          <a:blipFill>
            <a:blip r:embed="rId2"/>
            <a:stretch>
              <a:fillRect/>
            </a:stretch>
          </a:blip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solidFill>
                <a:schemeClr val="tx1"/>
              </a:solidFill>
              <a:latin typeface="Bierstadt" panose="020B0504020202020204" pitchFamily="34" charset="0"/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C03DC79D-84B9-4601-A529-E86B428B4213}"/>
              </a:ext>
            </a:extLst>
          </p:cNvPr>
          <p:cNvSpPr/>
          <p:nvPr/>
        </p:nvSpPr>
        <p:spPr>
          <a:xfrm>
            <a:off x="1468324" y="3048886"/>
            <a:ext cx="1486361" cy="1486361"/>
          </a:xfrm>
          <a:prstGeom prst="roundRect">
            <a:avLst/>
          </a:prstGeom>
          <a:noFill/>
          <a:ln w="57150" cap="rnd">
            <a:solidFill>
              <a:schemeClr val="bg1"/>
            </a:solidFill>
            <a:prstDash val="dash"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786D9766-4B8B-48FE-897F-1CDBD6C3D1D1}"/>
              </a:ext>
            </a:extLst>
          </p:cNvPr>
          <p:cNvSpPr/>
          <p:nvPr/>
        </p:nvSpPr>
        <p:spPr>
          <a:xfrm>
            <a:off x="3246124" y="3502205"/>
            <a:ext cx="612000" cy="612000"/>
          </a:xfrm>
          <a:prstGeom prst="ellipse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C1C37EAD-67AE-4C05-86B0-8867EB59CCC0}"/>
              </a:ext>
            </a:extLst>
          </p:cNvPr>
          <p:cNvSpPr/>
          <p:nvPr/>
        </p:nvSpPr>
        <p:spPr>
          <a:xfrm>
            <a:off x="3390761" y="3661789"/>
            <a:ext cx="322727" cy="265333"/>
          </a:xfrm>
          <a:custGeom>
            <a:avLst/>
            <a:gdLst>
              <a:gd name="connsiteX0" fmla="*/ 75808 w 210335"/>
              <a:gd name="connsiteY0" fmla="*/ 63905 h 172930"/>
              <a:gd name="connsiteX1" fmla="*/ 39674 w 210335"/>
              <a:gd name="connsiteY1" fmla="*/ 100039 h 172930"/>
              <a:gd name="connsiteX2" fmla="*/ 75808 w 210335"/>
              <a:gd name="connsiteY2" fmla="*/ 136173 h 172930"/>
              <a:gd name="connsiteX3" fmla="*/ 111942 w 210335"/>
              <a:gd name="connsiteY3" fmla="*/ 100039 h 172930"/>
              <a:gd name="connsiteX4" fmla="*/ 75808 w 210335"/>
              <a:gd name="connsiteY4" fmla="*/ 63905 h 172930"/>
              <a:gd name="connsiteX5" fmla="*/ 150813 w 210335"/>
              <a:gd name="connsiteY5" fmla="*/ 0 h 172930"/>
              <a:gd name="connsiteX6" fmla="*/ 172354 w 210335"/>
              <a:gd name="connsiteY6" fmla="*/ 8923 h 172930"/>
              <a:gd name="connsiteX7" fmla="*/ 179124 w 210335"/>
              <a:gd name="connsiteY7" fmla="*/ 25266 h 172930"/>
              <a:gd name="connsiteX8" fmla="*/ 185724 w 210335"/>
              <a:gd name="connsiteY8" fmla="*/ 25266 h 172930"/>
              <a:gd name="connsiteX9" fmla="*/ 210335 w 210335"/>
              <a:gd name="connsiteY9" fmla="*/ 49877 h 172930"/>
              <a:gd name="connsiteX10" fmla="*/ 210335 w 210335"/>
              <a:gd name="connsiteY10" fmla="*/ 148319 h 172930"/>
              <a:gd name="connsiteX11" fmla="*/ 185724 w 210335"/>
              <a:gd name="connsiteY11" fmla="*/ 172930 h 172930"/>
              <a:gd name="connsiteX12" fmla="*/ 24611 w 210335"/>
              <a:gd name="connsiteY12" fmla="*/ 172930 h 172930"/>
              <a:gd name="connsiteX13" fmla="*/ 0 w 210335"/>
              <a:gd name="connsiteY13" fmla="*/ 148319 h 172930"/>
              <a:gd name="connsiteX14" fmla="*/ 0 w 210335"/>
              <a:gd name="connsiteY14" fmla="*/ 49877 h 172930"/>
              <a:gd name="connsiteX15" fmla="*/ 24611 w 210335"/>
              <a:gd name="connsiteY15" fmla="*/ 25266 h 172930"/>
              <a:gd name="connsiteX16" fmla="*/ 122502 w 210335"/>
              <a:gd name="connsiteY16" fmla="*/ 25266 h 172930"/>
              <a:gd name="connsiteX17" fmla="*/ 129272 w 210335"/>
              <a:gd name="connsiteY17" fmla="*/ 8923 h 172930"/>
              <a:gd name="connsiteX18" fmla="*/ 150813 w 210335"/>
              <a:gd name="connsiteY18" fmla="*/ 0 h 17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0335" h="172930">
                <a:moveTo>
                  <a:pt x="75808" y="63905"/>
                </a:moveTo>
                <a:cubicBezTo>
                  <a:pt x="55852" y="63905"/>
                  <a:pt x="39674" y="80083"/>
                  <a:pt x="39674" y="100039"/>
                </a:cubicBezTo>
                <a:cubicBezTo>
                  <a:pt x="39674" y="119995"/>
                  <a:pt x="55852" y="136173"/>
                  <a:pt x="75808" y="136173"/>
                </a:cubicBezTo>
                <a:cubicBezTo>
                  <a:pt x="95764" y="136173"/>
                  <a:pt x="111942" y="119995"/>
                  <a:pt x="111942" y="100039"/>
                </a:cubicBezTo>
                <a:cubicBezTo>
                  <a:pt x="111942" y="80083"/>
                  <a:pt x="95764" y="63905"/>
                  <a:pt x="75808" y="63905"/>
                </a:cubicBezTo>
                <a:close/>
                <a:moveTo>
                  <a:pt x="150813" y="0"/>
                </a:moveTo>
                <a:cubicBezTo>
                  <a:pt x="159226" y="0"/>
                  <a:pt x="166842" y="3410"/>
                  <a:pt x="172354" y="8923"/>
                </a:cubicBezTo>
                <a:lnTo>
                  <a:pt x="179124" y="25266"/>
                </a:lnTo>
                <a:lnTo>
                  <a:pt x="185724" y="25266"/>
                </a:lnTo>
                <a:cubicBezTo>
                  <a:pt x="199316" y="25266"/>
                  <a:pt x="210335" y="36285"/>
                  <a:pt x="210335" y="49877"/>
                </a:cubicBezTo>
                <a:lnTo>
                  <a:pt x="210335" y="148319"/>
                </a:lnTo>
                <a:cubicBezTo>
                  <a:pt x="210335" y="161911"/>
                  <a:pt x="199316" y="172930"/>
                  <a:pt x="185724" y="172930"/>
                </a:cubicBezTo>
                <a:lnTo>
                  <a:pt x="24611" y="172930"/>
                </a:lnTo>
                <a:cubicBezTo>
                  <a:pt x="11019" y="172930"/>
                  <a:pt x="0" y="161911"/>
                  <a:pt x="0" y="148319"/>
                </a:cubicBezTo>
                <a:lnTo>
                  <a:pt x="0" y="49877"/>
                </a:lnTo>
                <a:cubicBezTo>
                  <a:pt x="0" y="36285"/>
                  <a:pt x="11019" y="25266"/>
                  <a:pt x="24611" y="25266"/>
                </a:cubicBezTo>
                <a:lnTo>
                  <a:pt x="122502" y="25266"/>
                </a:lnTo>
                <a:lnTo>
                  <a:pt x="129272" y="8923"/>
                </a:lnTo>
                <a:cubicBezTo>
                  <a:pt x="134784" y="3410"/>
                  <a:pt x="142400" y="0"/>
                  <a:pt x="150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13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5244FC1-2345-4658-A7F2-1A2AD263C64D}"/>
              </a:ext>
            </a:extLst>
          </p:cNvPr>
          <p:cNvSpPr/>
          <p:nvPr/>
        </p:nvSpPr>
        <p:spPr>
          <a:xfrm>
            <a:off x="8050700" y="650860"/>
            <a:ext cx="2901331" cy="5828528"/>
          </a:xfrm>
          <a:prstGeom prst="roundRect">
            <a:avLst>
              <a:gd name="adj" fmla="val 4842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CAB7B3-C11C-4768-9586-97D04AB6B5E2}"/>
              </a:ext>
            </a:extLst>
          </p:cNvPr>
          <p:cNvSpPr/>
          <p:nvPr/>
        </p:nvSpPr>
        <p:spPr>
          <a:xfrm>
            <a:off x="8050700" y="4716379"/>
            <a:ext cx="2901331" cy="176300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50000"/>
                </a:schemeClr>
              </a:gs>
              <a:gs pos="79000">
                <a:schemeClr val="tx1">
                  <a:alpha val="80000"/>
                </a:schemeClr>
              </a:gs>
              <a:gs pos="94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1383BCA-8E7B-420F-ABC9-A1142FF340F2}"/>
              </a:ext>
            </a:extLst>
          </p:cNvPr>
          <p:cNvSpPr/>
          <p:nvPr/>
        </p:nvSpPr>
        <p:spPr>
          <a:xfrm>
            <a:off x="8228309" y="5618634"/>
            <a:ext cx="2532361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     Hang Up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130A901-5BCA-46ED-8193-19DCDBBBB15E}"/>
              </a:ext>
            </a:extLst>
          </p:cNvPr>
          <p:cNvCxnSpPr/>
          <p:nvPr/>
        </p:nvCxnSpPr>
        <p:spPr>
          <a:xfrm>
            <a:off x="898289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686FE1-BD09-4DC0-8857-CD00E192C248}"/>
              </a:ext>
            </a:extLst>
          </p:cNvPr>
          <p:cNvSpPr/>
          <p:nvPr/>
        </p:nvSpPr>
        <p:spPr>
          <a:xfrm rot="10800000">
            <a:off x="8050699" y="106312"/>
            <a:ext cx="2901331" cy="166392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50000"/>
                </a:schemeClr>
              </a:gs>
              <a:gs pos="79000">
                <a:schemeClr val="tx1">
                  <a:alpha val="80000"/>
                </a:schemeClr>
              </a:gs>
              <a:gs pos="94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8285C3-0EC9-4154-86CE-639C1DA2A318}"/>
              </a:ext>
            </a:extLst>
          </p:cNvPr>
          <p:cNvSpPr/>
          <p:nvPr/>
        </p:nvSpPr>
        <p:spPr>
          <a:xfrm>
            <a:off x="941198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7C160C6-37ED-4A55-B1B7-845F58E3ACCE}"/>
              </a:ext>
            </a:extLst>
          </p:cNvPr>
          <p:cNvGrpSpPr/>
          <p:nvPr/>
        </p:nvGrpSpPr>
        <p:grpSpPr>
          <a:xfrm>
            <a:off x="8915196" y="1120656"/>
            <a:ext cx="1119383" cy="461665"/>
            <a:chOff x="8915196" y="1120656"/>
            <a:chExt cx="1119383" cy="461665"/>
          </a:xfrm>
          <a:effectLst>
            <a:outerShdw blurRad="190500" algn="ctr" rotWithShape="0">
              <a:srgbClr val="000000">
                <a:alpha val="70000"/>
              </a:srgbClr>
            </a:outerShdw>
          </a:effectLst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4E1608-69CC-415D-8462-ECABA6F3EA09}"/>
                </a:ext>
              </a:extLst>
            </p:cNvPr>
            <p:cNvSpPr txBox="1"/>
            <p:nvPr/>
          </p:nvSpPr>
          <p:spPr>
            <a:xfrm>
              <a:off x="9296877" y="1120656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b="1" dirty="0">
                  <a:solidFill>
                    <a:schemeClr val="bg1"/>
                  </a:solidFill>
                  <a:latin typeface="Bierstadt" panose="020B0504020202020204" pitchFamily="34" charset="0"/>
                </a:rPr>
                <a:t>Rob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D3699AE-73A7-4D91-BE0C-EDFC23AA8C85}"/>
                </a:ext>
              </a:extLst>
            </p:cNvPr>
            <p:cNvSpPr/>
            <p:nvPr/>
          </p:nvSpPr>
          <p:spPr>
            <a:xfrm>
              <a:off x="8915196" y="1187587"/>
              <a:ext cx="341551" cy="341551"/>
            </a:xfrm>
            <a:prstGeom prst="roundRect">
              <a:avLst>
                <a:gd name="adj" fmla="val 22706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201909FD-9615-44BA-A1B0-AAF7481ABC61}"/>
              </a:ext>
            </a:extLst>
          </p:cNvPr>
          <p:cNvSpPr/>
          <p:nvPr/>
        </p:nvSpPr>
        <p:spPr>
          <a:xfrm>
            <a:off x="8228308" y="4885624"/>
            <a:ext cx="118800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</a:t>
            </a:r>
            <a:r>
              <a:rPr lang="en-AU" b="1" dirty="0">
                <a:latin typeface="Bierstadt" panose="020B0504020202020204" pitchFamily="34" charset="0"/>
              </a:rPr>
              <a:t>  Hold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0E3AB31-B530-45E9-8345-EA3125887917}"/>
              </a:ext>
            </a:extLst>
          </p:cNvPr>
          <p:cNvSpPr/>
          <p:nvPr/>
        </p:nvSpPr>
        <p:spPr>
          <a:xfrm>
            <a:off x="9572670" y="4885624"/>
            <a:ext cx="118800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700" b="1" dirty="0">
                <a:latin typeface="Bierstadt" panose="020B0504020202020204" pitchFamily="34" charset="0"/>
              </a:rPr>
              <a:t>     </a:t>
            </a:r>
            <a:r>
              <a:rPr lang="en-AU" b="1" dirty="0">
                <a:latin typeface="Bierstadt" panose="020B0504020202020204" pitchFamily="34" charset="0"/>
              </a:rPr>
              <a:t>Friend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C62D3F-6157-4DA6-952E-2B554FD6CAA8}"/>
              </a:ext>
            </a:extLst>
          </p:cNvPr>
          <p:cNvGrpSpPr/>
          <p:nvPr/>
        </p:nvGrpSpPr>
        <p:grpSpPr>
          <a:xfrm rot="10800000">
            <a:off x="8768881" y="5818610"/>
            <a:ext cx="292630" cy="180377"/>
            <a:chOff x="5048803" y="1946771"/>
            <a:chExt cx="464411" cy="286262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A037B40D-42BC-4173-9089-DC3E77C2957E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FCFD6105-CB11-44D9-AA60-B961E6D08B3E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Block Arc 158">
              <a:extLst>
                <a:ext uri="{FF2B5EF4-FFF2-40B4-BE49-F238E27FC236}">
                  <a16:creationId xmlns:a16="http://schemas.microsoft.com/office/drawing/2014/main" id="{32565FC3-F27C-4FF6-A321-3D390B7A5A17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4F9214C-55AA-47DE-B6E4-1D63811F5CDD}"/>
              </a:ext>
            </a:extLst>
          </p:cNvPr>
          <p:cNvSpPr/>
          <p:nvPr/>
        </p:nvSpPr>
        <p:spPr>
          <a:xfrm>
            <a:off x="1148155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76FC4A5-473A-46C1-8A11-EF868F770F63}"/>
              </a:ext>
            </a:extLst>
          </p:cNvPr>
          <p:cNvSpPr/>
          <p:nvPr/>
        </p:nvSpPr>
        <p:spPr>
          <a:xfrm>
            <a:off x="2509443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7F52C0-EB9E-4024-8F4F-82A21CBD43C8}"/>
              </a:ext>
            </a:extLst>
          </p:cNvPr>
          <p:cNvSpPr txBox="1"/>
          <p:nvPr/>
        </p:nvSpPr>
        <p:spPr>
          <a:xfrm>
            <a:off x="1528823" y="1120656"/>
            <a:ext cx="2140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Incoming Call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D36D89-6D00-4383-897E-E5D1C0E1F258}"/>
              </a:ext>
            </a:extLst>
          </p:cNvPr>
          <p:cNvCxnSpPr/>
          <p:nvPr/>
        </p:nvCxnSpPr>
        <p:spPr>
          <a:xfrm>
            <a:off x="2080350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4B74319-6126-456F-9B13-31E05EB3B3C9}"/>
              </a:ext>
            </a:extLst>
          </p:cNvPr>
          <p:cNvSpPr txBox="1"/>
          <p:nvPr/>
        </p:nvSpPr>
        <p:spPr>
          <a:xfrm>
            <a:off x="2169936" y="3594645"/>
            <a:ext cx="848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Eliza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4261506-4B80-47EA-A4FA-6C09F99EF4A2}"/>
              </a:ext>
            </a:extLst>
          </p:cNvPr>
          <p:cNvSpPr/>
          <p:nvPr/>
        </p:nvSpPr>
        <p:spPr>
          <a:xfrm>
            <a:off x="1944512" y="2228456"/>
            <a:ext cx="1297304" cy="1297304"/>
          </a:xfrm>
          <a:prstGeom prst="roundRect">
            <a:avLst>
              <a:gd name="adj" fmla="val 12022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8A9BA84-D36A-432D-A54C-234D1EBBF9C2}"/>
              </a:ext>
            </a:extLst>
          </p:cNvPr>
          <p:cNvSpPr/>
          <p:nvPr/>
        </p:nvSpPr>
        <p:spPr>
          <a:xfrm>
            <a:off x="1325764" y="4867450"/>
            <a:ext cx="2532360" cy="563766"/>
          </a:xfrm>
          <a:prstGeom prst="roundRect">
            <a:avLst/>
          </a:prstGeom>
          <a:solidFill>
            <a:srgbClr val="14A043"/>
          </a:solidFill>
          <a:ln w="28575">
            <a:solidFill>
              <a:srgbClr val="118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  Answer Call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D51D9A5C-23DE-4549-80BC-F1974213E131}"/>
              </a:ext>
            </a:extLst>
          </p:cNvPr>
          <p:cNvSpPr/>
          <p:nvPr/>
        </p:nvSpPr>
        <p:spPr>
          <a:xfrm>
            <a:off x="1325764" y="5618634"/>
            <a:ext cx="2532360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  Reject Call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202B69D-A613-47B6-AA68-42DC88C1EED0}"/>
              </a:ext>
            </a:extLst>
          </p:cNvPr>
          <p:cNvGrpSpPr/>
          <p:nvPr/>
        </p:nvGrpSpPr>
        <p:grpSpPr>
          <a:xfrm rot="2700000">
            <a:off x="1630964" y="5052847"/>
            <a:ext cx="292630" cy="180377"/>
            <a:chOff x="5048803" y="1946771"/>
            <a:chExt cx="464411" cy="286262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EF82833-AB3C-4338-93A4-4F1418ABEBB4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6525AD9-4DDC-4330-890B-162DA58C065B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Block Arc 144">
              <a:extLst>
                <a:ext uri="{FF2B5EF4-FFF2-40B4-BE49-F238E27FC236}">
                  <a16:creationId xmlns:a16="http://schemas.microsoft.com/office/drawing/2014/main" id="{6A94D228-FA65-476B-A727-45E440B8C382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45619AB-2ABF-4F55-B5A3-34CCBA1C80C7}"/>
              </a:ext>
            </a:extLst>
          </p:cNvPr>
          <p:cNvGrpSpPr/>
          <p:nvPr/>
        </p:nvGrpSpPr>
        <p:grpSpPr>
          <a:xfrm rot="10800000">
            <a:off x="1644147" y="5820127"/>
            <a:ext cx="292630" cy="180377"/>
            <a:chOff x="5048803" y="1946771"/>
            <a:chExt cx="464411" cy="28626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A68CB337-0441-415E-BCF3-EE1E6D31DDFC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9370454-F0F8-4274-BAC9-8156F652D8D3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Block Arc 168">
              <a:extLst>
                <a:ext uri="{FF2B5EF4-FFF2-40B4-BE49-F238E27FC236}">
                  <a16:creationId xmlns:a16="http://schemas.microsoft.com/office/drawing/2014/main" id="{004B0D9D-5240-4761-B5F8-08302DDFACEF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7C7F351E-8AF7-4002-9FDF-4F91AAFB8503}"/>
              </a:ext>
            </a:extLst>
          </p:cNvPr>
          <p:cNvSpPr/>
          <p:nvPr/>
        </p:nvSpPr>
        <p:spPr>
          <a:xfrm>
            <a:off x="4589207" y="650859"/>
            <a:ext cx="2901331" cy="5828528"/>
          </a:xfrm>
          <a:prstGeom prst="roundRect">
            <a:avLst>
              <a:gd name="adj" fmla="val 4842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32C666-B267-4716-A7EC-06DF77B0EA41}"/>
              </a:ext>
            </a:extLst>
          </p:cNvPr>
          <p:cNvSpPr/>
          <p:nvPr/>
        </p:nvSpPr>
        <p:spPr>
          <a:xfrm>
            <a:off x="4589207" y="4716378"/>
            <a:ext cx="2901331" cy="176300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50000"/>
                </a:schemeClr>
              </a:gs>
              <a:gs pos="79000">
                <a:schemeClr val="tx1">
                  <a:alpha val="80000"/>
                </a:schemeClr>
              </a:gs>
              <a:gs pos="94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1A3A4F9C-A09F-4F0C-8A7A-520B3D2DF901}"/>
              </a:ext>
            </a:extLst>
          </p:cNvPr>
          <p:cNvSpPr/>
          <p:nvPr/>
        </p:nvSpPr>
        <p:spPr>
          <a:xfrm>
            <a:off x="4766816" y="5618633"/>
            <a:ext cx="2532361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     Hang Up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846AB15-3173-45DC-8847-E370D81EDCAF}"/>
              </a:ext>
            </a:extLst>
          </p:cNvPr>
          <p:cNvCxnSpPr/>
          <p:nvPr/>
        </p:nvCxnSpPr>
        <p:spPr>
          <a:xfrm>
            <a:off x="5521402" y="6338922"/>
            <a:ext cx="1062582" cy="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A8A8CE7-F579-4206-8539-80D37AEFC19D}"/>
              </a:ext>
            </a:extLst>
          </p:cNvPr>
          <p:cNvSpPr/>
          <p:nvPr/>
        </p:nvSpPr>
        <p:spPr>
          <a:xfrm rot="10800000">
            <a:off x="4589206" y="106311"/>
            <a:ext cx="2901331" cy="166392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50000"/>
                </a:schemeClr>
              </a:gs>
              <a:gs pos="79000">
                <a:schemeClr val="tx1">
                  <a:alpha val="80000"/>
                </a:schemeClr>
              </a:gs>
              <a:gs pos="94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A4EBE0B-4357-48F2-B17B-DBD4C8E8EC28}"/>
              </a:ext>
            </a:extLst>
          </p:cNvPr>
          <p:cNvSpPr/>
          <p:nvPr/>
        </p:nvSpPr>
        <p:spPr>
          <a:xfrm>
            <a:off x="5950495" y="748254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19C84A3-3714-4F23-AD40-ACB9922468FD}"/>
              </a:ext>
            </a:extLst>
          </p:cNvPr>
          <p:cNvGrpSpPr/>
          <p:nvPr/>
        </p:nvGrpSpPr>
        <p:grpSpPr>
          <a:xfrm>
            <a:off x="5453703" y="1120655"/>
            <a:ext cx="1230568" cy="461665"/>
            <a:chOff x="8915196" y="1120656"/>
            <a:chExt cx="1230568" cy="461665"/>
          </a:xfrm>
          <a:effectLst>
            <a:outerShdw blurRad="190500" algn="ctr" rotWithShape="0">
              <a:srgbClr val="000000">
                <a:alpha val="70000"/>
              </a:srgbClr>
            </a:outerShdw>
          </a:effectLst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222CD35-36B6-4674-AFDC-088BCB86C80B}"/>
                </a:ext>
              </a:extLst>
            </p:cNvPr>
            <p:cNvSpPr txBox="1"/>
            <p:nvPr/>
          </p:nvSpPr>
          <p:spPr>
            <a:xfrm>
              <a:off x="9296877" y="1120656"/>
              <a:ext cx="848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b="1" dirty="0">
                  <a:solidFill>
                    <a:schemeClr val="bg1"/>
                  </a:solidFill>
                  <a:latin typeface="Bierstadt" panose="020B0504020202020204" pitchFamily="34" charset="0"/>
                </a:rPr>
                <a:t>Eliza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D36A1781-81B8-4B1F-B7E4-E55EE27CDDC8}"/>
                </a:ext>
              </a:extLst>
            </p:cNvPr>
            <p:cNvSpPr/>
            <p:nvPr/>
          </p:nvSpPr>
          <p:spPr>
            <a:xfrm>
              <a:off x="8915196" y="1187587"/>
              <a:ext cx="341551" cy="341551"/>
            </a:xfrm>
            <a:prstGeom prst="roundRect">
              <a:avLst>
                <a:gd name="adj" fmla="val 22706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C00A1F5B-23A3-4383-BD3D-764BEAAFB77D}"/>
              </a:ext>
            </a:extLst>
          </p:cNvPr>
          <p:cNvSpPr/>
          <p:nvPr/>
        </p:nvSpPr>
        <p:spPr>
          <a:xfrm>
            <a:off x="4766814" y="4885623"/>
            <a:ext cx="2532361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</a:t>
            </a:r>
            <a:r>
              <a:rPr lang="en-AU" b="1" dirty="0">
                <a:latin typeface="Bierstadt" panose="020B0504020202020204" pitchFamily="34" charset="0"/>
              </a:rPr>
              <a:t>   </a:t>
            </a:r>
            <a:r>
              <a:rPr lang="en-AU" sz="1600" b="1" dirty="0">
                <a:latin typeface="Bierstadt" panose="020B0504020202020204" pitchFamily="34" charset="0"/>
              </a:rPr>
              <a:t>  </a:t>
            </a:r>
            <a:r>
              <a:rPr lang="en-AU" sz="2000" b="1" dirty="0">
                <a:latin typeface="Bierstadt" panose="020B0504020202020204" pitchFamily="34" charset="0"/>
              </a:rPr>
              <a:t>Place on Hold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F9BD652-D408-48BF-AD9F-F08551BF5ECA}"/>
              </a:ext>
            </a:extLst>
          </p:cNvPr>
          <p:cNvGrpSpPr/>
          <p:nvPr/>
        </p:nvGrpSpPr>
        <p:grpSpPr>
          <a:xfrm rot="10800000">
            <a:off x="5307388" y="5818609"/>
            <a:ext cx="292630" cy="180377"/>
            <a:chOff x="5048803" y="1946771"/>
            <a:chExt cx="464411" cy="286262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62C7DE1A-85E9-46C3-BBC2-2FE42EB01A50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6FEA6967-8E76-41F6-B818-D4C59BD675FA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Block Arc 183">
              <a:extLst>
                <a:ext uri="{FF2B5EF4-FFF2-40B4-BE49-F238E27FC236}">
                  <a16:creationId xmlns:a16="http://schemas.microsoft.com/office/drawing/2014/main" id="{3E306CC9-F604-4673-B31E-069917363945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813A725-89C8-4D6B-9F8F-6A5D02EF89A4}"/>
              </a:ext>
            </a:extLst>
          </p:cNvPr>
          <p:cNvGrpSpPr/>
          <p:nvPr/>
        </p:nvGrpSpPr>
        <p:grpSpPr>
          <a:xfrm>
            <a:off x="9716498" y="5086235"/>
            <a:ext cx="156141" cy="156141"/>
            <a:chOff x="1424986" y="1887972"/>
            <a:chExt cx="328290" cy="32829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9A30699-FCF0-4113-B548-E3A12F3846FA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53DE0CF-7450-439E-811A-91F618AC3D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830CB58-DD40-48A2-80CD-AAB1901EA05A}"/>
              </a:ext>
            </a:extLst>
          </p:cNvPr>
          <p:cNvSpPr/>
          <p:nvPr/>
        </p:nvSpPr>
        <p:spPr>
          <a:xfrm>
            <a:off x="8401016" y="5066113"/>
            <a:ext cx="216728" cy="216728"/>
          </a:xfrm>
          <a:prstGeom prst="ellips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B632D32-DA48-45D3-9042-1228DE8011C4}"/>
              </a:ext>
            </a:extLst>
          </p:cNvPr>
          <p:cNvCxnSpPr>
            <a:cxnSpLocks/>
          </p:cNvCxnSpPr>
          <p:nvPr/>
        </p:nvCxnSpPr>
        <p:spPr>
          <a:xfrm rot="10800000">
            <a:off x="8501694" y="5123759"/>
            <a:ext cx="0" cy="60199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BB86F92-7B02-4B3A-92D8-76CFF0E5FB29}"/>
              </a:ext>
            </a:extLst>
          </p:cNvPr>
          <p:cNvCxnSpPr>
            <a:cxnSpLocks/>
          </p:cNvCxnSpPr>
          <p:nvPr/>
        </p:nvCxnSpPr>
        <p:spPr>
          <a:xfrm rot="8100000">
            <a:off x="8514487" y="5181193"/>
            <a:ext cx="0" cy="3089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8558B61-405B-4409-82FC-1724DAFC0165}"/>
              </a:ext>
            </a:extLst>
          </p:cNvPr>
          <p:cNvSpPr txBox="1"/>
          <p:nvPr/>
        </p:nvSpPr>
        <p:spPr>
          <a:xfrm rot="16200000">
            <a:off x="-613048" y="2970417"/>
            <a:ext cx="196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spc="600" dirty="0">
                <a:solidFill>
                  <a:schemeClr val="bg1">
                    <a:lumMod val="50000"/>
                  </a:schemeClr>
                </a:solidFill>
                <a:latin typeface="Bierstadt" panose="020B0604020202020204" pitchFamily="34" charset="0"/>
              </a:rPr>
              <a:t>ELDERLY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48458-7E15-47AA-BAB5-BC2DFDC3F703}"/>
              </a:ext>
            </a:extLst>
          </p:cNvPr>
          <p:cNvSpPr txBox="1"/>
          <p:nvPr/>
        </p:nvSpPr>
        <p:spPr>
          <a:xfrm>
            <a:off x="1364978" y="185276"/>
            <a:ext cx="245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Incoming Call Screen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AA72E2-0314-4EB7-A246-FBA1DBF40A00}"/>
              </a:ext>
            </a:extLst>
          </p:cNvPr>
          <p:cNvSpPr txBox="1"/>
          <p:nvPr/>
        </p:nvSpPr>
        <p:spPr>
          <a:xfrm>
            <a:off x="4963837" y="185276"/>
            <a:ext cx="21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Family Call Screen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9B4FA9-E8DB-4460-9460-9995AC6581D8}"/>
              </a:ext>
            </a:extLst>
          </p:cNvPr>
          <p:cNvSpPr txBox="1"/>
          <p:nvPr/>
        </p:nvSpPr>
        <p:spPr>
          <a:xfrm>
            <a:off x="8354635" y="185276"/>
            <a:ext cx="22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Activity Call Screen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40F0FC-7F22-4E0F-B291-440BA0021B9D}"/>
              </a:ext>
            </a:extLst>
          </p:cNvPr>
          <p:cNvSpPr/>
          <p:nvPr/>
        </p:nvSpPr>
        <p:spPr>
          <a:xfrm>
            <a:off x="5027329" y="5050372"/>
            <a:ext cx="238401" cy="238401"/>
          </a:xfrm>
          <a:prstGeom prst="ellips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81B9F6-E429-4C4B-9EA4-29A9C06B1759}"/>
              </a:ext>
            </a:extLst>
          </p:cNvPr>
          <p:cNvCxnSpPr>
            <a:cxnSpLocks/>
          </p:cNvCxnSpPr>
          <p:nvPr/>
        </p:nvCxnSpPr>
        <p:spPr>
          <a:xfrm rot="10800000">
            <a:off x="5138843" y="5115844"/>
            <a:ext cx="0" cy="66219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663E8B-A931-4B26-A3C5-B8D7E6BA62AD}"/>
              </a:ext>
            </a:extLst>
          </p:cNvPr>
          <p:cNvCxnSpPr>
            <a:cxnSpLocks/>
          </p:cNvCxnSpPr>
          <p:nvPr/>
        </p:nvCxnSpPr>
        <p:spPr>
          <a:xfrm rot="8100000">
            <a:off x="5151636" y="5174743"/>
            <a:ext cx="0" cy="3398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1148155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2509443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2FB0-9AA2-45F6-B499-48EB48F257D0}"/>
              </a:ext>
            </a:extLst>
          </p:cNvPr>
          <p:cNvSpPr txBox="1"/>
          <p:nvPr/>
        </p:nvSpPr>
        <p:spPr>
          <a:xfrm>
            <a:off x="1284515" y="1120656"/>
            <a:ext cx="147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Bierstadt" panose="020B0504020202020204" pitchFamily="34" charset="0"/>
              </a:rPr>
              <a:t>Contacts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1325765" y="1770234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Contact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3455AE-C0FF-432B-9194-3C6F2CA986C2}"/>
              </a:ext>
            </a:extLst>
          </p:cNvPr>
          <p:cNvGrpSpPr/>
          <p:nvPr/>
        </p:nvGrpSpPr>
        <p:grpSpPr>
          <a:xfrm>
            <a:off x="1482119" y="1957652"/>
            <a:ext cx="188930" cy="188930"/>
            <a:chOff x="1424986" y="1887972"/>
            <a:chExt cx="328290" cy="3282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3FDF1-473E-4F7C-ABC2-A6F4150B0D7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1557C-29D5-42AE-9FAB-30EA0429A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1325765" y="2521418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Friend Requests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B69A6-9C0E-4074-A247-8E4F9C8AD2D6}"/>
              </a:ext>
            </a:extLst>
          </p:cNvPr>
          <p:cNvGrpSpPr/>
          <p:nvPr/>
        </p:nvGrpSpPr>
        <p:grpSpPr>
          <a:xfrm>
            <a:off x="1438615" y="2708836"/>
            <a:ext cx="275938" cy="188930"/>
            <a:chOff x="1369327" y="2669894"/>
            <a:chExt cx="428264" cy="2932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52B682-33F2-43A7-AD84-AD630B096BA9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B3BFFA-A0E6-43A8-866F-EE580520A021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29CD411F-C6EA-46C0-9A4A-4A384DB24EEB}"/>
              </a:ext>
            </a:extLst>
          </p:cNvPr>
          <p:cNvSpPr/>
          <p:nvPr/>
        </p:nvSpPr>
        <p:spPr>
          <a:xfrm>
            <a:off x="1275863" y="2448239"/>
            <a:ext cx="206256" cy="206256"/>
          </a:xfrm>
          <a:prstGeom prst="ellipse">
            <a:avLst/>
          </a:prstGeom>
          <a:solidFill>
            <a:srgbClr val="F34747"/>
          </a:solidFill>
          <a:ln w="19050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5844B-3696-46ED-B2D6-07E369E83D4B}"/>
              </a:ext>
            </a:extLst>
          </p:cNvPr>
          <p:cNvSpPr txBox="1"/>
          <p:nvPr/>
        </p:nvSpPr>
        <p:spPr>
          <a:xfrm>
            <a:off x="1237090" y="2391290"/>
            <a:ext cx="2909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  <a:latin typeface="Bierstadt" panose="020B0504020202020204" pitchFamily="34" charset="0"/>
              </a:rPr>
              <a:t>2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18650E-A457-43FB-8469-87BF4431C1A9}"/>
              </a:ext>
            </a:extLst>
          </p:cNvPr>
          <p:cNvSpPr/>
          <p:nvPr/>
        </p:nvSpPr>
        <p:spPr>
          <a:xfrm>
            <a:off x="1325765" y="3270380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Rob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E68353-4A84-4B1F-BAB0-B244FB56B033}"/>
              </a:ext>
            </a:extLst>
          </p:cNvPr>
          <p:cNvSpPr/>
          <p:nvPr/>
        </p:nvSpPr>
        <p:spPr>
          <a:xfrm>
            <a:off x="1372875" y="3314667"/>
            <a:ext cx="480939" cy="48093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06F36-30B9-42A0-91CE-34EBDFDE147F}"/>
              </a:ext>
            </a:extLst>
          </p:cNvPr>
          <p:cNvCxnSpPr>
            <a:cxnSpLocks/>
          </p:cNvCxnSpPr>
          <p:nvPr/>
        </p:nvCxnSpPr>
        <p:spPr>
          <a:xfrm rot="5400000">
            <a:off x="3564577" y="3467045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BFF9D-76D3-4B70-98BB-CD30CCEFD48F}"/>
              </a:ext>
            </a:extLst>
          </p:cNvPr>
          <p:cNvCxnSpPr>
            <a:cxnSpLocks/>
          </p:cNvCxnSpPr>
          <p:nvPr/>
        </p:nvCxnSpPr>
        <p:spPr>
          <a:xfrm rot="2700000">
            <a:off x="3628565" y="354589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A2DC0-6F46-408C-9960-C7650A3064F4}"/>
              </a:ext>
            </a:extLst>
          </p:cNvPr>
          <p:cNvCxnSpPr>
            <a:cxnSpLocks/>
          </p:cNvCxnSpPr>
          <p:nvPr/>
        </p:nvCxnSpPr>
        <p:spPr>
          <a:xfrm rot="18900000">
            <a:off x="3628564" y="3470482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B5E99F-C178-4B2E-9591-0A3E9EB0994A}"/>
              </a:ext>
            </a:extLst>
          </p:cNvPr>
          <p:cNvSpPr/>
          <p:nvPr/>
        </p:nvSpPr>
        <p:spPr>
          <a:xfrm>
            <a:off x="1325765" y="4019342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  </a:t>
            </a:r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Gran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01907-7D5E-4FC5-884C-B1A842412C99}"/>
              </a:ext>
            </a:extLst>
          </p:cNvPr>
          <p:cNvSpPr/>
          <p:nvPr/>
        </p:nvSpPr>
        <p:spPr>
          <a:xfrm>
            <a:off x="1372875" y="4063629"/>
            <a:ext cx="480939" cy="4809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86E34-945F-4C75-8C9E-AC73BEE46917}"/>
              </a:ext>
            </a:extLst>
          </p:cNvPr>
          <p:cNvCxnSpPr>
            <a:cxnSpLocks/>
          </p:cNvCxnSpPr>
          <p:nvPr/>
        </p:nvCxnSpPr>
        <p:spPr>
          <a:xfrm rot="5400000">
            <a:off x="3564577" y="4216007"/>
            <a:ext cx="0" cy="18893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924A36-E0B8-46D9-9C92-E65A6F2E1ECF}"/>
              </a:ext>
            </a:extLst>
          </p:cNvPr>
          <p:cNvCxnSpPr>
            <a:cxnSpLocks/>
          </p:cNvCxnSpPr>
          <p:nvPr/>
        </p:nvCxnSpPr>
        <p:spPr>
          <a:xfrm rot="2700000">
            <a:off x="3628565" y="429485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B006-F63A-4A9A-9D1C-FAA402360F86}"/>
              </a:ext>
            </a:extLst>
          </p:cNvPr>
          <p:cNvCxnSpPr>
            <a:cxnSpLocks/>
          </p:cNvCxnSpPr>
          <p:nvPr/>
        </p:nvCxnSpPr>
        <p:spPr>
          <a:xfrm rot="18900000">
            <a:off x="3628564" y="4219444"/>
            <a:ext cx="0" cy="1066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2080350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8875D1-FB84-4DF1-8A5C-2D768064484C}"/>
              </a:ext>
            </a:extLst>
          </p:cNvPr>
          <p:cNvSpPr/>
          <p:nvPr/>
        </p:nvSpPr>
        <p:spPr>
          <a:xfrm>
            <a:off x="459377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84E6BC-DFF0-4B2F-B64F-6ADD2664875B}"/>
              </a:ext>
            </a:extLst>
          </p:cNvPr>
          <p:cNvSpPr/>
          <p:nvPr/>
        </p:nvSpPr>
        <p:spPr>
          <a:xfrm>
            <a:off x="595505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99593E3-3F86-4152-B4B9-B3ABA5B29296}"/>
              </a:ext>
            </a:extLst>
          </p:cNvPr>
          <p:cNvSpPr/>
          <p:nvPr/>
        </p:nvSpPr>
        <p:spPr>
          <a:xfrm>
            <a:off x="4771380" y="4868921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Call History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9DDBDD-B0FF-4292-9697-F23B64DB1019}"/>
              </a:ext>
            </a:extLst>
          </p:cNvPr>
          <p:cNvCxnSpPr/>
          <p:nvPr/>
        </p:nvCxnSpPr>
        <p:spPr>
          <a:xfrm>
            <a:off x="552596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4B9591E-8A8B-4A7C-B52A-B6E2088F92C8}"/>
              </a:ext>
            </a:extLst>
          </p:cNvPr>
          <p:cNvSpPr/>
          <p:nvPr/>
        </p:nvSpPr>
        <p:spPr>
          <a:xfrm>
            <a:off x="4771379" y="5618643"/>
            <a:ext cx="2532360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</a:t>
            </a:r>
            <a:r>
              <a:rPr lang="en-AU" sz="1950" b="1" dirty="0">
                <a:latin typeface="Bierstadt" panose="020B0504020202020204" pitchFamily="34" charset="0"/>
              </a:rPr>
              <a:t>Remove Contact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AD4A75B-489B-484D-BD92-507C09C29A0C}"/>
              </a:ext>
            </a:extLst>
          </p:cNvPr>
          <p:cNvSpPr/>
          <p:nvPr/>
        </p:nvSpPr>
        <p:spPr>
          <a:xfrm>
            <a:off x="5352318" y="2113766"/>
            <a:ext cx="1370483" cy="1370483"/>
          </a:xfrm>
          <a:prstGeom prst="roundRect">
            <a:avLst>
              <a:gd name="adj" fmla="val 12022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C80A10-B843-47D5-B6D6-9BC4E9375B6A}"/>
              </a:ext>
            </a:extLst>
          </p:cNvPr>
          <p:cNvGrpSpPr/>
          <p:nvPr/>
        </p:nvGrpSpPr>
        <p:grpSpPr>
          <a:xfrm rot="2700000">
            <a:off x="4926651" y="5806658"/>
            <a:ext cx="188930" cy="188930"/>
            <a:chOff x="1424986" y="1887972"/>
            <a:chExt cx="328290" cy="32829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8EB0592-E63B-401B-8DE7-9B7A53DC9D00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4F2309A-9103-4548-A4DC-60729417AE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E5C0CCE-EA88-4F6E-A33C-80BE963F4496}"/>
              </a:ext>
            </a:extLst>
          </p:cNvPr>
          <p:cNvGrpSpPr/>
          <p:nvPr/>
        </p:nvGrpSpPr>
        <p:grpSpPr>
          <a:xfrm rot="10800000">
            <a:off x="4801219" y="1320878"/>
            <a:ext cx="211776" cy="128733"/>
            <a:chOff x="3622512" y="3622882"/>
            <a:chExt cx="211776" cy="12873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A4F58B-28A0-4C85-A87C-01AF3A6BAD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2ACB12-B3FE-4CF7-BC4D-6295F2063A1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C677BF-780E-4052-B3ED-7CEA5FA9687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F2712B5-1F46-4071-BA90-C1285CE568D9}"/>
              </a:ext>
            </a:extLst>
          </p:cNvPr>
          <p:cNvSpPr/>
          <p:nvPr/>
        </p:nvSpPr>
        <p:spPr>
          <a:xfrm rot="13500000">
            <a:off x="7115844" y="1216955"/>
            <a:ext cx="39202" cy="269064"/>
          </a:xfrm>
          <a:custGeom>
            <a:avLst/>
            <a:gdLst>
              <a:gd name="connsiteX0" fmla="*/ 105811 w 105813"/>
              <a:gd name="connsiteY0" fmla="*/ 496041 h 496041"/>
              <a:gd name="connsiteX1" fmla="*/ 0 w 105813"/>
              <a:gd name="connsiteY1" fmla="*/ 496041 h 496041"/>
              <a:gd name="connsiteX2" fmla="*/ 0 w 105813"/>
              <a:gd name="connsiteY2" fmla="*/ 119290 h 496041"/>
              <a:gd name="connsiteX3" fmla="*/ 14 w 105813"/>
              <a:gd name="connsiteY3" fmla="*/ 119290 h 496041"/>
              <a:gd name="connsiteX4" fmla="*/ 52908 w 105813"/>
              <a:gd name="connsiteY4" fmla="*/ 0 h 496041"/>
              <a:gd name="connsiteX5" fmla="*/ 105801 w 105813"/>
              <a:gd name="connsiteY5" fmla="*/ 119290 h 496041"/>
              <a:gd name="connsiteX6" fmla="*/ 105811 w 105813"/>
              <a:gd name="connsiteY6" fmla="*/ 119290 h 496041"/>
              <a:gd name="connsiteX7" fmla="*/ 105811 w 105813"/>
              <a:gd name="connsiteY7" fmla="*/ 119313 h 496041"/>
              <a:gd name="connsiteX8" fmla="*/ 105813 w 105813"/>
              <a:gd name="connsiteY8" fmla="*/ 119317 h 496041"/>
              <a:gd name="connsiteX9" fmla="*/ 105811 w 105813"/>
              <a:gd name="connsiteY9" fmla="*/ 119317 h 49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813" h="496041">
                <a:moveTo>
                  <a:pt x="105811" y="496041"/>
                </a:moveTo>
                <a:lnTo>
                  <a:pt x="0" y="496041"/>
                </a:lnTo>
                <a:lnTo>
                  <a:pt x="0" y="119290"/>
                </a:lnTo>
                <a:lnTo>
                  <a:pt x="14" y="119290"/>
                </a:lnTo>
                <a:lnTo>
                  <a:pt x="52908" y="0"/>
                </a:lnTo>
                <a:lnTo>
                  <a:pt x="105801" y="119290"/>
                </a:lnTo>
                <a:lnTo>
                  <a:pt x="105811" y="119290"/>
                </a:lnTo>
                <a:lnTo>
                  <a:pt x="105811" y="119313"/>
                </a:lnTo>
                <a:lnTo>
                  <a:pt x="105813" y="119317"/>
                </a:lnTo>
                <a:lnTo>
                  <a:pt x="105811" y="119317"/>
                </a:lnTo>
                <a:close/>
              </a:path>
            </a:pathLst>
          </a:custGeom>
          <a:solidFill>
            <a:schemeClr val="tx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686FE1-BD09-4DC0-8857-CD00E192C248}"/>
              </a:ext>
            </a:extLst>
          </p:cNvPr>
          <p:cNvSpPr/>
          <p:nvPr/>
        </p:nvSpPr>
        <p:spPr>
          <a:xfrm rot="10800000">
            <a:off x="8050699" y="106312"/>
            <a:ext cx="2901331" cy="166392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50000"/>
                </a:schemeClr>
              </a:gs>
              <a:gs pos="79000">
                <a:schemeClr val="tx1">
                  <a:alpha val="80000"/>
                </a:schemeClr>
              </a:gs>
              <a:gs pos="94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EAF9D-14F5-4F84-9CF4-152227D00B4B}"/>
              </a:ext>
            </a:extLst>
          </p:cNvPr>
          <p:cNvSpPr txBox="1"/>
          <p:nvPr/>
        </p:nvSpPr>
        <p:spPr>
          <a:xfrm rot="5400000">
            <a:off x="3544296" y="1161801"/>
            <a:ext cx="441146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AU" sz="2000" b="1" dirty="0">
                <a:ln w="19050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1229257-DEEB-4266-AAAC-38603D7F6FFF}"/>
              </a:ext>
            </a:extLst>
          </p:cNvPr>
          <p:cNvSpPr txBox="1"/>
          <p:nvPr/>
        </p:nvSpPr>
        <p:spPr>
          <a:xfrm>
            <a:off x="5087913" y="1120656"/>
            <a:ext cx="860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Bierstadt" panose="020B0504020202020204" pitchFamily="34" charset="0"/>
              </a:rPr>
              <a:t>Gran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7DA1A9-87A2-4C5D-B797-19316C034AD2}"/>
              </a:ext>
            </a:extLst>
          </p:cNvPr>
          <p:cNvGrpSpPr/>
          <p:nvPr/>
        </p:nvGrpSpPr>
        <p:grpSpPr>
          <a:xfrm>
            <a:off x="4935677" y="5060685"/>
            <a:ext cx="187257" cy="183718"/>
            <a:chOff x="4912753" y="5045144"/>
            <a:chExt cx="211126" cy="207136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EB67601A-5AEC-464A-9C9D-C6F32999A8AF}"/>
                </a:ext>
              </a:extLst>
            </p:cNvPr>
            <p:cNvSpPr/>
            <p:nvPr/>
          </p:nvSpPr>
          <p:spPr>
            <a:xfrm>
              <a:off x="4918351" y="5046752"/>
              <a:ext cx="205528" cy="205528"/>
            </a:xfrm>
            <a:prstGeom prst="arc">
              <a:avLst>
                <a:gd name="adj1" fmla="val 12886984"/>
                <a:gd name="adj2" fmla="val 9283750"/>
              </a:avLst>
            </a:prstGeom>
            <a:solidFill>
              <a:schemeClr val="bg1">
                <a:lumMod val="50000"/>
              </a:schemeClr>
            </a:soli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9197C4-4453-4925-8053-3BB970718B82}"/>
                </a:ext>
              </a:extLst>
            </p:cNvPr>
            <p:cNvGrpSpPr/>
            <p:nvPr/>
          </p:nvGrpSpPr>
          <p:grpSpPr>
            <a:xfrm rot="8414467">
              <a:off x="4912753" y="5045144"/>
              <a:ext cx="85537" cy="103252"/>
              <a:chOff x="5141550" y="4609505"/>
              <a:chExt cx="106646" cy="128733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18DEE79-37D4-4A1D-A415-9EC84E11D04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194873" y="4684915"/>
                <a:ext cx="0" cy="106646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68E9B2A-60D7-4F81-BB55-F4150F2D48D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5194872" y="4609505"/>
                <a:ext cx="0" cy="106646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AD69DFA-AA3A-4BB2-9847-884D5A3AD358}"/>
              </a:ext>
            </a:extLst>
          </p:cNvPr>
          <p:cNvSpPr/>
          <p:nvPr/>
        </p:nvSpPr>
        <p:spPr>
          <a:xfrm>
            <a:off x="5324818" y="3670205"/>
            <a:ext cx="612000" cy="612000"/>
          </a:xfrm>
          <a:prstGeom prst="ellipse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7CE88E0-9341-4516-A638-4608AB1895F2}"/>
              </a:ext>
            </a:extLst>
          </p:cNvPr>
          <p:cNvSpPr/>
          <p:nvPr/>
        </p:nvSpPr>
        <p:spPr>
          <a:xfrm>
            <a:off x="6138301" y="3670205"/>
            <a:ext cx="612000" cy="612000"/>
          </a:xfrm>
          <a:prstGeom prst="ellipse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B805DA1-C8EF-46D7-991B-5AC7C02B6AC2}"/>
              </a:ext>
            </a:extLst>
          </p:cNvPr>
          <p:cNvGrpSpPr/>
          <p:nvPr/>
        </p:nvGrpSpPr>
        <p:grpSpPr>
          <a:xfrm rot="2700000">
            <a:off x="5441990" y="3874826"/>
            <a:ext cx="351249" cy="216509"/>
            <a:chOff x="5048803" y="1946771"/>
            <a:chExt cx="464411" cy="286262"/>
          </a:xfrm>
          <a:solidFill>
            <a:schemeClr val="bg1"/>
          </a:solidFill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68B5297-C352-4A45-B2F8-C6EBCA18B091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94224F9-6460-4703-BE1A-4ECACDBBB9D7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Block Arc 138">
              <a:extLst>
                <a:ext uri="{FF2B5EF4-FFF2-40B4-BE49-F238E27FC236}">
                  <a16:creationId xmlns:a16="http://schemas.microsoft.com/office/drawing/2014/main" id="{AB426E50-BA32-4F36-BDAD-1058C7510DDB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4F8C9F-0B71-4C2C-BDAC-7FBF4DD3A922}"/>
              </a:ext>
            </a:extLst>
          </p:cNvPr>
          <p:cNvGrpSpPr/>
          <p:nvPr/>
        </p:nvGrpSpPr>
        <p:grpSpPr>
          <a:xfrm>
            <a:off x="6289659" y="3870169"/>
            <a:ext cx="300386" cy="201529"/>
            <a:chOff x="9917402" y="5077024"/>
            <a:chExt cx="364619" cy="244622"/>
          </a:xfrm>
          <a:solidFill>
            <a:schemeClr val="bg1"/>
          </a:solidFill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F9D31D9-EB12-4BBF-B02C-96347BE04555}"/>
                </a:ext>
              </a:extLst>
            </p:cNvPr>
            <p:cNvSpPr/>
            <p:nvPr/>
          </p:nvSpPr>
          <p:spPr>
            <a:xfrm>
              <a:off x="9917402" y="5077024"/>
              <a:ext cx="285377" cy="2446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74F804E-63CB-4EF4-A986-01D380A05C01}"/>
                </a:ext>
              </a:extLst>
            </p:cNvPr>
            <p:cNvSpPr/>
            <p:nvPr/>
          </p:nvSpPr>
          <p:spPr>
            <a:xfrm rot="16200000">
              <a:off x="10134864" y="5131206"/>
              <a:ext cx="158057" cy="136256"/>
            </a:xfrm>
            <a:prstGeom prst="triangle">
              <a:avLst/>
            </a:prstGeom>
            <a:grp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8FE90E0-E417-4BA1-88C2-3D477D37CC47}"/>
              </a:ext>
            </a:extLst>
          </p:cNvPr>
          <p:cNvSpPr/>
          <p:nvPr/>
        </p:nvSpPr>
        <p:spPr>
          <a:xfrm>
            <a:off x="805070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FCB41D0-9CEF-42B5-84C9-769189C48B3F}"/>
              </a:ext>
            </a:extLst>
          </p:cNvPr>
          <p:cNvCxnSpPr/>
          <p:nvPr/>
        </p:nvCxnSpPr>
        <p:spPr>
          <a:xfrm>
            <a:off x="898289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364F8CED-ACFE-4735-8B9B-46497D2BBB36}"/>
              </a:ext>
            </a:extLst>
          </p:cNvPr>
          <p:cNvSpPr/>
          <p:nvPr/>
        </p:nvSpPr>
        <p:spPr>
          <a:xfrm>
            <a:off x="941198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EE63FB-3059-4E1C-827E-C2A72025B60B}"/>
              </a:ext>
            </a:extLst>
          </p:cNvPr>
          <p:cNvGrpSpPr/>
          <p:nvPr/>
        </p:nvGrpSpPr>
        <p:grpSpPr>
          <a:xfrm rot="10800000">
            <a:off x="8258148" y="1317263"/>
            <a:ext cx="211776" cy="128733"/>
            <a:chOff x="3622512" y="3622882"/>
            <a:chExt cx="211776" cy="128733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03375BB-17FC-4CB9-8FD2-827C627EA4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F8C1EC3-07CD-4441-AD73-A6349C00CF6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1635A7-A885-44D0-80DA-8D64C6C3AEB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31A97C0-ABA1-4906-9852-0D933FB0B993}"/>
              </a:ext>
            </a:extLst>
          </p:cNvPr>
          <p:cNvSpPr txBox="1"/>
          <p:nvPr/>
        </p:nvSpPr>
        <p:spPr>
          <a:xfrm>
            <a:off x="8544842" y="1117041"/>
            <a:ext cx="221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Bierstadt" panose="020B0504020202020204" pitchFamily="34" charset="0"/>
              </a:rPr>
              <a:t>New Requests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DB68627-B94A-47B0-B432-EBD51ABA9778}"/>
              </a:ext>
            </a:extLst>
          </p:cNvPr>
          <p:cNvSpPr/>
          <p:nvPr/>
        </p:nvSpPr>
        <p:spPr>
          <a:xfrm>
            <a:off x="8816122" y="2113765"/>
            <a:ext cx="1370483" cy="1370483"/>
          </a:xfrm>
          <a:prstGeom prst="roundRect">
            <a:avLst>
              <a:gd name="adj" fmla="val 12022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E8738BA-E1A7-4ADB-B82C-A4F9AEB86C1C}"/>
              </a:ext>
            </a:extLst>
          </p:cNvPr>
          <p:cNvSpPr/>
          <p:nvPr/>
        </p:nvSpPr>
        <p:spPr>
          <a:xfrm>
            <a:off x="8222321" y="4863806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Add Contact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6EA0CCA-C1DE-47B3-9113-AD1F042DBA07}"/>
              </a:ext>
            </a:extLst>
          </p:cNvPr>
          <p:cNvSpPr/>
          <p:nvPr/>
        </p:nvSpPr>
        <p:spPr>
          <a:xfrm>
            <a:off x="8222321" y="5614990"/>
            <a:ext cx="2532360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</a:t>
            </a:r>
            <a:r>
              <a:rPr lang="en-AU" sz="1900" b="1" dirty="0">
                <a:latin typeface="Bierstadt" panose="020B0504020202020204" pitchFamily="34" charset="0"/>
              </a:rPr>
              <a:t>Remove Request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AF44044-7216-41F3-9D6C-F64775060664}"/>
              </a:ext>
            </a:extLst>
          </p:cNvPr>
          <p:cNvGrpSpPr/>
          <p:nvPr/>
        </p:nvGrpSpPr>
        <p:grpSpPr>
          <a:xfrm rot="2700000">
            <a:off x="8377593" y="5801447"/>
            <a:ext cx="188930" cy="188930"/>
            <a:chOff x="1424986" y="1887972"/>
            <a:chExt cx="328290" cy="32829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E6C531-2123-4EAF-A748-8DA2E5A078F3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255EE99-A641-4451-AD31-111C38CF7F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948A84A-DCB8-44D9-A23F-0A268C780BC4}"/>
              </a:ext>
            </a:extLst>
          </p:cNvPr>
          <p:cNvGrpSpPr/>
          <p:nvPr/>
        </p:nvGrpSpPr>
        <p:grpSpPr>
          <a:xfrm>
            <a:off x="8378675" y="5050710"/>
            <a:ext cx="188930" cy="188930"/>
            <a:chOff x="1424986" y="1887972"/>
            <a:chExt cx="328290" cy="32829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66EE966-DB21-4BE9-9103-A7CC586C0745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3EEAF4A-A115-41C1-94B8-0C6AD74C94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29729A80-EC26-4FC7-B596-7EDBD591B8DD}"/>
              </a:ext>
            </a:extLst>
          </p:cNvPr>
          <p:cNvSpPr txBox="1"/>
          <p:nvPr/>
        </p:nvSpPr>
        <p:spPr>
          <a:xfrm>
            <a:off x="9126525" y="3520504"/>
            <a:ext cx="73770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AU" sz="2400" b="1" dirty="0">
                <a:latin typeface="Bierstadt" panose="020B0804020202020204" pitchFamily="34" charset="0"/>
              </a:rPr>
              <a:t>Rob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374C08-6448-42E0-A578-A418C18E5038}"/>
              </a:ext>
            </a:extLst>
          </p:cNvPr>
          <p:cNvSpPr txBox="1"/>
          <p:nvPr/>
        </p:nvSpPr>
        <p:spPr>
          <a:xfrm>
            <a:off x="8802557" y="3881777"/>
            <a:ext cx="1385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 panose="020B0804020202020204" pitchFamily="34" charset="0"/>
                <a:ea typeface="+mn-ea"/>
                <a:cs typeface="+mn-cs"/>
              </a:rPr>
              <a:t>04 032 4354</a:t>
            </a:r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10C3C5F-607B-4750-AF30-D59D432AEE13}"/>
              </a:ext>
            </a:extLst>
          </p:cNvPr>
          <p:cNvSpPr/>
          <p:nvPr/>
        </p:nvSpPr>
        <p:spPr>
          <a:xfrm>
            <a:off x="8224409" y="2590004"/>
            <a:ext cx="418005" cy="41800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301E0B5-3AB3-4BAC-ABE6-16B8F2BD9328}"/>
              </a:ext>
            </a:extLst>
          </p:cNvPr>
          <p:cNvSpPr/>
          <p:nvPr/>
        </p:nvSpPr>
        <p:spPr>
          <a:xfrm>
            <a:off x="10346155" y="2595705"/>
            <a:ext cx="418005" cy="418005"/>
          </a:xfrm>
          <a:prstGeom prst="ellipse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6D47F62-529A-400F-A59E-ABA53877CC9D}"/>
              </a:ext>
            </a:extLst>
          </p:cNvPr>
          <p:cNvGrpSpPr/>
          <p:nvPr/>
        </p:nvGrpSpPr>
        <p:grpSpPr>
          <a:xfrm rot="10800000">
            <a:off x="8311471" y="2768514"/>
            <a:ext cx="211776" cy="128733"/>
            <a:chOff x="3622512" y="3622882"/>
            <a:chExt cx="211776" cy="128733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AD81350-9052-4495-9CA9-D695E2E495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14BEAE-42DA-45EC-B388-5D192767004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974D413-656F-4245-8DCD-AB1C8846BB2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6485030-4B81-4602-9F17-76358695F6C0}"/>
              </a:ext>
            </a:extLst>
          </p:cNvPr>
          <p:cNvGrpSpPr/>
          <p:nvPr/>
        </p:nvGrpSpPr>
        <p:grpSpPr>
          <a:xfrm>
            <a:off x="10463320" y="2716189"/>
            <a:ext cx="211776" cy="128733"/>
            <a:chOff x="3622512" y="3622882"/>
            <a:chExt cx="211776" cy="128733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0970667-F784-4E85-B7C8-C102B748ED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A83BAF6-4B2F-41BB-A5A5-A6D88C6AACF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EF7C981-EB3E-4CEC-BBF0-F5B6EC457D3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E0BDD88-5834-4D43-B172-07AEDFBB1E3A}"/>
              </a:ext>
            </a:extLst>
          </p:cNvPr>
          <p:cNvSpPr txBox="1"/>
          <p:nvPr/>
        </p:nvSpPr>
        <p:spPr>
          <a:xfrm rot="16200000">
            <a:off x="-824225" y="2970417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spc="600" dirty="0">
                <a:solidFill>
                  <a:schemeClr val="bg1">
                    <a:lumMod val="50000"/>
                  </a:schemeClr>
                </a:solidFill>
                <a:latin typeface="Bierstadt" panose="020B0604020202020204" pitchFamily="34" charset="0"/>
              </a:rPr>
              <a:t>RELATIVES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8FAA359-D149-4A4D-A5F3-E660EBCA5803}"/>
              </a:ext>
            </a:extLst>
          </p:cNvPr>
          <p:cNvSpPr txBox="1"/>
          <p:nvPr/>
        </p:nvSpPr>
        <p:spPr>
          <a:xfrm>
            <a:off x="1614980" y="185276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Contacts Screen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DC782F-261E-41D3-9C69-87E79326185E}"/>
              </a:ext>
            </a:extLst>
          </p:cNvPr>
          <p:cNvSpPr txBox="1"/>
          <p:nvPr/>
        </p:nvSpPr>
        <p:spPr>
          <a:xfrm>
            <a:off x="5133080" y="185276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Contact Screen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EB7A82-0B40-46C6-B586-4E6337AE9943}"/>
              </a:ext>
            </a:extLst>
          </p:cNvPr>
          <p:cNvSpPr txBox="1"/>
          <p:nvPr/>
        </p:nvSpPr>
        <p:spPr>
          <a:xfrm>
            <a:off x="8500603" y="185276"/>
            <a:ext cx="19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Requests Screen</a:t>
            </a:r>
          </a:p>
        </p:txBody>
      </p:sp>
    </p:spTree>
    <p:extLst>
      <p:ext uri="{BB962C8B-B14F-4D97-AF65-F5344CB8AC3E}">
        <p14:creationId xmlns:p14="http://schemas.microsoft.com/office/powerpoint/2010/main" val="50591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A2CC8-997C-4C35-9341-F4943AAE2879}"/>
              </a:ext>
            </a:extLst>
          </p:cNvPr>
          <p:cNvSpPr/>
          <p:nvPr/>
        </p:nvSpPr>
        <p:spPr>
          <a:xfrm>
            <a:off x="1148155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C019BC-FB1F-4154-8653-27D09B17E2ED}"/>
              </a:ext>
            </a:extLst>
          </p:cNvPr>
          <p:cNvSpPr/>
          <p:nvPr/>
        </p:nvSpPr>
        <p:spPr>
          <a:xfrm>
            <a:off x="2509443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3931C-2364-4125-B5DD-82BF27F3CF08}"/>
              </a:ext>
            </a:extLst>
          </p:cNvPr>
          <p:cNvSpPr/>
          <p:nvPr/>
        </p:nvSpPr>
        <p:spPr>
          <a:xfrm>
            <a:off x="1325765" y="1770234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Retake Picture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8E7290-414F-46F3-8580-81B65A959E14}"/>
              </a:ext>
            </a:extLst>
          </p:cNvPr>
          <p:cNvSpPr/>
          <p:nvPr/>
        </p:nvSpPr>
        <p:spPr>
          <a:xfrm>
            <a:off x="1325765" y="3274882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latin typeface="Bierstadt" panose="020B0504020202020204" pitchFamily="34" charset="0"/>
              </a:rPr>
              <a:t>       Notifications</a:t>
            </a:r>
          </a:p>
          <a:p>
            <a:r>
              <a:rPr lang="en-AU" sz="1200" b="1" dirty="0">
                <a:latin typeface="Bierstadt" panose="020B0504020202020204" pitchFamily="34" charset="0"/>
              </a:rPr>
              <a:t>          </a:t>
            </a:r>
            <a:r>
              <a:rPr lang="en-AU" sz="500" b="1" dirty="0">
                <a:latin typeface="Bierstadt" panose="020B0504020202020204" pitchFamily="34" charset="0"/>
              </a:rPr>
              <a:t> </a:t>
            </a:r>
            <a:r>
              <a:rPr lang="en-AU" sz="1200" b="1" dirty="0">
                <a:latin typeface="Bierstadt" panose="020B0504020202020204" pitchFamily="34" charset="0"/>
              </a:rPr>
              <a:t>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589CFC-B839-47B4-B1D5-236A16FBC640}"/>
              </a:ext>
            </a:extLst>
          </p:cNvPr>
          <p:cNvCxnSpPr/>
          <p:nvPr/>
        </p:nvCxnSpPr>
        <p:spPr>
          <a:xfrm>
            <a:off x="2080350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8875D1-FB84-4DF1-8A5C-2D768064484C}"/>
              </a:ext>
            </a:extLst>
          </p:cNvPr>
          <p:cNvSpPr/>
          <p:nvPr/>
        </p:nvSpPr>
        <p:spPr>
          <a:xfrm>
            <a:off x="459377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84E6BC-DFF0-4B2F-B64F-6ADD2664875B}"/>
              </a:ext>
            </a:extLst>
          </p:cNvPr>
          <p:cNvSpPr/>
          <p:nvPr/>
        </p:nvSpPr>
        <p:spPr>
          <a:xfrm>
            <a:off x="595505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9DDBDD-B0FF-4292-9697-F23B64DB1019}"/>
              </a:ext>
            </a:extLst>
          </p:cNvPr>
          <p:cNvCxnSpPr/>
          <p:nvPr/>
        </p:nvCxnSpPr>
        <p:spPr>
          <a:xfrm>
            <a:off x="552596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E5C0CCE-EA88-4F6E-A33C-80BE963F4496}"/>
              </a:ext>
            </a:extLst>
          </p:cNvPr>
          <p:cNvGrpSpPr/>
          <p:nvPr/>
        </p:nvGrpSpPr>
        <p:grpSpPr>
          <a:xfrm rot="10800000">
            <a:off x="4801219" y="1320878"/>
            <a:ext cx="211776" cy="128733"/>
            <a:chOff x="3622512" y="3622882"/>
            <a:chExt cx="211776" cy="12873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0A4F58B-28A0-4C85-A87C-01AF3A6BAD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2ACB12-B3FE-4CF7-BC4D-6295F2063A1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C677BF-780E-4052-B3ED-7CEA5FA9687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1229257-DEEB-4266-AAAC-38603D7F6FFF}"/>
              </a:ext>
            </a:extLst>
          </p:cNvPr>
          <p:cNvSpPr txBox="1"/>
          <p:nvPr/>
        </p:nvSpPr>
        <p:spPr>
          <a:xfrm>
            <a:off x="5087913" y="1120656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Bierstadt" panose="020B0504020202020204" pitchFamily="34" charset="0"/>
              </a:rPr>
              <a:t>Call History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0BDD88-5834-4D43-B172-07AEDFBB1E3A}"/>
              </a:ext>
            </a:extLst>
          </p:cNvPr>
          <p:cNvSpPr txBox="1"/>
          <p:nvPr/>
        </p:nvSpPr>
        <p:spPr>
          <a:xfrm rot="16200000">
            <a:off x="-824225" y="2970417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spc="600" dirty="0">
                <a:solidFill>
                  <a:schemeClr val="bg1">
                    <a:lumMod val="50000"/>
                  </a:schemeClr>
                </a:solidFill>
                <a:latin typeface="Bierstadt" panose="020B0604020202020204" pitchFamily="34" charset="0"/>
              </a:rPr>
              <a:t>RELATIVES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8FAA359-D149-4A4D-A5F3-E660EBCA5803}"/>
              </a:ext>
            </a:extLst>
          </p:cNvPr>
          <p:cNvSpPr txBox="1"/>
          <p:nvPr/>
        </p:nvSpPr>
        <p:spPr>
          <a:xfrm>
            <a:off x="1667659" y="185276"/>
            <a:ext cx="18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Settings Screen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DC782F-261E-41D3-9C69-87E79326185E}"/>
              </a:ext>
            </a:extLst>
          </p:cNvPr>
          <p:cNvSpPr txBox="1"/>
          <p:nvPr/>
        </p:nvSpPr>
        <p:spPr>
          <a:xfrm>
            <a:off x="4931040" y="185276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Call History Screen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25EADF4-DFF4-4066-B247-A08BC50B8C30}"/>
              </a:ext>
            </a:extLst>
          </p:cNvPr>
          <p:cNvSpPr/>
          <p:nvPr/>
        </p:nvSpPr>
        <p:spPr>
          <a:xfrm>
            <a:off x="4769519" y="1772131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latin typeface="Bierstadt" panose="020B0504020202020204" pitchFamily="34" charset="0"/>
              </a:rPr>
              <a:t>         </a:t>
            </a:r>
            <a:r>
              <a:rPr lang="en-AU" sz="1600" b="1" dirty="0">
                <a:solidFill>
                  <a:schemeClr val="tx1"/>
                </a:solidFill>
                <a:latin typeface="Bierstadt" panose="020B0504020202020204" pitchFamily="34" charset="0"/>
              </a:rPr>
              <a:t>4:30pm, Friday</a:t>
            </a:r>
          </a:p>
          <a:p>
            <a:r>
              <a:rPr lang="en-AU" sz="1400" b="1" dirty="0">
                <a:solidFill>
                  <a:srgbClr val="3588E3"/>
                </a:solidFill>
                <a:latin typeface="Bierstadt" panose="020B0504020202020204" pitchFamily="34" charset="0"/>
              </a:rPr>
              <a:t>          2 Hours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54D3CB5-AC95-42E0-803A-D2A2255DFD6E}"/>
              </a:ext>
            </a:extLst>
          </p:cNvPr>
          <p:cNvSpPr/>
          <p:nvPr/>
        </p:nvSpPr>
        <p:spPr>
          <a:xfrm>
            <a:off x="4838490" y="1838279"/>
            <a:ext cx="437217" cy="437217"/>
          </a:xfrm>
          <a:prstGeom prst="roundRect">
            <a:avLst/>
          </a:prstGeom>
          <a:solidFill>
            <a:srgbClr val="358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5691E83-BC3D-4E50-9146-30EF4153EB70}"/>
              </a:ext>
            </a:extLst>
          </p:cNvPr>
          <p:cNvGrpSpPr/>
          <p:nvPr/>
        </p:nvGrpSpPr>
        <p:grpSpPr>
          <a:xfrm rot="2700000">
            <a:off x="4922061" y="1980690"/>
            <a:ext cx="263898" cy="162666"/>
            <a:chOff x="5048803" y="1946771"/>
            <a:chExt cx="464411" cy="286262"/>
          </a:xfrm>
          <a:solidFill>
            <a:schemeClr val="bg1"/>
          </a:solidFill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DAA1367-D817-405E-9A15-464A4E4E2D05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F6150E3C-62DE-43D7-894F-0EDFDA4B7132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Block Arc 111">
              <a:extLst>
                <a:ext uri="{FF2B5EF4-FFF2-40B4-BE49-F238E27FC236}">
                  <a16:creationId xmlns:a16="http://schemas.microsoft.com/office/drawing/2014/main" id="{729B4F6D-4D9A-44A0-A455-0E5D0CAB761A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5FA1F6B-30FA-41C2-994D-1EF6835E7F59}"/>
              </a:ext>
            </a:extLst>
          </p:cNvPr>
          <p:cNvSpPr/>
          <p:nvPr/>
        </p:nvSpPr>
        <p:spPr>
          <a:xfrm>
            <a:off x="4768399" y="2532126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latin typeface="Bierstadt" panose="020B0504020202020204" pitchFamily="34" charset="0"/>
              </a:rPr>
              <a:t>         </a:t>
            </a:r>
            <a:r>
              <a:rPr lang="en-AU" sz="1600" b="1" dirty="0">
                <a:solidFill>
                  <a:schemeClr val="tx1"/>
                </a:solidFill>
                <a:latin typeface="Bierstadt" panose="020B0504020202020204" pitchFamily="34" charset="0"/>
              </a:rPr>
              <a:t>1:23pm, 23/08/21</a:t>
            </a:r>
          </a:p>
          <a:p>
            <a:r>
              <a:rPr lang="en-AU" sz="1400" b="1" dirty="0">
                <a:solidFill>
                  <a:srgbClr val="3588E3"/>
                </a:solidFill>
                <a:latin typeface="Bierstadt" panose="020B0504020202020204" pitchFamily="34" charset="0"/>
              </a:rPr>
              <a:t>          1 Hour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C24F72C-79DC-4E1B-BE7E-28560E799237}"/>
              </a:ext>
            </a:extLst>
          </p:cNvPr>
          <p:cNvSpPr/>
          <p:nvPr/>
        </p:nvSpPr>
        <p:spPr>
          <a:xfrm>
            <a:off x="4837370" y="2598274"/>
            <a:ext cx="437217" cy="437217"/>
          </a:xfrm>
          <a:prstGeom prst="roundRect">
            <a:avLst/>
          </a:prstGeom>
          <a:solidFill>
            <a:srgbClr val="358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186C11E-D708-4764-9FC8-E7BF586EEA4F}"/>
              </a:ext>
            </a:extLst>
          </p:cNvPr>
          <p:cNvGrpSpPr/>
          <p:nvPr/>
        </p:nvGrpSpPr>
        <p:grpSpPr>
          <a:xfrm rot="2700000">
            <a:off x="4920941" y="2740685"/>
            <a:ext cx="263898" cy="162666"/>
            <a:chOff x="5048803" y="1946771"/>
            <a:chExt cx="464411" cy="286262"/>
          </a:xfrm>
          <a:solidFill>
            <a:schemeClr val="bg1"/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21A4C6C-F29F-4843-877A-AF2B33E530C3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1A5CE3EA-DF22-4E05-A837-B32E98511619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Block Arc 139">
              <a:extLst>
                <a:ext uri="{FF2B5EF4-FFF2-40B4-BE49-F238E27FC236}">
                  <a16:creationId xmlns:a16="http://schemas.microsoft.com/office/drawing/2014/main" id="{AB729380-5803-4E8C-9EBA-33D9EC67FECC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0AF733C-24BE-40BE-BE1A-6F564AF19AB1}"/>
              </a:ext>
            </a:extLst>
          </p:cNvPr>
          <p:cNvSpPr/>
          <p:nvPr/>
        </p:nvSpPr>
        <p:spPr>
          <a:xfrm>
            <a:off x="4768399" y="3292628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latin typeface="Bierstadt" panose="020B0504020202020204" pitchFamily="34" charset="0"/>
              </a:rPr>
              <a:t>         </a:t>
            </a:r>
            <a:r>
              <a:rPr lang="en-AU" sz="1600" b="1" dirty="0">
                <a:solidFill>
                  <a:schemeClr val="tx1"/>
                </a:solidFill>
                <a:latin typeface="Bierstadt" panose="020B0504020202020204" pitchFamily="34" charset="0"/>
              </a:rPr>
              <a:t>10:13am, 23/08/21</a:t>
            </a:r>
          </a:p>
          <a:p>
            <a:r>
              <a:rPr lang="en-AU" sz="1400" b="1" dirty="0">
                <a:solidFill>
                  <a:srgbClr val="3588E3"/>
                </a:solidFill>
                <a:latin typeface="Bierstadt" panose="020B0504020202020204" pitchFamily="34" charset="0"/>
              </a:rPr>
              <a:t>          </a:t>
            </a:r>
            <a:r>
              <a:rPr lang="en-AU" sz="1400" b="1" dirty="0">
                <a:solidFill>
                  <a:srgbClr val="F34747"/>
                </a:solidFill>
                <a:latin typeface="Bierstadt" panose="020B0504020202020204" pitchFamily="34" charset="0"/>
              </a:rPr>
              <a:t>Missed Call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073657D2-9B42-4FD7-A154-DD379BC47208}"/>
              </a:ext>
            </a:extLst>
          </p:cNvPr>
          <p:cNvSpPr/>
          <p:nvPr/>
        </p:nvSpPr>
        <p:spPr>
          <a:xfrm>
            <a:off x="4837370" y="3358776"/>
            <a:ext cx="437217" cy="437217"/>
          </a:xfrm>
          <a:prstGeom prst="roundRect">
            <a:avLst/>
          </a:prstGeom>
          <a:solidFill>
            <a:srgbClr val="F3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4BF04B6-A029-48CB-AAD0-72A7A92BBA1F}"/>
              </a:ext>
            </a:extLst>
          </p:cNvPr>
          <p:cNvGrpSpPr/>
          <p:nvPr/>
        </p:nvGrpSpPr>
        <p:grpSpPr>
          <a:xfrm rot="10800000">
            <a:off x="4927816" y="3508062"/>
            <a:ext cx="263898" cy="162666"/>
            <a:chOff x="5048803" y="1946771"/>
            <a:chExt cx="464411" cy="286262"/>
          </a:xfrm>
          <a:solidFill>
            <a:schemeClr val="bg1"/>
          </a:solidFill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FA44D83E-8D31-46DC-87FD-ABCC1196D054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6375A8F-AD30-43DC-8528-A225E80A8032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Block Arc 158">
              <a:extLst>
                <a:ext uri="{FF2B5EF4-FFF2-40B4-BE49-F238E27FC236}">
                  <a16:creationId xmlns:a16="http://schemas.microsoft.com/office/drawing/2014/main" id="{B3AC86BE-FA7A-412E-950B-F1166C53783E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C8164FE-0E8D-440F-87DB-003F96D0AD5B}"/>
              </a:ext>
            </a:extLst>
          </p:cNvPr>
          <p:cNvSpPr/>
          <p:nvPr/>
        </p:nvSpPr>
        <p:spPr>
          <a:xfrm>
            <a:off x="4768525" y="4052483"/>
            <a:ext cx="2532360" cy="5637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latin typeface="Bierstadt" panose="020B0504020202020204" pitchFamily="34" charset="0"/>
              </a:rPr>
              <a:t>         </a:t>
            </a:r>
            <a:r>
              <a:rPr lang="en-AU" sz="1600" b="1" dirty="0">
                <a:solidFill>
                  <a:schemeClr val="tx1"/>
                </a:solidFill>
                <a:latin typeface="Bierstadt" panose="020B0504020202020204" pitchFamily="34" charset="0"/>
              </a:rPr>
              <a:t>2:48pm, 21/08/21</a:t>
            </a:r>
          </a:p>
          <a:p>
            <a:r>
              <a:rPr lang="en-AU" sz="1400" b="1" dirty="0">
                <a:solidFill>
                  <a:srgbClr val="3588E3"/>
                </a:solidFill>
                <a:latin typeface="Bierstadt" panose="020B0504020202020204" pitchFamily="34" charset="0"/>
              </a:rPr>
              <a:t>          1.5 Hours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8CE400CB-B577-4611-BB74-0EB2C70CF5CB}"/>
              </a:ext>
            </a:extLst>
          </p:cNvPr>
          <p:cNvSpPr/>
          <p:nvPr/>
        </p:nvSpPr>
        <p:spPr>
          <a:xfrm>
            <a:off x="4837496" y="4118631"/>
            <a:ext cx="437217" cy="437217"/>
          </a:xfrm>
          <a:prstGeom prst="roundRect">
            <a:avLst/>
          </a:prstGeom>
          <a:solidFill>
            <a:srgbClr val="358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1C7E1E5-B12C-4113-AAAC-410C08C1AAD5}"/>
              </a:ext>
            </a:extLst>
          </p:cNvPr>
          <p:cNvGrpSpPr/>
          <p:nvPr/>
        </p:nvGrpSpPr>
        <p:grpSpPr>
          <a:xfrm rot="2700000">
            <a:off x="4921067" y="4261042"/>
            <a:ext cx="263898" cy="162666"/>
            <a:chOff x="5048803" y="1946771"/>
            <a:chExt cx="464411" cy="286262"/>
          </a:xfrm>
          <a:solidFill>
            <a:schemeClr val="bg1"/>
          </a:solidFill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9EBB8D87-EAE8-4D7C-AC22-8C6448BCB788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127B4C2-926E-477A-A2D8-47FA984C220E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Block Arc 164">
              <a:extLst>
                <a:ext uri="{FF2B5EF4-FFF2-40B4-BE49-F238E27FC236}">
                  <a16:creationId xmlns:a16="http://schemas.microsoft.com/office/drawing/2014/main" id="{4978C5F4-A5AC-4EC0-99A1-DB644386AA68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3AE44E5-2550-435E-9F8C-BE588D0DCF5C}"/>
              </a:ext>
            </a:extLst>
          </p:cNvPr>
          <p:cNvGrpSpPr/>
          <p:nvPr/>
        </p:nvGrpSpPr>
        <p:grpSpPr>
          <a:xfrm rot="10800000">
            <a:off x="1354745" y="1321525"/>
            <a:ext cx="211776" cy="128733"/>
            <a:chOff x="3622512" y="3622882"/>
            <a:chExt cx="211776" cy="128733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1C06739-8753-4F67-B77D-B83F517834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9592110-584F-405D-8A82-F524F5E69A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C2F6423-0214-43E8-A867-09B0BD32035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76AB57C1-5A6D-483A-85CF-6A171DF41057}"/>
              </a:ext>
            </a:extLst>
          </p:cNvPr>
          <p:cNvSpPr txBox="1"/>
          <p:nvPr/>
        </p:nvSpPr>
        <p:spPr>
          <a:xfrm>
            <a:off x="1641439" y="1121303"/>
            <a:ext cx="13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Bierstadt" panose="020B0504020202020204" pitchFamily="34" charset="0"/>
              </a:rPr>
              <a:t>Settings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34E7A286-A3AF-498B-BE37-8A1813E1CD4F}"/>
              </a:ext>
            </a:extLst>
          </p:cNvPr>
          <p:cNvSpPr/>
          <p:nvPr/>
        </p:nvSpPr>
        <p:spPr>
          <a:xfrm>
            <a:off x="1325764" y="5619863"/>
            <a:ext cx="2532360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Log Out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28F2FF-4F7A-4168-ACC5-01BA6B6724FC}"/>
              </a:ext>
            </a:extLst>
          </p:cNvPr>
          <p:cNvGrpSpPr/>
          <p:nvPr/>
        </p:nvGrpSpPr>
        <p:grpSpPr>
          <a:xfrm rot="10800000">
            <a:off x="1457178" y="5868217"/>
            <a:ext cx="153542" cy="93334"/>
            <a:chOff x="3622512" y="3622882"/>
            <a:chExt cx="211776" cy="128733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85CD4E5-D499-4A4E-A983-77EC5D3A52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C2871D-1730-4B62-A501-B8FAAC81323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50616C0-E0E9-4D2A-9E5E-0CCA89FB2E3B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B274597-523C-408D-867F-46526EC8E35D}"/>
              </a:ext>
            </a:extLst>
          </p:cNvPr>
          <p:cNvCxnSpPr>
            <a:cxnSpLocks/>
          </p:cNvCxnSpPr>
          <p:nvPr/>
        </p:nvCxnSpPr>
        <p:spPr>
          <a:xfrm rot="16200000">
            <a:off x="1633143" y="5944563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A8C0951-05D8-4D33-8EAF-DEA9DDBE96BD}"/>
              </a:ext>
            </a:extLst>
          </p:cNvPr>
          <p:cNvCxnSpPr>
            <a:cxnSpLocks/>
          </p:cNvCxnSpPr>
          <p:nvPr/>
        </p:nvCxnSpPr>
        <p:spPr>
          <a:xfrm rot="16200000">
            <a:off x="1633145" y="5751377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30BCBA3-6227-4B44-B741-9C59AE6582F5}"/>
              </a:ext>
            </a:extLst>
          </p:cNvPr>
          <p:cNvCxnSpPr>
            <a:cxnSpLocks/>
          </p:cNvCxnSpPr>
          <p:nvPr/>
        </p:nvCxnSpPr>
        <p:spPr>
          <a:xfrm>
            <a:off x="1681619" y="5802861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4604EB-B182-4FFF-8287-C15CFEE1E9C5}"/>
              </a:ext>
            </a:extLst>
          </p:cNvPr>
          <p:cNvSpPr/>
          <p:nvPr/>
        </p:nvSpPr>
        <p:spPr>
          <a:xfrm>
            <a:off x="1498535" y="3470137"/>
            <a:ext cx="181477" cy="181477"/>
          </a:xfrm>
          <a:prstGeom prst="roundRect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91D49F-1309-4B6F-B508-6AACC2E22F1D}"/>
              </a:ext>
            </a:extLst>
          </p:cNvPr>
          <p:cNvSpPr/>
          <p:nvPr/>
        </p:nvSpPr>
        <p:spPr>
          <a:xfrm>
            <a:off x="1618908" y="3423225"/>
            <a:ext cx="112683" cy="1126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1684F15-EB8A-436C-9F82-9817082BC733}"/>
              </a:ext>
            </a:extLst>
          </p:cNvPr>
          <p:cNvSpPr/>
          <p:nvPr/>
        </p:nvSpPr>
        <p:spPr>
          <a:xfrm>
            <a:off x="1434338" y="1919508"/>
            <a:ext cx="293388" cy="241212"/>
          </a:xfrm>
          <a:custGeom>
            <a:avLst/>
            <a:gdLst>
              <a:gd name="connsiteX0" fmla="*/ 75808 w 210335"/>
              <a:gd name="connsiteY0" fmla="*/ 63905 h 172930"/>
              <a:gd name="connsiteX1" fmla="*/ 39674 w 210335"/>
              <a:gd name="connsiteY1" fmla="*/ 100039 h 172930"/>
              <a:gd name="connsiteX2" fmla="*/ 75808 w 210335"/>
              <a:gd name="connsiteY2" fmla="*/ 136173 h 172930"/>
              <a:gd name="connsiteX3" fmla="*/ 111942 w 210335"/>
              <a:gd name="connsiteY3" fmla="*/ 100039 h 172930"/>
              <a:gd name="connsiteX4" fmla="*/ 75808 w 210335"/>
              <a:gd name="connsiteY4" fmla="*/ 63905 h 172930"/>
              <a:gd name="connsiteX5" fmla="*/ 150813 w 210335"/>
              <a:gd name="connsiteY5" fmla="*/ 0 h 172930"/>
              <a:gd name="connsiteX6" fmla="*/ 172354 w 210335"/>
              <a:gd name="connsiteY6" fmla="*/ 8923 h 172930"/>
              <a:gd name="connsiteX7" fmla="*/ 179124 w 210335"/>
              <a:gd name="connsiteY7" fmla="*/ 25266 h 172930"/>
              <a:gd name="connsiteX8" fmla="*/ 185724 w 210335"/>
              <a:gd name="connsiteY8" fmla="*/ 25266 h 172930"/>
              <a:gd name="connsiteX9" fmla="*/ 210335 w 210335"/>
              <a:gd name="connsiteY9" fmla="*/ 49877 h 172930"/>
              <a:gd name="connsiteX10" fmla="*/ 210335 w 210335"/>
              <a:gd name="connsiteY10" fmla="*/ 148319 h 172930"/>
              <a:gd name="connsiteX11" fmla="*/ 185724 w 210335"/>
              <a:gd name="connsiteY11" fmla="*/ 172930 h 172930"/>
              <a:gd name="connsiteX12" fmla="*/ 24611 w 210335"/>
              <a:gd name="connsiteY12" fmla="*/ 172930 h 172930"/>
              <a:gd name="connsiteX13" fmla="*/ 0 w 210335"/>
              <a:gd name="connsiteY13" fmla="*/ 148319 h 172930"/>
              <a:gd name="connsiteX14" fmla="*/ 0 w 210335"/>
              <a:gd name="connsiteY14" fmla="*/ 49877 h 172930"/>
              <a:gd name="connsiteX15" fmla="*/ 24611 w 210335"/>
              <a:gd name="connsiteY15" fmla="*/ 25266 h 172930"/>
              <a:gd name="connsiteX16" fmla="*/ 122502 w 210335"/>
              <a:gd name="connsiteY16" fmla="*/ 25266 h 172930"/>
              <a:gd name="connsiteX17" fmla="*/ 129272 w 210335"/>
              <a:gd name="connsiteY17" fmla="*/ 8923 h 172930"/>
              <a:gd name="connsiteX18" fmla="*/ 150813 w 210335"/>
              <a:gd name="connsiteY18" fmla="*/ 0 h 17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0335" h="172930">
                <a:moveTo>
                  <a:pt x="75808" y="63905"/>
                </a:moveTo>
                <a:cubicBezTo>
                  <a:pt x="55852" y="63905"/>
                  <a:pt x="39674" y="80083"/>
                  <a:pt x="39674" y="100039"/>
                </a:cubicBezTo>
                <a:cubicBezTo>
                  <a:pt x="39674" y="119995"/>
                  <a:pt x="55852" y="136173"/>
                  <a:pt x="75808" y="136173"/>
                </a:cubicBezTo>
                <a:cubicBezTo>
                  <a:pt x="95764" y="136173"/>
                  <a:pt x="111942" y="119995"/>
                  <a:pt x="111942" y="100039"/>
                </a:cubicBezTo>
                <a:cubicBezTo>
                  <a:pt x="111942" y="80083"/>
                  <a:pt x="95764" y="63905"/>
                  <a:pt x="75808" y="63905"/>
                </a:cubicBezTo>
                <a:close/>
                <a:moveTo>
                  <a:pt x="150813" y="0"/>
                </a:moveTo>
                <a:cubicBezTo>
                  <a:pt x="159226" y="0"/>
                  <a:pt x="166842" y="3410"/>
                  <a:pt x="172354" y="8923"/>
                </a:cubicBezTo>
                <a:lnTo>
                  <a:pt x="179124" y="25266"/>
                </a:lnTo>
                <a:lnTo>
                  <a:pt x="185724" y="25266"/>
                </a:lnTo>
                <a:cubicBezTo>
                  <a:pt x="199316" y="25266"/>
                  <a:pt x="210335" y="36285"/>
                  <a:pt x="210335" y="49877"/>
                </a:cubicBezTo>
                <a:lnTo>
                  <a:pt x="210335" y="148319"/>
                </a:lnTo>
                <a:cubicBezTo>
                  <a:pt x="210335" y="161911"/>
                  <a:pt x="199316" y="172930"/>
                  <a:pt x="185724" y="172930"/>
                </a:cubicBezTo>
                <a:lnTo>
                  <a:pt x="24611" y="172930"/>
                </a:lnTo>
                <a:cubicBezTo>
                  <a:pt x="11019" y="172930"/>
                  <a:pt x="0" y="161911"/>
                  <a:pt x="0" y="148319"/>
                </a:cubicBezTo>
                <a:lnTo>
                  <a:pt x="0" y="49877"/>
                </a:lnTo>
                <a:cubicBezTo>
                  <a:pt x="0" y="36285"/>
                  <a:pt x="11019" y="25266"/>
                  <a:pt x="24611" y="25266"/>
                </a:cubicBezTo>
                <a:lnTo>
                  <a:pt x="122502" y="25266"/>
                </a:lnTo>
                <a:lnTo>
                  <a:pt x="129272" y="8923"/>
                </a:lnTo>
                <a:cubicBezTo>
                  <a:pt x="134784" y="3410"/>
                  <a:pt x="142400" y="0"/>
                  <a:pt x="150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AC0BEA5-29AB-459D-9C50-576076C34126}"/>
              </a:ext>
            </a:extLst>
          </p:cNvPr>
          <p:cNvSpPr/>
          <p:nvPr/>
        </p:nvSpPr>
        <p:spPr>
          <a:xfrm>
            <a:off x="1325764" y="2517931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Edit Nickname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48B6638D-9230-4F82-9D5E-22FB86FFA995}"/>
              </a:ext>
            </a:extLst>
          </p:cNvPr>
          <p:cNvSpPr/>
          <p:nvPr/>
        </p:nvSpPr>
        <p:spPr>
          <a:xfrm rot="13500000">
            <a:off x="1559803" y="2668295"/>
            <a:ext cx="39202" cy="269064"/>
          </a:xfrm>
          <a:custGeom>
            <a:avLst/>
            <a:gdLst>
              <a:gd name="connsiteX0" fmla="*/ 105811 w 105813"/>
              <a:gd name="connsiteY0" fmla="*/ 496041 h 496041"/>
              <a:gd name="connsiteX1" fmla="*/ 0 w 105813"/>
              <a:gd name="connsiteY1" fmla="*/ 496041 h 496041"/>
              <a:gd name="connsiteX2" fmla="*/ 0 w 105813"/>
              <a:gd name="connsiteY2" fmla="*/ 119290 h 496041"/>
              <a:gd name="connsiteX3" fmla="*/ 14 w 105813"/>
              <a:gd name="connsiteY3" fmla="*/ 119290 h 496041"/>
              <a:gd name="connsiteX4" fmla="*/ 52908 w 105813"/>
              <a:gd name="connsiteY4" fmla="*/ 0 h 496041"/>
              <a:gd name="connsiteX5" fmla="*/ 105801 w 105813"/>
              <a:gd name="connsiteY5" fmla="*/ 119290 h 496041"/>
              <a:gd name="connsiteX6" fmla="*/ 105811 w 105813"/>
              <a:gd name="connsiteY6" fmla="*/ 119290 h 496041"/>
              <a:gd name="connsiteX7" fmla="*/ 105811 w 105813"/>
              <a:gd name="connsiteY7" fmla="*/ 119313 h 496041"/>
              <a:gd name="connsiteX8" fmla="*/ 105813 w 105813"/>
              <a:gd name="connsiteY8" fmla="*/ 119317 h 496041"/>
              <a:gd name="connsiteX9" fmla="*/ 105811 w 105813"/>
              <a:gd name="connsiteY9" fmla="*/ 119317 h 49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813" h="496041">
                <a:moveTo>
                  <a:pt x="105811" y="496041"/>
                </a:moveTo>
                <a:lnTo>
                  <a:pt x="0" y="496041"/>
                </a:lnTo>
                <a:lnTo>
                  <a:pt x="0" y="119290"/>
                </a:lnTo>
                <a:lnTo>
                  <a:pt x="14" y="119290"/>
                </a:lnTo>
                <a:lnTo>
                  <a:pt x="52908" y="0"/>
                </a:lnTo>
                <a:lnTo>
                  <a:pt x="105801" y="119290"/>
                </a:lnTo>
                <a:lnTo>
                  <a:pt x="105811" y="119290"/>
                </a:lnTo>
                <a:lnTo>
                  <a:pt x="105811" y="119313"/>
                </a:lnTo>
                <a:lnTo>
                  <a:pt x="105813" y="119317"/>
                </a:lnTo>
                <a:lnTo>
                  <a:pt x="105811" y="119317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4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5244FC1-2345-4658-A7F2-1A2AD263C64D}"/>
              </a:ext>
            </a:extLst>
          </p:cNvPr>
          <p:cNvSpPr/>
          <p:nvPr/>
        </p:nvSpPr>
        <p:spPr>
          <a:xfrm>
            <a:off x="4593770" y="650860"/>
            <a:ext cx="2901331" cy="5828528"/>
          </a:xfrm>
          <a:prstGeom prst="roundRect">
            <a:avLst>
              <a:gd name="adj" fmla="val 4842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CAB7B3-C11C-4768-9586-97D04AB6B5E2}"/>
              </a:ext>
            </a:extLst>
          </p:cNvPr>
          <p:cNvSpPr/>
          <p:nvPr/>
        </p:nvSpPr>
        <p:spPr>
          <a:xfrm>
            <a:off x="4593770" y="5149516"/>
            <a:ext cx="2901331" cy="13298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50000"/>
                </a:schemeClr>
              </a:gs>
              <a:gs pos="79000">
                <a:schemeClr val="tx1">
                  <a:alpha val="80000"/>
                </a:schemeClr>
              </a:gs>
              <a:gs pos="94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130A901-5BCA-46ED-8193-19DCDBBBB15E}"/>
              </a:ext>
            </a:extLst>
          </p:cNvPr>
          <p:cNvCxnSpPr/>
          <p:nvPr/>
        </p:nvCxnSpPr>
        <p:spPr>
          <a:xfrm>
            <a:off x="552596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686FE1-BD09-4DC0-8857-CD00E192C248}"/>
              </a:ext>
            </a:extLst>
          </p:cNvPr>
          <p:cNvSpPr/>
          <p:nvPr/>
        </p:nvSpPr>
        <p:spPr>
          <a:xfrm rot="10800000">
            <a:off x="8050699" y="106312"/>
            <a:ext cx="2901331" cy="166392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50000"/>
                </a:schemeClr>
              </a:gs>
              <a:gs pos="79000">
                <a:schemeClr val="tx1">
                  <a:alpha val="80000"/>
                </a:schemeClr>
              </a:gs>
              <a:gs pos="94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8285C3-0EC9-4154-86CE-639C1DA2A318}"/>
              </a:ext>
            </a:extLst>
          </p:cNvPr>
          <p:cNvSpPr/>
          <p:nvPr/>
        </p:nvSpPr>
        <p:spPr>
          <a:xfrm>
            <a:off x="595505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7C160C6-37ED-4A55-B1B7-845F58E3ACCE}"/>
              </a:ext>
            </a:extLst>
          </p:cNvPr>
          <p:cNvGrpSpPr/>
          <p:nvPr/>
        </p:nvGrpSpPr>
        <p:grpSpPr>
          <a:xfrm>
            <a:off x="5458266" y="1120656"/>
            <a:ext cx="1236595" cy="461665"/>
            <a:chOff x="8915196" y="1120656"/>
            <a:chExt cx="1236595" cy="461665"/>
          </a:xfrm>
          <a:effectLst>
            <a:outerShdw blurRad="190500" algn="ctr" rotWithShape="0">
              <a:srgbClr val="000000">
                <a:alpha val="70000"/>
              </a:srgbClr>
            </a:outerShdw>
          </a:effectLst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4E1608-69CC-415D-8462-ECABA6F3EA09}"/>
                </a:ext>
              </a:extLst>
            </p:cNvPr>
            <p:cNvSpPr txBox="1"/>
            <p:nvPr/>
          </p:nvSpPr>
          <p:spPr>
            <a:xfrm>
              <a:off x="9290850" y="1120656"/>
              <a:ext cx="860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b="1" dirty="0">
                  <a:solidFill>
                    <a:schemeClr val="bg1"/>
                  </a:solidFill>
                  <a:latin typeface="Bierstadt" panose="020B0504020202020204" pitchFamily="34" charset="0"/>
                </a:rPr>
                <a:t>Gran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D3699AE-73A7-4D91-BE0C-EDFC23AA8C85}"/>
                </a:ext>
              </a:extLst>
            </p:cNvPr>
            <p:cNvSpPr/>
            <p:nvPr/>
          </p:nvSpPr>
          <p:spPr>
            <a:xfrm>
              <a:off x="8915196" y="1187587"/>
              <a:ext cx="341551" cy="341551"/>
            </a:xfrm>
            <a:prstGeom prst="roundRect">
              <a:avLst>
                <a:gd name="adj" fmla="val 22706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23766363-132A-41D3-9EA9-41EAAFB87562}"/>
              </a:ext>
            </a:extLst>
          </p:cNvPr>
          <p:cNvSpPr/>
          <p:nvPr/>
        </p:nvSpPr>
        <p:spPr>
          <a:xfrm>
            <a:off x="5401903" y="5532538"/>
            <a:ext cx="563827" cy="563827"/>
          </a:xfrm>
          <a:prstGeom prst="ellipse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7CF164B-428D-44B9-A73A-DED187AB3D82}"/>
              </a:ext>
            </a:extLst>
          </p:cNvPr>
          <p:cNvGrpSpPr/>
          <p:nvPr/>
        </p:nvGrpSpPr>
        <p:grpSpPr>
          <a:xfrm>
            <a:off x="5543732" y="5721243"/>
            <a:ext cx="276741" cy="185666"/>
            <a:chOff x="9917402" y="5077024"/>
            <a:chExt cx="364619" cy="244622"/>
          </a:xfrm>
          <a:solidFill>
            <a:schemeClr val="bg1"/>
          </a:solidFill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E9C50284-8AD6-403F-90F1-F76335B54E3B}"/>
                </a:ext>
              </a:extLst>
            </p:cNvPr>
            <p:cNvSpPr/>
            <p:nvPr/>
          </p:nvSpPr>
          <p:spPr>
            <a:xfrm>
              <a:off x="9917402" y="5077024"/>
              <a:ext cx="285377" cy="2446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9C234A66-5C8B-4554-BF2E-4BF691853513}"/>
                </a:ext>
              </a:extLst>
            </p:cNvPr>
            <p:cNvSpPr/>
            <p:nvPr/>
          </p:nvSpPr>
          <p:spPr>
            <a:xfrm rot="16200000">
              <a:off x="10134864" y="5131206"/>
              <a:ext cx="158057" cy="136256"/>
            </a:xfrm>
            <a:prstGeom prst="triangle">
              <a:avLst/>
            </a:prstGeom>
            <a:grp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9A295194-6C27-40E0-ADF2-2F4DD1429222}"/>
              </a:ext>
            </a:extLst>
          </p:cNvPr>
          <p:cNvSpPr/>
          <p:nvPr/>
        </p:nvSpPr>
        <p:spPr>
          <a:xfrm>
            <a:off x="6111311" y="5532538"/>
            <a:ext cx="563827" cy="5638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A318FF2-0854-4832-8179-FD599C9B2C0A}"/>
              </a:ext>
            </a:extLst>
          </p:cNvPr>
          <p:cNvSpPr/>
          <p:nvPr/>
        </p:nvSpPr>
        <p:spPr>
          <a:xfrm>
            <a:off x="6820719" y="5532538"/>
            <a:ext cx="563827" cy="563827"/>
          </a:xfrm>
          <a:prstGeom prst="ellipse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1789814-8AD2-4704-9823-5EAD3130A382}"/>
              </a:ext>
            </a:extLst>
          </p:cNvPr>
          <p:cNvSpPr/>
          <p:nvPr/>
        </p:nvSpPr>
        <p:spPr>
          <a:xfrm>
            <a:off x="4692496" y="5532538"/>
            <a:ext cx="563827" cy="5638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191389E-5B39-4326-8D50-B73B489F25D2}"/>
              </a:ext>
            </a:extLst>
          </p:cNvPr>
          <p:cNvGrpSpPr/>
          <p:nvPr/>
        </p:nvGrpSpPr>
        <p:grpSpPr>
          <a:xfrm rot="10800000">
            <a:off x="6935304" y="5718005"/>
            <a:ext cx="321893" cy="198415"/>
            <a:chOff x="5048803" y="1946771"/>
            <a:chExt cx="464411" cy="286262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F978F46-C1ED-49C4-95AA-72DFB2425FA9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B87C41F-73C3-4072-975E-0CF1A716A6E7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345F0B0B-E850-444D-82CE-97562FAA759E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00AAE9A-B843-4105-AE6D-82957A811C92}"/>
              </a:ext>
            </a:extLst>
          </p:cNvPr>
          <p:cNvGrpSpPr/>
          <p:nvPr/>
        </p:nvGrpSpPr>
        <p:grpSpPr>
          <a:xfrm>
            <a:off x="4841949" y="5607968"/>
            <a:ext cx="253045" cy="347250"/>
            <a:chOff x="8659103" y="6241306"/>
            <a:chExt cx="242010" cy="332106"/>
          </a:xfrm>
          <a:solidFill>
            <a:srgbClr val="9B6FBD"/>
          </a:solidFill>
        </p:grpSpPr>
        <p:sp>
          <p:nvSpPr>
            <p:cNvPr id="91" name="Rounded Rectangle 118">
              <a:extLst>
                <a:ext uri="{FF2B5EF4-FFF2-40B4-BE49-F238E27FC236}">
                  <a16:creationId xmlns:a16="http://schemas.microsoft.com/office/drawing/2014/main" id="{DBFFCF7B-7D2B-448C-BB0E-F19CEB70E13A}"/>
                </a:ext>
              </a:extLst>
            </p:cNvPr>
            <p:cNvSpPr/>
            <p:nvPr/>
          </p:nvSpPr>
          <p:spPr>
            <a:xfrm>
              <a:off x="8683493" y="6268759"/>
              <a:ext cx="190255" cy="2471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prstClr val="white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2DE04F0-F049-4664-AFBF-50439220AD5F}"/>
                </a:ext>
              </a:extLst>
            </p:cNvPr>
            <p:cNvSpPr/>
            <p:nvPr/>
          </p:nvSpPr>
          <p:spPr>
            <a:xfrm>
              <a:off x="8659103" y="6241306"/>
              <a:ext cx="242010" cy="1687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prstClr val="white"/>
                </a:solidFill>
              </a:endParaRPr>
            </a:p>
          </p:txBody>
        </p: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CF0F6902-DDA2-43D4-95C2-92FF90EE5626}"/>
                </a:ext>
              </a:extLst>
            </p:cNvPr>
            <p:cNvSpPr/>
            <p:nvPr/>
          </p:nvSpPr>
          <p:spPr>
            <a:xfrm>
              <a:off x="8745278" y="6309738"/>
              <a:ext cx="66683" cy="139514"/>
            </a:xfrm>
            <a:prstGeom prst="roundRect">
              <a:avLst/>
            </a:prstGeom>
            <a:solidFill>
              <a:schemeClr val="bg1"/>
            </a:soli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prstClr val="white"/>
                </a:solidFill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BDA0213-989A-46CD-A1CE-01C30527774E}"/>
                </a:ext>
              </a:extLst>
            </p:cNvPr>
            <p:cNvCxnSpPr>
              <a:stCxn id="91" idx="2"/>
            </p:cNvCxnSpPr>
            <p:nvPr/>
          </p:nvCxnSpPr>
          <p:spPr>
            <a:xfrm>
              <a:off x="8778621" y="6515915"/>
              <a:ext cx="1048" cy="56337"/>
            </a:xfrm>
            <a:prstGeom prst="line">
              <a:avLst/>
            </a:prstGeom>
            <a:grp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AB30731-E949-413D-9447-4F9D8DBE2CBF}"/>
                </a:ext>
              </a:extLst>
            </p:cNvPr>
            <p:cNvCxnSpPr/>
            <p:nvPr/>
          </p:nvCxnSpPr>
          <p:spPr>
            <a:xfrm rot="5400000">
              <a:off x="8778074" y="6521167"/>
              <a:ext cx="1268" cy="103221"/>
            </a:xfrm>
            <a:prstGeom prst="line">
              <a:avLst/>
            </a:prstGeom>
            <a:grp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FC7F64-86BC-4A4F-A36A-77031846AA22}"/>
              </a:ext>
            </a:extLst>
          </p:cNvPr>
          <p:cNvSpPr/>
          <p:nvPr/>
        </p:nvSpPr>
        <p:spPr>
          <a:xfrm rot="2700000">
            <a:off x="4938769" y="5577674"/>
            <a:ext cx="71280" cy="4701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A51150-EDCF-4F88-8413-1B9B3FC97347}"/>
              </a:ext>
            </a:extLst>
          </p:cNvPr>
          <p:cNvGrpSpPr/>
          <p:nvPr/>
        </p:nvGrpSpPr>
        <p:grpSpPr>
          <a:xfrm>
            <a:off x="6249559" y="5656835"/>
            <a:ext cx="300235" cy="329675"/>
            <a:chOff x="9721320" y="5661818"/>
            <a:chExt cx="300235" cy="3296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C9C0A37-EA6E-4D67-9BC7-797834DFE10F}"/>
                </a:ext>
              </a:extLst>
            </p:cNvPr>
            <p:cNvGrpSpPr/>
            <p:nvPr/>
          </p:nvGrpSpPr>
          <p:grpSpPr>
            <a:xfrm rot="2700000">
              <a:off x="9792660" y="5905683"/>
              <a:ext cx="83579" cy="88042"/>
              <a:chOff x="9697783" y="5753062"/>
              <a:chExt cx="101131" cy="106531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44B521-5773-4D4D-AC03-2606D1ADD30B}"/>
                  </a:ext>
                </a:extLst>
              </p:cNvPr>
              <p:cNvCxnSpPr/>
              <p:nvPr/>
            </p:nvCxnSpPr>
            <p:spPr>
              <a:xfrm rot="19028723" flipH="1">
                <a:off x="9739743" y="5800420"/>
                <a:ext cx="59171" cy="59173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39F85D98-0E37-4C14-878D-4369D1A11878}"/>
                  </a:ext>
                </a:extLst>
              </p:cNvPr>
              <p:cNvCxnSpPr/>
              <p:nvPr/>
            </p:nvCxnSpPr>
            <p:spPr>
              <a:xfrm rot="13628723" flipH="1">
                <a:off x="9697782" y="5753063"/>
                <a:ext cx="59173" cy="5917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051E99B9-8B99-4E28-8455-183D803CEEF0}"/>
                </a:ext>
              </a:extLst>
            </p:cNvPr>
            <p:cNvSpPr/>
            <p:nvPr/>
          </p:nvSpPr>
          <p:spPr>
            <a:xfrm>
              <a:off x="9721320" y="5790987"/>
              <a:ext cx="300235" cy="165429"/>
            </a:xfrm>
            <a:prstGeom prst="arc">
              <a:avLst>
                <a:gd name="adj1" fmla="val 7069279"/>
                <a:gd name="adj2" fmla="val 3241275"/>
              </a:avLst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4784CE0-972D-4542-BE14-F4BAB767D7AE}"/>
                </a:ext>
              </a:extLst>
            </p:cNvPr>
            <p:cNvSpPr/>
            <p:nvPr/>
          </p:nvSpPr>
          <p:spPr>
            <a:xfrm>
              <a:off x="9794875" y="5734050"/>
              <a:ext cx="114300" cy="1194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142C036-0E82-46F2-8123-8552323C1B10}"/>
                </a:ext>
              </a:extLst>
            </p:cNvPr>
            <p:cNvSpPr/>
            <p:nvPr/>
          </p:nvSpPr>
          <p:spPr>
            <a:xfrm>
              <a:off x="9751809" y="5661818"/>
              <a:ext cx="242469" cy="199349"/>
            </a:xfrm>
            <a:custGeom>
              <a:avLst/>
              <a:gdLst>
                <a:gd name="connsiteX0" fmla="*/ 75808 w 210335"/>
                <a:gd name="connsiteY0" fmla="*/ 63905 h 172930"/>
                <a:gd name="connsiteX1" fmla="*/ 39674 w 210335"/>
                <a:gd name="connsiteY1" fmla="*/ 100039 h 172930"/>
                <a:gd name="connsiteX2" fmla="*/ 75808 w 210335"/>
                <a:gd name="connsiteY2" fmla="*/ 136173 h 172930"/>
                <a:gd name="connsiteX3" fmla="*/ 111942 w 210335"/>
                <a:gd name="connsiteY3" fmla="*/ 100039 h 172930"/>
                <a:gd name="connsiteX4" fmla="*/ 75808 w 210335"/>
                <a:gd name="connsiteY4" fmla="*/ 63905 h 172930"/>
                <a:gd name="connsiteX5" fmla="*/ 150813 w 210335"/>
                <a:gd name="connsiteY5" fmla="*/ 0 h 172930"/>
                <a:gd name="connsiteX6" fmla="*/ 172354 w 210335"/>
                <a:gd name="connsiteY6" fmla="*/ 8923 h 172930"/>
                <a:gd name="connsiteX7" fmla="*/ 179124 w 210335"/>
                <a:gd name="connsiteY7" fmla="*/ 25266 h 172930"/>
                <a:gd name="connsiteX8" fmla="*/ 185724 w 210335"/>
                <a:gd name="connsiteY8" fmla="*/ 25266 h 172930"/>
                <a:gd name="connsiteX9" fmla="*/ 210335 w 210335"/>
                <a:gd name="connsiteY9" fmla="*/ 49877 h 172930"/>
                <a:gd name="connsiteX10" fmla="*/ 210335 w 210335"/>
                <a:gd name="connsiteY10" fmla="*/ 148319 h 172930"/>
                <a:gd name="connsiteX11" fmla="*/ 185724 w 210335"/>
                <a:gd name="connsiteY11" fmla="*/ 172930 h 172930"/>
                <a:gd name="connsiteX12" fmla="*/ 24611 w 210335"/>
                <a:gd name="connsiteY12" fmla="*/ 172930 h 172930"/>
                <a:gd name="connsiteX13" fmla="*/ 0 w 210335"/>
                <a:gd name="connsiteY13" fmla="*/ 148319 h 172930"/>
                <a:gd name="connsiteX14" fmla="*/ 0 w 210335"/>
                <a:gd name="connsiteY14" fmla="*/ 49877 h 172930"/>
                <a:gd name="connsiteX15" fmla="*/ 24611 w 210335"/>
                <a:gd name="connsiteY15" fmla="*/ 25266 h 172930"/>
                <a:gd name="connsiteX16" fmla="*/ 122502 w 210335"/>
                <a:gd name="connsiteY16" fmla="*/ 25266 h 172930"/>
                <a:gd name="connsiteX17" fmla="*/ 129272 w 210335"/>
                <a:gd name="connsiteY17" fmla="*/ 8923 h 172930"/>
                <a:gd name="connsiteX18" fmla="*/ 150813 w 210335"/>
                <a:gd name="connsiteY18" fmla="*/ 0 h 17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0335" h="172930">
                  <a:moveTo>
                    <a:pt x="75808" y="63905"/>
                  </a:moveTo>
                  <a:cubicBezTo>
                    <a:pt x="55852" y="63905"/>
                    <a:pt x="39674" y="80083"/>
                    <a:pt x="39674" y="100039"/>
                  </a:cubicBezTo>
                  <a:cubicBezTo>
                    <a:pt x="39674" y="119995"/>
                    <a:pt x="55852" y="136173"/>
                    <a:pt x="75808" y="136173"/>
                  </a:cubicBezTo>
                  <a:cubicBezTo>
                    <a:pt x="95764" y="136173"/>
                    <a:pt x="111942" y="119995"/>
                    <a:pt x="111942" y="100039"/>
                  </a:cubicBezTo>
                  <a:cubicBezTo>
                    <a:pt x="111942" y="80083"/>
                    <a:pt x="95764" y="63905"/>
                    <a:pt x="75808" y="63905"/>
                  </a:cubicBezTo>
                  <a:close/>
                  <a:moveTo>
                    <a:pt x="150813" y="0"/>
                  </a:moveTo>
                  <a:cubicBezTo>
                    <a:pt x="159226" y="0"/>
                    <a:pt x="166842" y="3410"/>
                    <a:pt x="172354" y="8923"/>
                  </a:cubicBezTo>
                  <a:lnTo>
                    <a:pt x="179124" y="25266"/>
                  </a:lnTo>
                  <a:lnTo>
                    <a:pt x="185724" y="25266"/>
                  </a:lnTo>
                  <a:cubicBezTo>
                    <a:pt x="199316" y="25266"/>
                    <a:pt x="210335" y="36285"/>
                    <a:pt x="210335" y="49877"/>
                  </a:cubicBezTo>
                  <a:lnTo>
                    <a:pt x="210335" y="148319"/>
                  </a:lnTo>
                  <a:cubicBezTo>
                    <a:pt x="210335" y="161911"/>
                    <a:pt x="199316" y="172930"/>
                    <a:pt x="185724" y="172930"/>
                  </a:cubicBezTo>
                  <a:lnTo>
                    <a:pt x="24611" y="172930"/>
                  </a:lnTo>
                  <a:cubicBezTo>
                    <a:pt x="11019" y="172930"/>
                    <a:pt x="0" y="161911"/>
                    <a:pt x="0" y="148319"/>
                  </a:cubicBezTo>
                  <a:lnTo>
                    <a:pt x="0" y="49877"/>
                  </a:lnTo>
                  <a:cubicBezTo>
                    <a:pt x="0" y="36285"/>
                    <a:pt x="11019" y="25266"/>
                    <a:pt x="24611" y="25266"/>
                  </a:cubicBezTo>
                  <a:lnTo>
                    <a:pt x="122502" y="25266"/>
                  </a:lnTo>
                  <a:lnTo>
                    <a:pt x="129272" y="8923"/>
                  </a:lnTo>
                  <a:cubicBezTo>
                    <a:pt x="134784" y="3410"/>
                    <a:pt x="142400" y="0"/>
                    <a:pt x="1508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17F9BE0-FB37-41E8-A0C7-253965DE8D37}"/>
              </a:ext>
            </a:extLst>
          </p:cNvPr>
          <p:cNvSpPr/>
          <p:nvPr/>
        </p:nvSpPr>
        <p:spPr>
          <a:xfrm>
            <a:off x="1148155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1A08FBE-3313-48A5-B13C-C4029F3BAF3D}"/>
              </a:ext>
            </a:extLst>
          </p:cNvPr>
          <p:cNvSpPr/>
          <p:nvPr/>
        </p:nvSpPr>
        <p:spPr>
          <a:xfrm>
            <a:off x="2509443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D6C978A-C52C-4122-A76F-6073EB3E3623}"/>
              </a:ext>
            </a:extLst>
          </p:cNvPr>
          <p:cNvSpPr txBox="1"/>
          <p:nvPr/>
        </p:nvSpPr>
        <p:spPr>
          <a:xfrm>
            <a:off x="1528823" y="1120656"/>
            <a:ext cx="2140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Incoming Call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F7A1F07-E6F1-457A-A160-8C067CEFE143}"/>
              </a:ext>
            </a:extLst>
          </p:cNvPr>
          <p:cNvCxnSpPr/>
          <p:nvPr/>
        </p:nvCxnSpPr>
        <p:spPr>
          <a:xfrm>
            <a:off x="2080350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DFF908F-3BBA-4E1C-9E29-6FD10E51C477}"/>
              </a:ext>
            </a:extLst>
          </p:cNvPr>
          <p:cNvSpPr txBox="1"/>
          <p:nvPr/>
        </p:nvSpPr>
        <p:spPr>
          <a:xfrm>
            <a:off x="2163909" y="3594645"/>
            <a:ext cx="860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Gran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5B5A0BB-BDCD-4FD2-80EB-242E7E380D65}"/>
              </a:ext>
            </a:extLst>
          </p:cNvPr>
          <p:cNvSpPr/>
          <p:nvPr/>
        </p:nvSpPr>
        <p:spPr>
          <a:xfrm>
            <a:off x="1944512" y="2228456"/>
            <a:ext cx="1297304" cy="1297304"/>
          </a:xfrm>
          <a:prstGeom prst="roundRect">
            <a:avLst>
              <a:gd name="adj" fmla="val 12022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2A0C7DE-3C39-4623-973F-1CA50ED0D8A4}"/>
              </a:ext>
            </a:extLst>
          </p:cNvPr>
          <p:cNvSpPr/>
          <p:nvPr/>
        </p:nvSpPr>
        <p:spPr>
          <a:xfrm>
            <a:off x="2794405" y="4738639"/>
            <a:ext cx="673200" cy="673200"/>
          </a:xfrm>
          <a:prstGeom prst="ellipse">
            <a:avLst/>
          </a:prstGeom>
          <a:solidFill>
            <a:srgbClr val="14A043"/>
          </a:solidFill>
          <a:ln w="28575">
            <a:solidFill>
              <a:srgbClr val="118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22BDEF1-2161-4B6D-9AB0-CCF52B2FC65C}"/>
              </a:ext>
            </a:extLst>
          </p:cNvPr>
          <p:cNvSpPr/>
          <p:nvPr/>
        </p:nvSpPr>
        <p:spPr>
          <a:xfrm>
            <a:off x="1728177" y="4738639"/>
            <a:ext cx="673200" cy="673200"/>
          </a:xfrm>
          <a:prstGeom prst="ellipse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>
              <a:latin typeface="Bierstadt" panose="020B0504020202020204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D1DB7C-9FE7-47B6-A6CA-652C1F866F93}"/>
              </a:ext>
            </a:extLst>
          </p:cNvPr>
          <p:cNvGrpSpPr/>
          <p:nvPr/>
        </p:nvGrpSpPr>
        <p:grpSpPr>
          <a:xfrm rot="2700000">
            <a:off x="2924614" y="4963034"/>
            <a:ext cx="386374" cy="238160"/>
            <a:chOff x="5048803" y="1946771"/>
            <a:chExt cx="464411" cy="286262"/>
          </a:xfrm>
          <a:solidFill>
            <a:schemeClr val="bg1"/>
          </a:solidFill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F07E746-5A2D-45EB-A094-B3D51D3C45F9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C9A9F9E-491B-4835-AC66-FFF968377C0B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Block Arc 122">
              <a:extLst>
                <a:ext uri="{FF2B5EF4-FFF2-40B4-BE49-F238E27FC236}">
                  <a16:creationId xmlns:a16="http://schemas.microsoft.com/office/drawing/2014/main" id="{035268E1-4295-4459-9761-F5E8E961532A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7552E1C-31FA-4D6F-9BD5-C6029033354C}"/>
              </a:ext>
            </a:extLst>
          </p:cNvPr>
          <p:cNvGrpSpPr/>
          <p:nvPr/>
        </p:nvGrpSpPr>
        <p:grpSpPr>
          <a:xfrm rot="10800000">
            <a:off x="1871768" y="4962072"/>
            <a:ext cx="389490" cy="240083"/>
            <a:chOff x="5048803" y="1946771"/>
            <a:chExt cx="464411" cy="286262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96C8D4B-EF28-4B59-98CF-C5226AAE09EB}"/>
                </a:ext>
              </a:extLst>
            </p:cNvPr>
            <p:cNvSpPr/>
            <p:nvPr/>
          </p:nvSpPr>
          <p:spPr>
            <a:xfrm rot="1030573">
              <a:off x="5048803" y="1997120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2A1C7F4-0C4A-4039-B3B1-09CC9BD2C52D}"/>
                </a:ext>
              </a:extLst>
            </p:cNvPr>
            <p:cNvSpPr/>
            <p:nvPr/>
          </p:nvSpPr>
          <p:spPr>
            <a:xfrm rot="20569427" flipH="1">
              <a:off x="5353130" y="2000315"/>
              <a:ext cx="160084" cy="91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Block Arc 115">
              <a:extLst>
                <a:ext uri="{FF2B5EF4-FFF2-40B4-BE49-F238E27FC236}">
                  <a16:creationId xmlns:a16="http://schemas.microsoft.com/office/drawing/2014/main" id="{C0038AB9-C7DD-4E6D-B1E6-60DA49FEF7E2}"/>
                </a:ext>
              </a:extLst>
            </p:cNvPr>
            <p:cNvSpPr/>
            <p:nvPr/>
          </p:nvSpPr>
          <p:spPr>
            <a:xfrm rot="10800000">
              <a:off x="5066256" y="1946771"/>
              <a:ext cx="435499" cy="286262"/>
            </a:xfrm>
            <a:prstGeom prst="blockArc">
              <a:avLst>
                <a:gd name="adj1" fmla="val 10138393"/>
                <a:gd name="adj2" fmla="val 836507"/>
                <a:gd name="adj3" fmla="val 350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1AE2DFD-B031-4886-A1DF-547A9D8F43EC}"/>
              </a:ext>
            </a:extLst>
          </p:cNvPr>
          <p:cNvSpPr txBox="1"/>
          <p:nvPr/>
        </p:nvSpPr>
        <p:spPr>
          <a:xfrm rot="16200000">
            <a:off x="-824225" y="2970417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spc="600" dirty="0">
                <a:solidFill>
                  <a:schemeClr val="bg1">
                    <a:lumMod val="50000"/>
                  </a:schemeClr>
                </a:solidFill>
                <a:latin typeface="Bierstadt" panose="020B0604020202020204" pitchFamily="34" charset="0"/>
              </a:rPr>
              <a:t>RELATIVES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66B6E7E-3B8F-4C72-841A-BF6E0AF17055}"/>
              </a:ext>
            </a:extLst>
          </p:cNvPr>
          <p:cNvSpPr/>
          <p:nvPr/>
        </p:nvSpPr>
        <p:spPr>
          <a:xfrm>
            <a:off x="805070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820908-7EF4-4657-ACD0-8F3CCBEF2257}"/>
              </a:ext>
            </a:extLst>
          </p:cNvPr>
          <p:cNvCxnSpPr/>
          <p:nvPr/>
        </p:nvCxnSpPr>
        <p:spPr>
          <a:xfrm>
            <a:off x="898289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AB01C09-80AF-44F2-A1BD-0FC81BBE5D33}"/>
              </a:ext>
            </a:extLst>
          </p:cNvPr>
          <p:cNvSpPr/>
          <p:nvPr/>
        </p:nvSpPr>
        <p:spPr>
          <a:xfrm>
            <a:off x="941198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980D914-693A-4B43-9FDC-A58AD4964A79}"/>
              </a:ext>
            </a:extLst>
          </p:cNvPr>
          <p:cNvSpPr/>
          <p:nvPr/>
        </p:nvSpPr>
        <p:spPr>
          <a:xfrm>
            <a:off x="8228308" y="3214757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Gran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57224A-5FA1-4F9C-8943-2197C5DA44C2}"/>
              </a:ext>
            </a:extLst>
          </p:cNvPr>
          <p:cNvSpPr txBox="1"/>
          <p:nvPr/>
        </p:nvSpPr>
        <p:spPr>
          <a:xfrm>
            <a:off x="8228308" y="2817846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Nickname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FE11353-B5B6-4AE0-85A9-B5BA7047DD44}"/>
              </a:ext>
            </a:extLst>
          </p:cNvPr>
          <p:cNvSpPr/>
          <p:nvPr/>
        </p:nvSpPr>
        <p:spPr>
          <a:xfrm>
            <a:off x="8228307" y="2174019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043487426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9A82B1-0F31-4CB8-8403-39C777707388}"/>
              </a:ext>
            </a:extLst>
          </p:cNvPr>
          <p:cNvSpPr txBox="1"/>
          <p:nvPr/>
        </p:nvSpPr>
        <p:spPr>
          <a:xfrm>
            <a:off x="8228307" y="1777108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Phone Number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C4415E4-C85C-458C-828A-96596CE381BB}"/>
              </a:ext>
            </a:extLst>
          </p:cNvPr>
          <p:cNvSpPr/>
          <p:nvPr/>
        </p:nvSpPr>
        <p:spPr>
          <a:xfrm>
            <a:off x="8222321" y="3983211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Send Request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F899C25-0956-4654-82C3-75CAF666DA4C}"/>
              </a:ext>
            </a:extLst>
          </p:cNvPr>
          <p:cNvGrpSpPr/>
          <p:nvPr/>
        </p:nvGrpSpPr>
        <p:grpSpPr>
          <a:xfrm>
            <a:off x="8335171" y="4170629"/>
            <a:ext cx="275938" cy="188930"/>
            <a:chOff x="1369327" y="2669894"/>
            <a:chExt cx="428264" cy="29322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237EF6A-6ED7-4B8F-A6FE-3AC846136508}"/>
                </a:ext>
              </a:extLst>
            </p:cNvPr>
            <p:cNvSpPr/>
            <p:nvPr/>
          </p:nvSpPr>
          <p:spPr>
            <a:xfrm>
              <a:off x="1369327" y="2669894"/>
              <a:ext cx="428264" cy="2932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6CCFA944-3859-43C4-8CCE-4AB038F2645A}"/>
                </a:ext>
              </a:extLst>
            </p:cNvPr>
            <p:cNvSpPr/>
            <p:nvPr/>
          </p:nvSpPr>
          <p:spPr>
            <a:xfrm rot="10800000">
              <a:off x="1385557" y="2700217"/>
              <a:ext cx="395803" cy="178563"/>
            </a:xfrm>
            <a:prstGeom prst="triangle">
              <a:avLst/>
            </a:prstGeom>
            <a:solidFill>
              <a:srgbClr val="3588E3"/>
            </a:solidFill>
            <a:ln w="127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43F9F9-7DEE-4D80-B0C8-3D7B7D8888B4}"/>
              </a:ext>
            </a:extLst>
          </p:cNvPr>
          <p:cNvGrpSpPr/>
          <p:nvPr/>
        </p:nvGrpSpPr>
        <p:grpSpPr>
          <a:xfrm rot="10800000">
            <a:off x="8258148" y="1317263"/>
            <a:ext cx="211776" cy="128733"/>
            <a:chOff x="3622512" y="3622882"/>
            <a:chExt cx="211776" cy="12873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775860-B232-4F06-8E9E-8BD61FC0FA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6CD6DC8-C5A8-493E-AD87-56C8ECEB98D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24F6B06-4226-40AB-ACE2-11D1DA79FEE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E067CA7-DAD4-4F92-98E1-3A5AE37016BD}"/>
              </a:ext>
            </a:extLst>
          </p:cNvPr>
          <p:cNvSpPr txBox="1"/>
          <p:nvPr/>
        </p:nvSpPr>
        <p:spPr>
          <a:xfrm>
            <a:off x="8544842" y="1117041"/>
            <a:ext cx="219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Bierstadt" panose="020B0504020202020204" pitchFamily="34" charset="0"/>
              </a:rPr>
              <a:t>Add a Contact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C4A404-3135-49A0-99AF-F579D7FCE208}"/>
              </a:ext>
            </a:extLst>
          </p:cNvPr>
          <p:cNvSpPr txBox="1"/>
          <p:nvPr/>
        </p:nvSpPr>
        <p:spPr>
          <a:xfrm>
            <a:off x="1364978" y="185276"/>
            <a:ext cx="245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Incoming Call Screen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E4076E-D65C-4C5E-A9AD-5AD138B30A2F}"/>
              </a:ext>
            </a:extLst>
          </p:cNvPr>
          <p:cNvSpPr txBox="1"/>
          <p:nvPr/>
        </p:nvSpPr>
        <p:spPr>
          <a:xfrm>
            <a:off x="5344098" y="185276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Call Screen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A9D03D-1093-4A51-B7A6-A1E415D1F07F}"/>
              </a:ext>
            </a:extLst>
          </p:cNvPr>
          <p:cNvSpPr txBox="1"/>
          <p:nvPr/>
        </p:nvSpPr>
        <p:spPr>
          <a:xfrm>
            <a:off x="8332962" y="185276"/>
            <a:ext cx="231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Add Contact Screen</a:t>
            </a:r>
          </a:p>
        </p:txBody>
      </p:sp>
    </p:spTree>
    <p:extLst>
      <p:ext uri="{BB962C8B-B14F-4D97-AF65-F5344CB8AC3E}">
        <p14:creationId xmlns:p14="http://schemas.microsoft.com/office/powerpoint/2010/main" val="41272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5244FC1-2345-4658-A7F2-1A2AD263C64D}"/>
              </a:ext>
            </a:extLst>
          </p:cNvPr>
          <p:cNvSpPr/>
          <p:nvPr/>
        </p:nvSpPr>
        <p:spPr>
          <a:xfrm>
            <a:off x="4605085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48875D1-FB84-4DF1-8A5C-2D768064484C}"/>
              </a:ext>
            </a:extLst>
          </p:cNvPr>
          <p:cNvSpPr/>
          <p:nvPr/>
        </p:nvSpPr>
        <p:spPr>
          <a:xfrm>
            <a:off x="1148155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84E6BC-DFF0-4B2F-B64F-6ADD2664875B}"/>
              </a:ext>
            </a:extLst>
          </p:cNvPr>
          <p:cNvSpPr/>
          <p:nvPr/>
        </p:nvSpPr>
        <p:spPr>
          <a:xfrm>
            <a:off x="2509443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BD53F8-9FE2-4DDC-8BE0-AAE6F2F0A135}"/>
              </a:ext>
            </a:extLst>
          </p:cNvPr>
          <p:cNvSpPr/>
          <p:nvPr/>
        </p:nvSpPr>
        <p:spPr>
          <a:xfrm>
            <a:off x="1325765" y="4118957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Log In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99593E3-3F86-4152-B4B9-B3ABA5B29296}"/>
              </a:ext>
            </a:extLst>
          </p:cNvPr>
          <p:cNvSpPr/>
          <p:nvPr/>
        </p:nvSpPr>
        <p:spPr>
          <a:xfrm>
            <a:off x="1325765" y="4870141"/>
            <a:ext cx="253236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New Account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9DDBDD-B0FF-4292-9697-F23B64DB1019}"/>
              </a:ext>
            </a:extLst>
          </p:cNvPr>
          <p:cNvCxnSpPr/>
          <p:nvPr/>
        </p:nvCxnSpPr>
        <p:spPr>
          <a:xfrm>
            <a:off x="2080350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130A901-5BCA-46ED-8193-19DCDBBBB15E}"/>
              </a:ext>
            </a:extLst>
          </p:cNvPr>
          <p:cNvCxnSpPr/>
          <p:nvPr/>
        </p:nvCxnSpPr>
        <p:spPr>
          <a:xfrm>
            <a:off x="5537280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4B9591E-8A8B-4A7C-B52A-B6E2088F92C8}"/>
              </a:ext>
            </a:extLst>
          </p:cNvPr>
          <p:cNvSpPr/>
          <p:nvPr/>
        </p:nvSpPr>
        <p:spPr>
          <a:xfrm>
            <a:off x="1325764" y="5619863"/>
            <a:ext cx="2532360" cy="563766"/>
          </a:xfrm>
          <a:prstGeom prst="roundRect">
            <a:avLst/>
          </a:prstGeom>
          <a:solidFill>
            <a:srgbClr val="F34747"/>
          </a:solidFill>
          <a:ln w="28575">
            <a:solidFill>
              <a:srgbClr val="D9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Exit App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8285C3-0EC9-4154-86CE-639C1DA2A318}"/>
              </a:ext>
            </a:extLst>
          </p:cNvPr>
          <p:cNvSpPr/>
          <p:nvPr/>
        </p:nvSpPr>
        <p:spPr>
          <a:xfrm>
            <a:off x="5966373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297645F-A2EB-4166-9BAD-588110D4CDFA}"/>
              </a:ext>
            </a:extLst>
          </p:cNvPr>
          <p:cNvGrpSpPr/>
          <p:nvPr/>
        </p:nvGrpSpPr>
        <p:grpSpPr>
          <a:xfrm rot="10800000">
            <a:off x="1457178" y="5868217"/>
            <a:ext cx="153542" cy="93334"/>
            <a:chOff x="3622512" y="3622882"/>
            <a:chExt cx="211776" cy="128733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F22DD4C-0C46-4531-A192-D5ED88ACBA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23364B0-133F-410C-B3A6-E277E27E189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D2A208-C80E-4396-94E4-73F5107072BD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9C1DA44-6DFF-4E32-99DD-A7CE04DDC9CD}"/>
              </a:ext>
            </a:extLst>
          </p:cNvPr>
          <p:cNvCxnSpPr>
            <a:cxnSpLocks/>
          </p:cNvCxnSpPr>
          <p:nvPr/>
        </p:nvCxnSpPr>
        <p:spPr>
          <a:xfrm rot="16200000">
            <a:off x="1633143" y="5944563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9DE44D3-EA5C-4C20-ACDA-6CBF844C879C}"/>
              </a:ext>
            </a:extLst>
          </p:cNvPr>
          <p:cNvCxnSpPr>
            <a:cxnSpLocks/>
          </p:cNvCxnSpPr>
          <p:nvPr/>
        </p:nvCxnSpPr>
        <p:spPr>
          <a:xfrm rot="16200000">
            <a:off x="1633145" y="5751377"/>
            <a:ext cx="0" cy="9695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2062967-D8B2-40F9-BF16-4565FE54B142}"/>
              </a:ext>
            </a:extLst>
          </p:cNvPr>
          <p:cNvCxnSpPr>
            <a:cxnSpLocks/>
          </p:cNvCxnSpPr>
          <p:nvPr/>
        </p:nvCxnSpPr>
        <p:spPr>
          <a:xfrm>
            <a:off x="1681619" y="5802861"/>
            <a:ext cx="0" cy="18893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AF15127-D721-492A-B540-86DA228B0252}"/>
              </a:ext>
            </a:extLst>
          </p:cNvPr>
          <p:cNvGrpSpPr/>
          <p:nvPr/>
        </p:nvGrpSpPr>
        <p:grpSpPr>
          <a:xfrm>
            <a:off x="1482118" y="5058227"/>
            <a:ext cx="188930" cy="188930"/>
            <a:chOff x="1424986" y="1887972"/>
            <a:chExt cx="328290" cy="328290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23A5794-8DA9-49EA-9F29-2EEBB9D323F0}"/>
                </a:ext>
              </a:extLst>
            </p:cNvPr>
            <p:cNvCxnSpPr/>
            <p:nvPr/>
          </p:nvCxnSpPr>
          <p:spPr>
            <a:xfrm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5D3902D-D811-401D-825B-8F672D557C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89131" y="1887972"/>
              <a:ext cx="0" cy="32829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D1B0CDF-EBEA-4BCA-81C0-A0C0BCA33C59}"/>
              </a:ext>
            </a:extLst>
          </p:cNvPr>
          <p:cNvGrpSpPr/>
          <p:nvPr/>
        </p:nvGrpSpPr>
        <p:grpSpPr>
          <a:xfrm>
            <a:off x="1472473" y="4318891"/>
            <a:ext cx="211776" cy="128733"/>
            <a:chOff x="3622512" y="3622882"/>
            <a:chExt cx="211776" cy="12873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3971B46-FCB3-4F3A-8AA8-FDF778F8FB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4A0793F-42B7-4267-97AB-6C4538AFB0E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FE9C758-7E40-48C1-8416-CE734412DE5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2205EB7-1CD3-4E33-8844-78093C09CDCC}"/>
              </a:ext>
            </a:extLst>
          </p:cNvPr>
          <p:cNvSpPr/>
          <p:nvPr/>
        </p:nvSpPr>
        <p:spPr>
          <a:xfrm>
            <a:off x="1325764" y="3367072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* * * * * * * * * *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8691E02-85A1-4F29-88C4-74780B64DDBB}"/>
              </a:ext>
            </a:extLst>
          </p:cNvPr>
          <p:cNvSpPr txBox="1"/>
          <p:nvPr/>
        </p:nvSpPr>
        <p:spPr>
          <a:xfrm>
            <a:off x="2081974" y="1118915"/>
            <a:ext cx="1025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Log In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AFA26E0-A561-4981-9FE2-5168170E7688}"/>
              </a:ext>
            </a:extLst>
          </p:cNvPr>
          <p:cNvSpPr txBox="1"/>
          <p:nvPr/>
        </p:nvSpPr>
        <p:spPr>
          <a:xfrm>
            <a:off x="1325764" y="2901411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Password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475ADF2B-DBE6-4E87-A686-C88BF9C0B670}"/>
              </a:ext>
            </a:extLst>
          </p:cNvPr>
          <p:cNvSpPr/>
          <p:nvPr/>
        </p:nvSpPr>
        <p:spPr>
          <a:xfrm>
            <a:off x="1325763" y="2230084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0432879841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C62AD92-6B62-4197-92F4-2E818EE7FF2D}"/>
              </a:ext>
            </a:extLst>
          </p:cNvPr>
          <p:cNvSpPr txBox="1"/>
          <p:nvPr/>
        </p:nvSpPr>
        <p:spPr>
          <a:xfrm>
            <a:off x="1325763" y="1764423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Phone Number</a:t>
            </a:r>
          </a:p>
        </p:txBody>
      </p:sp>
      <p:sp>
        <p:nvSpPr>
          <p:cNvPr id="178" name="Arc 177">
            <a:extLst>
              <a:ext uri="{FF2B5EF4-FFF2-40B4-BE49-F238E27FC236}">
                <a16:creationId xmlns:a16="http://schemas.microsoft.com/office/drawing/2014/main" id="{DD6DC62F-C880-4246-A680-2ACA21A430A7}"/>
              </a:ext>
            </a:extLst>
          </p:cNvPr>
          <p:cNvSpPr/>
          <p:nvPr/>
        </p:nvSpPr>
        <p:spPr>
          <a:xfrm>
            <a:off x="3479718" y="3575412"/>
            <a:ext cx="200521" cy="200521"/>
          </a:xfrm>
          <a:prstGeom prst="arc">
            <a:avLst>
              <a:gd name="adj1" fmla="val 12458181"/>
              <a:gd name="adj2" fmla="val 20065029"/>
            </a:avLst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179D9B-AC90-4390-B084-6F64C3D38FA1}"/>
              </a:ext>
            </a:extLst>
          </p:cNvPr>
          <p:cNvSpPr/>
          <p:nvPr/>
        </p:nvSpPr>
        <p:spPr>
          <a:xfrm>
            <a:off x="3529329" y="3634988"/>
            <a:ext cx="91430" cy="91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5352A59B-0C9F-4E72-BDAE-58B69406605B}"/>
              </a:ext>
            </a:extLst>
          </p:cNvPr>
          <p:cNvSpPr/>
          <p:nvPr/>
        </p:nvSpPr>
        <p:spPr>
          <a:xfrm>
            <a:off x="4782693" y="5617404"/>
            <a:ext cx="115200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</a:t>
            </a:r>
            <a:r>
              <a:rPr lang="en-AU" b="1" dirty="0">
                <a:latin typeface="Bierstadt" panose="020B0504020202020204" pitchFamily="34" charset="0"/>
              </a:rPr>
              <a:t> </a:t>
            </a:r>
            <a:r>
              <a:rPr lang="en-AU" sz="2000" b="1" dirty="0">
                <a:latin typeface="Bierstadt" panose="020B0504020202020204" pitchFamily="34" charset="0"/>
              </a:rPr>
              <a:t>Back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BBCE2479-B6C9-4E39-A41F-CDBE8D53278B}"/>
              </a:ext>
            </a:extLst>
          </p:cNvPr>
          <p:cNvSpPr/>
          <p:nvPr/>
        </p:nvSpPr>
        <p:spPr>
          <a:xfrm>
            <a:off x="6163055" y="5617404"/>
            <a:ext cx="115200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Next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EB458EB-86E6-4CB5-935E-7BEE99741B26}"/>
              </a:ext>
            </a:extLst>
          </p:cNvPr>
          <p:cNvGrpSpPr/>
          <p:nvPr/>
        </p:nvGrpSpPr>
        <p:grpSpPr>
          <a:xfrm>
            <a:off x="6300007" y="5810951"/>
            <a:ext cx="211776" cy="128733"/>
            <a:chOff x="3622512" y="3622882"/>
            <a:chExt cx="211776" cy="128733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804ECBF-5146-4A25-9985-A841A86EB1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FC78CA9-6A0B-40E3-AE6C-E78EE328272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A8DA994-E82C-4B7A-AE63-5A9A026DEF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BA5D176-020B-435B-8D6A-C10384E31DF2}"/>
              </a:ext>
            </a:extLst>
          </p:cNvPr>
          <p:cNvGrpSpPr/>
          <p:nvPr/>
        </p:nvGrpSpPr>
        <p:grpSpPr>
          <a:xfrm rot="10800000">
            <a:off x="4898462" y="5860169"/>
            <a:ext cx="211776" cy="128733"/>
            <a:chOff x="3622512" y="3622882"/>
            <a:chExt cx="211776" cy="128733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A99C4EB-A2E0-4F33-81A5-A5A66994E8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6A0918E-E185-439E-BED5-18A65002BBD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15EF6B7-CED1-4ABB-AE3B-D438B96E9F6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78CA271-C712-4CBA-BB48-8458F37DCE5A}"/>
              </a:ext>
            </a:extLst>
          </p:cNvPr>
          <p:cNvSpPr txBox="1"/>
          <p:nvPr/>
        </p:nvSpPr>
        <p:spPr>
          <a:xfrm>
            <a:off x="4649791" y="1121902"/>
            <a:ext cx="2811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Create an Account</a:t>
            </a: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D2FA1FE-939D-4E0E-BC9E-A07FE03F4122}"/>
              </a:ext>
            </a:extLst>
          </p:cNvPr>
          <p:cNvSpPr/>
          <p:nvPr/>
        </p:nvSpPr>
        <p:spPr>
          <a:xfrm>
            <a:off x="4782693" y="1770064"/>
            <a:ext cx="115200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Elderly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9B1D4504-5F66-4F15-8280-BB7082642F2F}"/>
              </a:ext>
            </a:extLst>
          </p:cNvPr>
          <p:cNvSpPr/>
          <p:nvPr/>
        </p:nvSpPr>
        <p:spPr>
          <a:xfrm>
            <a:off x="6163055" y="1770064"/>
            <a:ext cx="115200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Family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9381B13F-21CA-4A0E-B23E-C941145543F8}"/>
              </a:ext>
            </a:extLst>
          </p:cNvPr>
          <p:cNvSpPr/>
          <p:nvPr/>
        </p:nvSpPr>
        <p:spPr>
          <a:xfrm>
            <a:off x="4782693" y="3853952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* * * * * * * * * *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9555F62-8C25-459A-B34B-1F2C4E04C1B9}"/>
              </a:ext>
            </a:extLst>
          </p:cNvPr>
          <p:cNvSpPr txBox="1"/>
          <p:nvPr/>
        </p:nvSpPr>
        <p:spPr>
          <a:xfrm>
            <a:off x="4782693" y="3457041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Password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619E9392-A4E2-4073-91DF-A6F7267A2E39}"/>
              </a:ext>
            </a:extLst>
          </p:cNvPr>
          <p:cNvSpPr/>
          <p:nvPr/>
        </p:nvSpPr>
        <p:spPr>
          <a:xfrm>
            <a:off x="4782692" y="2813214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0432879841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0F69B28-9EB5-408D-A723-C347B17F25F9}"/>
              </a:ext>
            </a:extLst>
          </p:cNvPr>
          <p:cNvSpPr txBox="1"/>
          <p:nvPr/>
        </p:nvSpPr>
        <p:spPr>
          <a:xfrm>
            <a:off x="4782692" y="2416303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Phone Number</a:t>
            </a:r>
          </a:p>
        </p:txBody>
      </p:sp>
      <p:sp>
        <p:nvSpPr>
          <p:cNvPr id="213" name="Arc 212">
            <a:extLst>
              <a:ext uri="{FF2B5EF4-FFF2-40B4-BE49-F238E27FC236}">
                <a16:creationId xmlns:a16="http://schemas.microsoft.com/office/drawing/2014/main" id="{70B6F72C-662D-4ECD-961D-E2D1EFE40D54}"/>
              </a:ext>
            </a:extLst>
          </p:cNvPr>
          <p:cNvSpPr/>
          <p:nvPr/>
        </p:nvSpPr>
        <p:spPr>
          <a:xfrm>
            <a:off x="6936647" y="4062292"/>
            <a:ext cx="200521" cy="200521"/>
          </a:xfrm>
          <a:prstGeom prst="arc">
            <a:avLst>
              <a:gd name="adj1" fmla="val 12458181"/>
              <a:gd name="adj2" fmla="val 20065029"/>
            </a:avLst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1373691-F358-47A3-83E0-DCA1F7CE320B}"/>
              </a:ext>
            </a:extLst>
          </p:cNvPr>
          <p:cNvSpPr/>
          <p:nvPr/>
        </p:nvSpPr>
        <p:spPr>
          <a:xfrm>
            <a:off x="6986258" y="4121868"/>
            <a:ext cx="91430" cy="91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F39644F5-8A75-4D6F-BA5D-5DCFE766E81F}"/>
              </a:ext>
            </a:extLst>
          </p:cNvPr>
          <p:cNvSpPr/>
          <p:nvPr/>
        </p:nvSpPr>
        <p:spPr>
          <a:xfrm>
            <a:off x="4782691" y="4867141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* * * * * * * * * *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FCE4100-60C9-460A-B88B-6DF4A49BD366}"/>
              </a:ext>
            </a:extLst>
          </p:cNvPr>
          <p:cNvSpPr txBox="1"/>
          <p:nvPr/>
        </p:nvSpPr>
        <p:spPr>
          <a:xfrm>
            <a:off x="4782691" y="4470230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Re-enter Password</a:t>
            </a:r>
          </a:p>
        </p:txBody>
      </p:sp>
      <p:sp>
        <p:nvSpPr>
          <p:cNvPr id="217" name="Arc 216">
            <a:extLst>
              <a:ext uri="{FF2B5EF4-FFF2-40B4-BE49-F238E27FC236}">
                <a16:creationId xmlns:a16="http://schemas.microsoft.com/office/drawing/2014/main" id="{3A080AB6-22F0-47F6-8678-80B011C7D527}"/>
              </a:ext>
            </a:extLst>
          </p:cNvPr>
          <p:cNvSpPr/>
          <p:nvPr/>
        </p:nvSpPr>
        <p:spPr>
          <a:xfrm>
            <a:off x="6936645" y="5075481"/>
            <a:ext cx="200521" cy="200521"/>
          </a:xfrm>
          <a:prstGeom prst="arc">
            <a:avLst>
              <a:gd name="adj1" fmla="val 12458181"/>
              <a:gd name="adj2" fmla="val 20065029"/>
            </a:avLst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5BA4C3A-13A5-4517-82AE-DCCA7D3761F5}"/>
              </a:ext>
            </a:extLst>
          </p:cNvPr>
          <p:cNvSpPr/>
          <p:nvPr/>
        </p:nvSpPr>
        <p:spPr>
          <a:xfrm>
            <a:off x="6986256" y="5135057"/>
            <a:ext cx="91430" cy="914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A668254-A589-45C4-9AA1-C0B2FCDB7513}"/>
              </a:ext>
            </a:extLst>
          </p:cNvPr>
          <p:cNvSpPr/>
          <p:nvPr/>
        </p:nvSpPr>
        <p:spPr>
          <a:xfrm>
            <a:off x="8050700" y="650860"/>
            <a:ext cx="2901331" cy="5828528"/>
          </a:xfrm>
          <a:prstGeom prst="roundRect">
            <a:avLst>
              <a:gd name="adj" fmla="val 48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FE01593-270A-4F85-A159-1C741D59A674}"/>
              </a:ext>
            </a:extLst>
          </p:cNvPr>
          <p:cNvCxnSpPr/>
          <p:nvPr/>
        </p:nvCxnSpPr>
        <p:spPr>
          <a:xfrm>
            <a:off x="8982895" y="6338923"/>
            <a:ext cx="1062582" cy="0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91EB353B-B357-4033-83DA-40FA1C1A6457}"/>
              </a:ext>
            </a:extLst>
          </p:cNvPr>
          <p:cNvSpPr/>
          <p:nvPr/>
        </p:nvSpPr>
        <p:spPr>
          <a:xfrm>
            <a:off x="9411988" y="748255"/>
            <a:ext cx="178754" cy="178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11D991-691D-4D34-B296-A16BC454BAD1}"/>
              </a:ext>
            </a:extLst>
          </p:cNvPr>
          <p:cNvSpPr txBox="1"/>
          <p:nvPr/>
        </p:nvSpPr>
        <p:spPr>
          <a:xfrm>
            <a:off x="8086999" y="1121902"/>
            <a:ext cx="28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latin typeface="Bierstadt" panose="020B0504020202020204" pitchFamily="34" charset="0"/>
              </a:rPr>
              <a:t>Create your Profile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3818A36-8B16-4359-A309-6B5A8C965D35}"/>
              </a:ext>
            </a:extLst>
          </p:cNvPr>
          <p:cNvSpPr/>
          <p:nvPr/>
        </p:nvSpPr>
        <p:spPr>
          <a:xfrm>
            <a:off x="8229598" y="2181959"/>
            <a:ext cx="2532360" cy="563766"/>
          </a:xfrm>
          <a:prstGeom prst="roundRect">
            <a:avLst/>
          </a:prstGeom>
          <a:noFill/>
          <a:ln w="28575" cmpd="sng">
            <a:solidFill>
              <a:srgbClr val="1E78D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chemeClr val="tx1"/>
                </a:solidFill>
                <a:latin typeface="Bierstadt" panose="020B0504020202020204" pitchFamily="34" charset="0"/>
              </a:rPr>
              <a:t> Eliza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BC9C41-BEDB-4265-824C-1C42127AF324}"/>
              </a:ext>
            </a:extLst>
          </p:cNvPr>
          <p:cNvSpPr txBox="1"/>
          <p:nvPr/>
        </p:nvSpPr>
        <p:spPr>
          <a:xfrm>
            <a:off x="8229598" y="1716298"/>
            <a:ext cx="253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latin typeface="Bierstadt" panose="020B0504020202020204" pitchFamily="34" charset="0"/>
              </a:rPr>
              <a:t>Nickname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12BD36C-4CAF-4BC8-A458-684655609A65}"/>
              </a:ext>
            </a:extLst>
          </p:cNvPr>
          <p:cNvSpPr/>
          <p:nvPr/>
        </p:nvSpPr>
        <p:spPr>
          <a:xfrm>
            <a:off x="8222321" y="4863806"/>
            <a:ext cx="253236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  Take Picture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86885B8-2C52-43AD-A35D-1B6394F8F659}"/>
              </a:ext>
            </a:extLst>
          </p:cNvPr>
          <p:cNvSpPr/>
          <p:nvPr/>
        </p:nvSpPr>
        <p:spPr>
          <a:xfrm>
            <a:off x="8330895" y="5013081"/>
            <a:ext cx="293388" cy="241212"/>
          </a:xfrm>
          <a:custGeom>
            <a:avLst/>
            <a:gdLst>
              <a:gd name="connsiteX0" fmla="*/ 75808 w 210335"/>
              <a:gd name="connsiteY0" fmla="*/ 63905 h 172930"/>
              <a:gd name="connsiteX1" fmla="*/ 39674 w 210335"/>
              <a:gd name="connsiteY1" fmla="*/ 100039 h 172930"/>
              <a:gd name="connsiteX2" fmla="*/ 75808 w 210335"/>
              <a:gd name="connsiteY2" fmla="*/ 136173 h 172930"/>
              <a:gd name="connsiteX3" fmla="*/ 111942 w 210335"/>
              <a:gd name="connsiteY3" fmla="*/ 100039 h 172930"/>
              <a:gd name="connsiteX4" fmla="*/ 75808 w 210335"/>
              <a:gd name="connsiteY4" fmla="*/ 63905 h 172930"/>
              <a:gd name="connsiteX5" fmla="*/ 150813 w 210335"/>
              <a:gd name="connsiteY5" fmla="*/ 0 h 172930"/>
              <a:gd name="connsiteX6" fmla="*/ 172354 w 210335"/>
              <a:gd name="connsiteY6" fmla="*/ 8923 h 172930"/>
              <a:gd name="connsiteX7" fmla="*/ 179124 w 210335"/>
              <a:gd name="connsiteY7" fmla="*/ 25266 h 172930"/>
              <a:gd name="connsiteX8" fmla="*/ 185724 w 210335"/>
              <a:gd name="connsiteY8" fmla="*/ 25266 h 172930"/>
              <a:gd name="connsiteX9" fmla="*/ 210335 w 210335"/>
              <a:gd name="connsiteY9" fmla="*/ 49877 h 172930"/>
              <a:gd name="connsiteX10" fmla="*/ 210335 w 210335"/>
              <a:gd name="connsiteY10" fmla="*/ 148319 h 172930"/>
              <a:gd name="connsiteX11" fmla="*/ 185724 w 210335"/>
              <a:gd name="connsiteY11" fmla="*/ 172930 h 172930"/>
              <a:gd name="connsiteX12" fmla="*/ 24611 w 210335"/>
              <a:gd name="connsiteY12" fmla="*/ 172930 h 172930"/>
              <a:gd name="connsiteX13" fmla="*/ 0 w 210335"/>
              <a:gd name="connsiteY13" fmla="*/ 148319 h 172930"/>
              <a:gd name="connsiteX14" fmla="*/ 0 w 210335"/>
              <a:gd name="connsiteY14" fmla="*/ 49877 h 172930"/>
              <a:gd name="connsiteX15" fmla="*/ 24611 w 210335"/>
              <a:gd name="connsiteY15" fmla="*/ 25266 h 172930"/>
              <a:gd name="connsiteX16" fmla="*/ 122502 w 210335"/>
              <a:gd name="connsiteY16" fmla="*/ 25266 h 172930"/>
              <a:gd name="connsiteX17" fmla="*/ 129272 w 210335"/>
              <a:gd name="connsiteY17" fmla="*/ 8923 h 172930"/>
              <a:gd name="connsiteX18" fmla="*/ 150813 w 210335"/>
              <a:gd name="connsiteY18" fmla="*/ 0 h 17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0335" h="172930">
                <a:moveTo>
                  <a:pt x="75808" y="63905"/>
                </a:moveTo>
                <a:cubicBezTo>
                  <a:pt x="55852" y="63905"/>
                  <a:pt x="39674" y="80083"/>
                  <a:pt x="39674" y="100039"/>
                </a:cubicBezTo>
                <a:cubicBezTo>
                  <a:pt x="39674" y="119995"/>
                  <a:pt x="55852" y="136173"/>
                  <a:pt x="75808" y="136173"/>
                </a:cubicBezTo>
                <a:cubicBezTo>
                  <a:pt x="95764" y="136173"/>
                  <a:pt x="111942" y="119995"/>
                  <a:pt x="111942" y="100039"/>
                </a:cubicBezTo>
                <a:cubicBezTo>
                  <a:pt x="111942" y="80083"/>
                  <a:pt x="95764" y="63905"/>
                  <a:pt x="75808" y="63905"/>
                </a:cubicBezTo>
                <a:close/>
                <a:moveTo>
                  <a:pt x="150813" y="0"/>
                </a:moveTo>
                <a:cubicBezTo>
                  <a:pt x="159226" y="0"/>
                  <a:pt x="166842" y="3410"/>
                  <a:pt x="172354" y="8923"/>
                </a:cubicBezTo>
                <a:lnTo>
                  <a:pt x="179124" y="25266"/>
                </a:lnTo>
                <a:lnTo>
                  <a:pt x="185724" y="25266"/>
                </a:lnTo>
                <a:cubicBezTo>
                  <a:pt x="199316" y="25266"/>
                  <a:pt x="210335" y="36285"/>
                  <a:pt x="210335" y="49877"/>
                </a:cubicBezTo>
                <a:lnTo>
                  <a:pt x="210335" y="148319"/>
                </a:lnTo>
                <a:cubicBezTo>
                  <a:pt x="210335" y="161911"/>
                  <a:pt x="199316" y="172930"/>
                  <a:pt x="185724" y="172930"/>
                </a:cubicBezTo>
                <a:lnTo>
                  <a:pt x="24611" y="172930"/>
                </a:lnTo>
                <a:cubicBezTo>
                  <a:pt x="11019" y="172930"/>
                  <a:pt x="0" y="161911"/>
                  <a:pt x="0" y="148319"/>
                </a:cubicBezTo>
                <a:lnTo>
                  <a:pt x="0" y="49877"/>
                </a:lnTo>
                <a:cubicBezTo>
                  <a:pt x="0" y="36285"/>
                  <a:pt x="11019" y="25266"/>
                  <a:pt x="24611" y="25266"/>
                </a:cubicBezTo>
                <a:lnTo>
                  <a:pt x="122502" y="25266"/>
                </a:lnTo>
                <a:lnTo>
                  <a:pt x="129272" y="8923"/>
                </a:lnTo>
                <a:cubicBezTo>
                  <a:pt x="134784" y="3410"/>
                  <a:pt x="142400" y="0"/>
                  <a:pt x="150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E5B318C-36A7-4957-8CBE-8C48E1D430B4}"/>
              </a:ext>
            </a:extLst>
          </p:cNvPr>
          <p:cNvSpPr/>
          <p:nvPr/>
        </p:nvSpPr>
        <p:spPr>
          <a:xfrm>
            <a:off x="8222321" y="2901411"/>
            <a:ext cx="2532360" cy="1781312"/>
          </a:xfrm>
          <a:prstGeom prst="roundRect">
            <a:avLst>
              <a:gd name="adj" fmla="val 7389"/>
            </a:avLst>
          </a:prstGeom>
          <a:blipFill>
            <a:blip r:embed="rId2"/>
            <a:stretch>
              <a:fillRect/>
            </a:stretch>
          </a:blip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2000" b="1" dirty="0">
              <a:solidFill>
                <a:schemeClr val="tx1"/>
              </a:solidFill>
              <a:latin typeface="Bierstadt" panose="020B05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4A401-A419-448F-B6F0-2BC64D6DA125}"/>
              </a:ext>
            </a:extLst>
          </p:cNvPr>
          <p:cNvSpPr/>
          <p:nvPr/>
        </p:nvSpPr>
        <p:spPr>
          <a:xfrm>
            <a:off x="8764130" y="3048886"/>
            <a:ext cx="1486361" cy="1486361"/>
          </a:xfrm>
          <a:prstGeom prst="roundRect">
            <a:avLst/>
          </a:prstGeom>
          <a:noFill/>
          <a:ln w="57150" cap="rnd">
            <a:solidFill>
              <a:schemeClr val="bg1"/>
            </a:solidFill>
            <a:prstDash val="dash"/>
          </a:ln>
          <a:effectLst>
            <a:outerShdw blurRad="190500" dist="50800" dir="5400000" algn="c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356B9E4-9906-4B66-AF90-CCEC1ACB93AD}"/>
              </a:ext>
            </a:extLst>
          </p:cNvPr>
          <p:cNvSpPr/>
          <p:nvPr/>
        </p:nvSpPr>
        <p:spPr>
          <a:xfrm>
            <a:off x="8229595" y="5611262"/>
            <a:ext cx="1152000" cy="56376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latin typeface="Bierstadt" panose="020B0504020202020204" pitchFamily="34" charset="0"/>
              </a:rPr>
              <a:t>    </a:t>
            </a:r>
            <a:r>
              <a:rPr lang="en-AU" b="1" dirty="0">
                <a:latin typeface="Bierstadt" panose="020B0504020202020204" pitchFamily="34" charset="0"/>
              </a:rPr>
              <a:t> </a:t>
            </a:r>
            <a:r>
              <a:rPr lang="en-AU" sz="2000" b="1" dirty="0">
                <a:latin typeface="Bierstadt" panose="020B0504020202020204" pitchFamily="34" charset="0"/>
              </a:rPr>
              <a:t>Back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3BF7A89-4B40-4618-B967-40D59F0803C7}"/>
              </a:ext>
            </a:extLst>
          </p:cNvPr>
          <p:cNvSpPr/>
          <p:nvPr/>
        </p:nvSpPr>
        <p:spPr>
          <a:xfrm>
            <a:off x="9609957" y="5611262"/>
            <a:ext cx="1152000" cy="563766"/>
          </a:xfrm>
          <a:prstGeom prst="roundRect">
            <a:avLst/>
          </a:prstGeom>
          <a:solidFill>
            <a:srgbClr val="3588E3"/>
          </a:solidFill>
          <a:ln w="28575">
            <a:solidFill>
              <a:srgbClr val="1E7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latin typeface="Bierstadt" panose="020B0504020202020204" pitchFamily="34" charset="0"/>
              </a:rPr>
              <a:t>Create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B0FA80-D121-43D8-B01E-1F9E6492E6DC}"/>
              </a:ext>
            </a:extLst>
          </p:cNvPr>
          <p:cNvGrpSpPr/>
          <p:nvPr/>
        </p:nvGrpSpPr>
        <p:grpSpPr>
          <a:xfrm rot="10800000">
            <a:off x="8345364" y="5854027"/>
            <a:ext cx="211776" cy="128733"/>
            <a:chOff x="3622512" y="3622882"/>
            <a:chExt cx="211776" cy="12873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A66EF7A-2136-49D9-822A-2B6437D14E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6977" y="3619445"/>
              <a:ext cx="0" cy="18893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D6D0561-45AB-4DC8-A7D5-4691F88DF29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780965" y="369829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C2645B-ABAC-4A84-8100-5C12ADDE3AC8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3780964" y="3622882"/>
              <a:ext cx="0" cy="106646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D9EFB5F-DA9F-4BCA-9128-1A066E633A36}"/>
              </a:ext>
            </a:extLst>
          </p:cNvPr>
          <p:cNvSpPr txBox="1"/>
          <p:nvPr/>
        </p:nvSpPr>
        <p:spPr>
          <a:xfrm rot="16200000">
            <a:off x="-272599" y="2970417"/>
            <a:ext cx="128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spc="600" dirty="0">
                <a:solidFill>
                  <a:schemeClr val="bg1">
                    <a:lumMod val="50000"/>
                  </a:schemeClr>
                </a:solidFill>
                <a:latin typeface="Bierstadt" panose="020B0604020202020204" pitchFamily="34" charset="0"/>
              </a:rPr>
              <a:t>BOTH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542AD4-81B2-44D3-8977-91C408E49756}"/>
              </a:ext>
            </a:extLst>
          </p:cNvPr>
          <p:cNvSpPr txBox="1"/>
          <p:nvPr/>
        </p:nvSpPr>
        <p:spPr>
          <a:xfrm>
            <a:off x="1783390" y="185276"/>
            <a:ext cx="161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Log In Screen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DEF8D4-FE8F-4D3C-A131-5037AC6F447A}"/>
              </a:ext>
            </a:extLst>
          </p:cNvPr>
          <p:cNvSpPr txBox="1"/>
          <p:nvPr/>
        </p:nvSpPr>
        <p:spPr>
          <a:xfrm>
            <a:off x="4759261" y="185276"/>
            <a:ext cx="25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New Account Screen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923EDD-3875-46F3-BCED-208305FBBB47}"/>
              </a:ext>
            </a:extLst>
          </p:cNvPr>
          <p:cNvSpPr txBox="1"/>
          <p:nvPr/>
        </p:nvSpPr>
        <p:spPr>
          <a:xfrm>
            <a:off x="8197669" y="185276"/>
            <a:ext cx="25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  <a:latin typeface="Bierstadt" panose="020B0604020202020204" pitchFamily="34" charset="0"/>
              </a:rPr>
              <a:t>New Account Screen 2</a:t>
            </a:r>
          </a:p>
        </p:txBody>
      </p:sp>
    </p:spTree>
    <p:extLst>
      <p:ext uri="{BB962C8B-B14F-4D97-AF65-F5344CB8AC3E}">
        <p14:creationId xmlns:p14="http://schemas.microsoft.com/office/powerpoint/2010/main" val="345857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1025E-F559-403F-8696-8039A94C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6" y="4533255"/>
            <a:ext cx="4888259" cy="1751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9DB40-4AE4-4CF1-B372-931B13FFF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36" y="369527"/>
            <a:ext cx="6953607" cy="3619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0B8B6-839A-46FF-A11C-B9677AAA8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29" y="4329362"/>
            <a:ext cx="7048862" cy="21591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967627-6C4D-4CF3-97C7-879DA5AFA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72" y="188972"/>
            <a:ext cx="1982070" cy="39807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DF5EBC-168A-4F30-9C75-813B4C5DC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599" y="2768566"/>
            <a:ext cx="2502029" cy="13208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FA6094-3E1F-4A24-8405-B1924B90B38D}"/>
              </a:ext>
            </a:extLst>
          </p:cNvPr>
          <p:cNvSpPr/>
          <p:nvPr/>
        </p:nvSpPr>
        <p:spPr>
          <a:xfrm>
            <a:off x="2701949" y="1251284"/>
            <a:ext cx="2117558" cy="323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847B2E-29D0-4281-A6B4-2D1175C0AF8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75687" y="1412851"/>
            <a:ext cx="426262" cy="216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BBB85-68F7-484A-81D7-EBEB21D5E36A}"/>
              </a:ext>
            </a:extLst>
          </p:cNvPr>
          <p:cNvSpPr/>
          <p:nvPr/>
        </p:nvSpPr>
        <p:spPr>
          <a:xfrm>
            <a:off x="5244420" y="5150662"/>
            <a:ext cx="1314837" cy="323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264C77-1C7E-4464-ABA7-8B30E00CE75E}"/>
              </a:ext>
            </a:extLst>
          </p:cNvPr>
          <p:cNvCxnSpPr>
            <a:cxnSpLocks/>
          </p:cNvCxnSpPr>
          <p:nvPr/>
        </p:nvCxnSpPr>
        <p:spPr>
          <a:xfrm flipV="1">
            <a:off x="6559257" y="3989213"/>
            <a:ext cx="2819386" cy="1161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06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734C26046E9F419D4354426244F733" ma:contentTypeVersion="8" ma:contentTypeDescription="Create a new document." ma:contentTypeScope="" ma:versionID="c0c71d8d0ddbc456c1fe4c246c66d6c7">
  <xsd:schema xmlns:xsd="http://www.w3.org/2001/XMLSchema" xmlns:xs="http://www.w3.org/2001/XMLSchema" xmlns:p="http://schemas.microsoft.com/office/2006/metadata/properties" xmlns:ns2="d47a5112-f51a-4632-a09d-643ce6794eb1" targetNamespace="http://schemas.microsoft.com/office/2006/metadata/properties" ma:root="true" ma:fieldsID="e10d838af71ebd4528b866f80f44703f" ns2:_="">
    <xsd:import namespace="d47a5112-f51a-4632-a09d-643ce6794e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a5112-f51a-4632-a09d-643ce6794e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3206B3-FC7B-4DC4-AC1C-B59A6DC135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2FCA1E-012F-4E73-8B16-691D38A1CA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C5D8C-29C4-4E24-B563-034E120B986F}"/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741</Words>
  <Application>Microsoft Office PowerPoint</Application>
  <PresentationFormat>Widescreen</PresentationFormat>
  <Paragraphs>290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Sunde</dc:creator>
  <cp:lastModifiedBy>Julian Sunde</cp:lastModifiedBy>
  <cp:revision>7</cp:revision>
  <dcterms:created xsi:type="dcterms:W3CDTF">2021-08-19T05:51:43Z</dcterms:created>
  <dcterms:modified xsi:type="dcterms:W3CDTF">2021-09-15T11:23:58Z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0x0101003D734C26046E9F419D4354426244F733</vt:lpwstr>
  </property>
</Properties>
</file>