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D1991-A7DC-453B-9CEB-28731B4E94C3}" v="726" dt="2021-12-05T08:48:35.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NI,PRINCE (Agilent IND)" userId="0e9fe49a-ee55-4c43-984f-38581a249121" providerId="ADAL" clId="{67CD1991-A7DC-453B-9CEB-28731B4E94C3}"/>
    <pc:docChg chg="undo redo custSel addSld delSld modSld sldOrd">
      <pc:chgData name="PATNI,PRINCE (Agilent IND)" userId="0e9fe49a-ee55-4c43-984f-38581a249121" providerId="ADAL" clId="{67CD1991-A7DC-453B-9CEB-28731B4E94C3}" dt="2021-12-05T08:48:35.076" v="804" actId="20577"/>
      <pc:docMkLst>
        <pc:docMk/>
      </pc:docMkLst>
      <pc:sldChg chg="modSp mod">
        <pc:chgData name="PATNI,PRINCE (Agilent IND)" userId="0e9fe49a-ee55-4c43-984f-38581a249121" providerId="ADAL" clId="{67CD1991-A7DC-453B-9CEB-28731B4E94C3}" dt="2021-12-04T08:00:27.453" v="18" actId="20577"/>
        <pc:sldMkLst>
          <pc:docMk/>
          <pc:sldMk cId="2881691795" sldId="256"/>
        </pc:sldMkLst>
        <pc:spChg chg="mod">
          <ac:chgData name="PATNI,PRINCE (Agilent IND)" userId="0e9fe49a-ee55-4c43-984f-38581a249121" providerId="ADAL" clId="{67CD1991-A7DC-453B-9CEB-28731B4E94C3}" dt="2021-12-04T08:00:27.453" v="18" actId="20577"/>
          <ac:spMkLst>
            <pc:docMk/>
            <pc:sldMk cId="2881691795" sldId="256"/>
            <ac:spMk id="2" creationId="{6C8F7B77-14F8-478A-A6C0-0904FDCD4978}"/>
          </ac:spMkLst>
        </pc:spChg>
      </pc:sldChg>
      <pc:sldChg chg="modSp mod">
        <pc:chgData name="PATNI,PRINCE (Agilent IND)" userId="0e9fe49a-ee55-4c43-984f-38581a249121" providerId="ADAL" clId="{67CD1991-A7DC-453B-9CEB-28731B4E94C3}" dt="2021-12-04T08:01:30.709" v="34" actId="20577"/>
        <pc:sldMkLst>
          <pc:docMk/>
          <pc:sldMk cId="3506371737" sldId="258"/>
        </pc:sldMkLst>
        <pc:spChg chg="mod">
          <ac:chgData name="PATNI,PRINCE (Agilent IND)" userId="0e9fe49a-ee55-4c43-984f-38581a249121" providerId="ADAL" clId="{67CD1991-A7DC-453B-9CEB-28731B4E94C3}" dt="2021-12-04T08:01:30.709" v="34" actId="20577"/>
          <ac:spMkLst>
            <pc:docMk/>
            <pc:sldMk cId="3506371737" sldId="258"/>
            <ac:spMk id="2" creationId="{6C8F7B77-14F8-478A-A6C0-0904FDCD4978}"/>
          </ac:spMkLst>
        </pc:spChg>
      </pc:sldChg>
      <pc:sldChg chg="modSp mod">
        <pc:chgData name="PATNI,PRINCE (Agilent IND)" userId="0e9fe49a-ee55-4c43-984f-38581a249121" providerId="ADAL" clId="{67CD1991-A7DC-453B-9CEB-28731B4E94C3}" dt="2021-12-04T08:07:02.646" v="157" actId="403"/>
        <pc:sldMkLst>
          <pc:docMk/>
          <pc:sldMk cId="3797316280" sldId="260"/>
        </pc:sldMkLst>
        <pc:spChg chg="mod">
          <ac:chgData name="PATNI,PRINCE (Agilent IND)" userId="0e9fe49a-ee55-4c43-984f-38581a249121" providerId="ADAL" clId="{67CD1991-A7DC-453B-9CEB-28731B4E94C3}" dt="2021-12-04T08:07:02.646" v="157" actId="403"/>
          <ac:spMkLst>
            <pc:docMk/>
            <pc:sldMk cId="3797316280" sldId="260"/>
            <ac:spMk id="2" creationId="{6C8F7B77-14F8-478A-A6C0-0904FDCD4978}"/>
          </ac:spMkLst>
        </pc:spChg>
      </pc:sldChg>
      <pc:sldChg chg="modSp mod">
        <pc:chgData name="PATNI,PRINCE (Agilent IND)" userId="0e9fe49a-ee55-4c43-984f-38581a249121" providerId="ADAL" clId="{67CD1991-A7DC-453B-9CEB-28731B4E94C3}" dt="2021-12-04T08:14:45.870" v="251" actId="6549"/>
        <pc:sldMkLst>
          <pc:docMk/>
          <pc:sldMk cId="147708145" sldId="261"/>
        </pc:sldMkLst>
        <pc:spChg chg="mod">
          <ac:chgData name="PATNI,PRINCE (Agilent IND)" userId="0e9fe49a-ee55-4c43-984f-38581a249121" providerId="ADAL" clId="{67CD1991-A7DC-453B-9CEB-28731B4E94C3}" dt="2021-12-04T08:14:45.870" v="251" actId="6549"/>
          <ac:spMkLst>
            <pc:docMk/>
            <pc:sldMk cId="147708145" sldId="261"/>
            <ac:spMk id="2" creationId="{6C8F7B77-14F8-478A-A6C0-0904FDCD4978}"/>
          </ac:spMkLst>
        </pc:spChg>
        <pc:picChg chg="mod">
          <ac:chgData name="PATNI,PRINCE (Agilent IND)" userId="0e9fe49a-ee55-4c43-984f-38581a249121" providerId="ADAL" clId="{67CD1991-A7DC-453B-9CEB-28731B4E94C3}" dt="2021-12-04T08:13:53.081" v="240" actId="1076"/>
          <ac:picMkLst>
            <pc:docMk/>
            <pc:sldMk cId="147708145" sldId="261"/>
            <ac:picMk id="5" creationId="{540A9049-56AC-48DF-BCDA-D27FD9176D9A}"/>
          </ac:picMkLst>
        </pc:picChg>
      </pc:sldChg>
      <pc:sldChg chg="addSp delSp modSp mod ord">
        <pc:chgData name="PATNI,PRINCE (Agilent IND)" userId="0e9fe49a-ee55-4c43-984f-38581a249121" providerId="ADAL" clId="{67CD1991-A7DC-453B-9CEB-28731B4E94C3}" dt="2021-12-04T08:10:44.197" v="179"/>
        <pc:sldMkLst>
          <pc:docMk/>
          <pc:sldMk cId="234196670" sldId="262"/>
        </pc:sldMkLst>
        <pc:spChg chg="mod">
          <ac:chgData name="PATNI,PRINCE (Agilent IND)" userId="0e9fe49a-ee55-4c43-984f-38581a249121" providerId="ADAL" clId="{67CD1991-A7DC-453B-9CEB-28731B4E94C3}" dt="2021-12-04T08:09:53.133" v="175" actId="26606"/>
          <ac:spMkLst>
            <pc:docMk/>
            <pc:sldMk cId="234196670" sldId="262"/>
            <ac:spMk id="3" creationId="{737BFADD-C56F-4911-A03D-B41D1F163507}"/>
          </ac:spMkLst>
        </pc:spChg>
        <pc:spChg chg="del">
          <ac:chgData name="PATNI,PRINCE (Agilent IND)" userId="0e9fe49a-ee55-4c43-984f-38581a249121" providerId="ADAL" clId="{67CD1991-A7DC-453B-9CEB-28731B4E94C3}" dt="2021-12-04T08:09:20.700" v="166" actId="26606"/>
          <ac:spMkLst>
            <pc:docMk/>
            <pc:sldMk cId="234196670" sldId="262"/>
            <ac:spMk id="42" creationId="{4D4677D2-D5AC-4CF9-9EED-2B89D0A1C212}"/>
          </ac:spMkLst>
        </pc:spChg>
        <pc:spChg chg="del">
          <ac:chgData name="PATNI,PRINCE (Agilent IND)" userId="0e9fe49a-ee55-4c43-984f-38581a249121" providerId="ADAL" clId="{67CD1991-A7DC-453B-9CEB-28731B4E94C3}" dt="2021-12-04T08:09:20.700" v="166" actId="26606"/>
          <ac:spMkLst>
            <pc:docMk/>
            <pc:sldMk cId="234196670" sldId="262"/>
            <ac:spMk id="43" creationId="{AF695F69-7001-421E-98A8-E74156934A51}"/>
          </ac:spMkLst>
        </pc:spChg>
        <pc:spChg chg="add del">
          <ac:chgData name="PATNI,PRINCE (Agilent IND)" userId="0e9fe49a-ee55-4c43-984f-38581a249121" providerId="ADAL" clId="{67CD1991-A7DC-453B-9CEB-28731B4E94C3}" dt="2021-12-04T08:09:53.133" v="175" actId="26606"/>
          <ac:spMkLst>
            <pc:docMk/>
            <pc:sldMk cId="234196670" sldId="262"/>
            <ac:spMk id="48" creationId="{4D4677D2-D5AC-4CF9-9EED-2B89D0A1C212}"/>
          </ac:spMkLst>
        </pc:spChg>
        <pc:spChg chg="add del">
          <ac:chgData name="PATNI,PRINCE (Agilent IND)" userId="0e9fe49a-ee55-4c43-984f-38581a249121" providerId="ADAL" clId="{67CD1991-A7DC-453B-9CEB-28731B4E94C3}" dt="2021-12-04T08:09:53.133" v="175" actId="26606"/>
          <ac:spMkLst>
            <pc:docMk/>
            <pc:sldMk cId="234196670" sldId="262"/>
            <ac:spMk id="50" creationId="{AF695F69-7001-421E-98A8-E74156934A51}"/>
          </ac:spMkLst>
        </pc:spChg>
        <pc:spChg chg="add del">
          <ac:chgData name="PATNI,PRINCE (Agilent IND)" userId="0e9fe49a-ee55-4c43-984f-38581a249121" providerId="ADAL" clId="{67CD1991-A7DC-453B-9CEB-28731B4E94C3}" dt="2021-12-04T08:09:53.111" v="174" actId="26606"/>
          <ac:spMkLst>
            <pc:docMk/>
            <pc:sldMk cId="234196670" sldId="262"/>
            <ac:spMk id="57" creationId="{823AC064-BC96-4F32-8AE1-B2FD38754823}"/>
          </ac:spMkLst>
        </pc:spChg>
        <pc:spChg chg="add">
          <ac:chgData name="PATNI,PRINCE (Agilent IND)" userId="0e9fe49a-ee55-4c43-984f-38581a249121" providerId="ADAL" clId="{67CD1991-A7DC-453B-9CEB-28731B4E94C3}" dt="2021-12-04T08:09:53.133" v="175" actId="26606"/>
          <ac:spMkLst>
            <pc:docMk/>
            <pc:sldMk cId="234196670" sldId="262"/>
            <ac:spMk id="61" creationId="{765F4110-C0FC-4D61-ACD2-A7C950EAE908}"/>
          </ac:spMkLst>
        </pc:spChg>
        <pc:picChg chg="add del">
          <ac:chgData name="PATNI,PRINCE (Agilent IND)" userId="0e9fe49a-ee55-4c43-984f-38581a249121" providerId="ADAL" clId="{67CD1991-A7DC-453B-9CEB-28731B4E94C3}" dt="2021-12-04T08:09:01.790" v="161" actId="22"/>
          <ac:picMkLst>
            <pc:docMk/>
            <pc:sldMk cId="234196670" sldId="262"/>
            <ac:picMk id="4" creationId="{B208F7EF-34FC-42A1-994B-E3C6FDFED90B}"/>
          </ac:picMkLst>
        </pc:picChg>
        <pc:picChg chg="mod ord">
          <ac:chgData name="PATNI,PRINCE (Agilent IND)" userId="0e9fe49a-ee55-4c43-984f-38581a249121" providerId="ADAL" clId="{67CD1991-A7DC-453B-9CEB-28731B4E94C3}" dt="2021-12-04T08:09:53.133" v="175" actId="26606"/>
          <ac:picMkLst>
            <pc:docMk/>
            <pc:sldMk cId="234196670" sldId="262"/>
            <ac:picMk id="5" creationId="{540A9049-56AC-48DF-BCDA-D27FD9176D9A}"/>
          </ac:picMkLst>
        </pc:picChg>
        <pc:picChg chg="add mod">
          <ac:chgData name="PATNI,PRINCE (Agilent IND)" userId="0e9fe49a-ee55-4c43-984f-38581a249121" providerId="ADAL" clId="{67CD1991-A7DC-453B-9CEB-28731B4E94C3}" dt="2021-12-04T08:10:16.645" v="177" actId="14100"/>
          <ac:picMkLst>
            <pc:docMk/>
            <pc:sldMk cId="234196670" sldId="262"/>
            <ac:picMk id="7" creationId="{4F44E7B4-2615-4B26-83B8-6BE5A5AED2FC}"/>
          </ac:picMkLst>
        </pc:picChg>
        <pc:picChg chg="add del">
          <ac:chgData name="PATNI,PRINCE (Agilent IND)" userId="0e9fe49a-ee55-4c43-984f-38581a249121" providerId="ADAL" clId="{67CD1991-A7DC-453B-9CEB-28731B4E94C3}" dt="2021-12-04T08:09:05.143" v="162" actId="478"/>
          <ac:picMkLst>
            <pc:docMk/>
            <pc:sldMk cId="234196670" sldId="262"/>
            <ac:picMk id="8" creationId="{8D49926E-8925-4619-8662-8C45A1AFA2D7}"/>
          </ac:picMkLst>
        </pc:picChg>
        <pc:cxnChg chg="add del">
          <ac:chgData name="PATNI,PRINCE (Agilent IND)" userId="0e9fe49a-ee55-4c43-984f-38581a249121" providerId="ADAL" clId="{67CD1991-A7DC-453B-9CEB-28731B4E94C3}" dt="2021-12-04T08:09:53.111" v="174" actId="26606"/>
          <ac:cxnSpMkLst>
            <pc:docMk/>
            <pc:sldMk cId="234196670" sldId="262"/>
            <ac:cxnSpMk id="55" creationId="{DB146403-F3D6-484B-B2ED-97F9565D0370}"/>
          </ac:cxnSpMkLst>
        </pc:cxnChg>
        <pc:cxnChg chg="add del">
          <ac:chgData name="PATNI,PRINCE (Agilent IND)" userId="0e9fe49a-ee55-4c43-984f-38581a249121" providerId="ADAL" clId="{67CD1991-A7DC-453B-9CEB-28731B4E94C3}" dt="2021-12-04T08:09:53.111" v="174" actId="26606"/>
          <ac:cxnSpMkLst>
            <pc:docMk/>
            <pc:sldMk cId="234196670" sldId="262"/>
            <ac:cxnSpMk id="59" creationId="{7E7C77BC-7138-40B1-A15B-20F57A494629}"/>
          </ac:cxnSpMkLst>
        </pc:cxnChg>
        <pc:cxnChg chg="add">
          <ac:chgData name="PATNI,PRINCE (Agilent IND)" userId="0e9fe49a-ee55-4c43-984f-38581a249121" providerId="ADAL" clId="{67CD1991-A7DC-453B-9CEB-28731B4E94C3}" dt="2021-12-04T08:09:53.133" v="175" actId="26606"/>
          <ac:cxnSpMkLst>
            <pc:docMk/>
            <pc:sldMk cId="234196670" sldId="262"/>
            <ac:cxnSpMk id="62" creationId="{CC94CBDB-A76C-499E-95AB-C0A049E3154E}"/>
          </ac:cxnSpMkLst>
        </pc:cxnChg>
      </pc:sldChg>
      <pc:sldChg chg="modSp add mod">
        <pc:chgData name="PATNI,PRINCE (Agilent IND)" userId="0e9fe49a-ee55-4c43-984f-38581a249121" providerId="ADAL" clId="{67CD1991-A7DC-453B-9CEB-28731B4E94C3}" dt="2021-12-04T08:02:22.445" v="40" actId="6549"/>
        <pc:sldMkLst>
          <pc:docMk/>
          <pc:sldMk cId="72273029" sldId="263"/>
        </pc:sldMkLst>
        <pc:spChg chg="mod">
          <ac:chgData name="PATNI,PRINCE (Agilent IND)" userId="0e9fe49a-ee55-4c43-984f-38581a249121" providerId="ADAL" clId="{67CD1991-A7DC-453B-9CEB-28731B4E94C3}" dt="2021-12-04T08:02:22.445" v="40" actId="6549"/>
          <ac:spMkLst>
            <pc:docMk/>
            <pc:sldMk cId="72273029" sldId="263"/>
            <ac:spMk id="2" creationId="{6C8F7B77-14F8-478A-A6C0-0904FDCD4978}"/>
          </ac:spMkLst>
        </pc:spChg>
      </pc:sldChg>
      <pc:sldChg chg="modSp add">
        <pc:chgData name="PATNI,PRINCE (Agilent IND)" userId="0e9fe49a-ee55-4c43-984f-38581a249121" providerId="ADAL" clId="{67CD1991-A7DC-453B-9CEB-28731B4E94C3}" dt="2021-12-04T08:16:38.117" v="289" actId="403"/>
        <pc:sldMkLst>
          <pc:docMk/>
          <pc:sldMk cId="2786892075" sldId="264"/>
        </pc:sldMkLst>
        <pc:spChg chg="mod">
          <ac:chgData name="PATNI,PRINCE (Agilent IND)" userId="0e9fe49a-ee55-4c43-984f-38581a249121" providerId="ADAL" clId="{67CD1991-A7DC-453B-9CEB-28731B4E94C3}" dt="2021-12-04T08:16:38.117" v="289" actId="403"/>
          <ac:spMkLst>
            <pc:docMk/>
            <pc:sldMk cId="2786892075" sldId="264"/>
            <ac:spMk id="2" creationId="{6C8F7B77-14F8-478A-A6C0-0904FDCD4978}"/>
          </ac:spMkLst>
        </pc:spChg>
      </pc:sldChg>
      <pc:sldChg chg="new del">
        <pc:chgData name="PATNI,PRINCE (Agilent IND)" userId="0e9fe49a-ee55-4c43-984f-38581a249121" providerId="ADAL" clId="{67CD1991-A7DC-453B-9CEB-28731B4E94C3}" dt="2021-12-05T08:43:35.123" v="292" actId="47"/>
        <pc:sldMkLst>
          <pc:docMk/>
          <pc:sldMk cId="947871682" sldId="265"/>
        </pc:sldMkLst>
      </pc:sldChg>
      <pc:sldChg chg="modSp add mod modAnim">
        <pc:chgData name="PATNI,PRINCE (Agilent IND)" userId="0e9fe49a-ee55-4c43-984f-38581a249121" providerId="ADAL" clId="{67CD1991-A7DC-453B-9CEB-28731B4E94C3}" dt="2021-12-05T08:48:35.076" v="804" actId="20577"/>
        <pc:sldMkLst>
          <pc:docMk/>
          <pc:sldMk cId="2285643467" sldId="266"/>
        </pc:sldMkLst>
        <pc:spChg chg="mod">
          <ac:chgData name="PATNI,PRINCE (Agilent IND)" userId="0e9fe49a-ee55-4c43-984f-38581a249121" providerId="ADAL" clId="{67CD1991-A7DC-453B-9CEB-28731B4E94C3}" dt="2021-12-05T08:48:35.076" v="804" actId="20577"/>
          <ac:spMkLst>
            <pc:docMk/>
            <pc:sldMk cId="2285643467" sldId="266"/>
            <ac:spMk id="2" creationId="{6C8F7B77-14F8-478A-A6C0-0904FDCD4978}"/>
          </ac:spMkLst>
        </pc:spChg>
        <pc:spChg chg="mod">
          <ac:chgData name="PATNI,PRINCE (Agilent IND)" userId="0e9fe49a-ee55-4c43-984f-38581a249121" providerId="ADAL" clId="{67CD1991-A7DC-453B-9CEB-28731B4E94C3}" dt="2021-12-05T08:43:53.837" v="326" actId="27636"/>
          <ac:spMkLst>
            <pc:docMk/>
            <pc:sldMk cId="2285643467" sldId="266"/>
            <ac:spMk id="3" creationId="{737BFADD-C56F-4911-A03D-B41D1F163507}"/>
          </ac:spMkLst>
        </pc:spChg>
      </pc:sldChg>
    </pc:docChg>
  </pc:docChgLst>
  <pc:docChgLst>
    <pc:chgData name="PATNI,PRINCE (Agilent IND)" userId="0e9fe49a-ee55-4c43-984f-38581a249121" providerId="ADAL" clId="{50E9D3E7-F272-473E-8CC8-79BD2B4043DF}"/>
    <pc:docChg chg="undo custSel addSld modSld">
      <pc:chgData name="PATNI,PRINCE (Agilent IND)" userId="0e9fe49a-ee55-4c43-984f-38581a249121" providerId="ADAL" clId="{50E9D3E7-F272-473E-8CC8-79BD2B4043DF}" dt="2021-12-03T16:42:59.749" v="24" actId="1076"/>
      <pc:docMkLst>
        <pc:docMk/>
      </pc:docMkLst>
      <pc:sldChg chg="modSp mod">
        <pc:chgData name="PATNI,PRINCE (Agilent IND)" userId="0e9fe49a-ee55-4c43-984f-38581a249121" providerId="ADAL" clId="{50E9D3E7-F272-473E-8CC8-79BD2B4043DF}" dt="2021-12-03T16:40:01.097" v="6" actId="1076"/>
        <pc:sldMkLst>
          <pc:docMk/>
          <pc:sldMk cId="3797316280" sldId="260"/>
        </pc:sldMkLst>
        <pc:picChg chg="mod">
          <ac:chgData name="PATNI,PRINCE (Agilent IND)" userId="0e9fe49a-ee55-4c43-984f-38581a249121" providerId="ADAL" clId="{50E9D3E7-F272-473E-8CC8-79BD2B4043DF}" dt="2021-12-03T16:40:01.097" v="6" actId="1076"/>
          <ac:picMkLst>
            <pc:docMk/>
            <pc:sldMk cId="3797316280" sldId="260"/>
            <ac:picMk id="5" creationId="{540A9049-56AC-48DF-BCDA-D27FD9176D9A}"/>
          </ac:picMkLst>
        </pc:picChg>
      </pc:sldChg>
      <pc:sldChg chg="modSp mod">
        <pc:chgData name="PATNI,PRINCE (Agilent IND)" userId="0e9fe49a-ee55-4c43-984f-38581a249121" providerId="ADAL" clId="{50E9D3E7-F272-473E-8CC8-79BD2B4043DF}" dt="2021-12-03T16:40:16.943" v="9" actId="14100"/>
        <pc:sldMkLst>
          <pc:docMk/>
          <pc:sldMk cId="147708145" sldId="261"/>
        </pc:sldMkLst>
        <pc:picChg chg="mod">
          <ac:chgData name="PATNI,PRINCE (Agilent IND)" userId="0e9fe49a-ee55-4c43-984f-38581a249121" providerId="ADAL" clId="{50E9D3E7-F272-473E-8CC8-79BD2B4043DF}" dt="2021-12-03T16:40:16.943" v="9" actId="14100"/>
          <ac:picMkLst>
            <pc:docMk/>
            <pc:sldMk cId="147708145" sldId="261"/>
            <ac:picMk id="5" creationId="{540A9049-56AC-48DF-BCDA-D27FD9176D9A}"/>
          </ac:picMkLst>
        </pc:picChg>
      </pc:sldChg>
      <pc:sldChg chg="addSp delSp modSp add mod delAnim setClrOvrMap">
        <pc:chgData name="PATNI,PRINCE (Agilent IND)" userId="0e9fe49a-ee55-4c43-984f-38581a249121" providerId="ADAL" clId="{50E9D3E7-F272-473E-8CC8-79BD2B4043DF}" dt="2021-12-03T16:42:59.749" v="24" actId="1076"/>
        <pc:sldMkLst>
          <pc:docMk/>
          <pc:sldMk cId="234196670" sldId="262"/>
        </pc:sldMkLst>
        <pc:spChg chg="del">
          <ac:chgData name="PATNI,PRINCE (Agilent IND)" userId="0e9fe49a-ee55-4c43-984f-38581a249121" providerId="ADAL" clId="{50E9D3E7-F272-473E-8CC8-79BD2B4043DF}" dt="2021-12-03T16:40:59.490" v="11" actId="478"/>
          <ac:spMkLst>
            <pc:docMk/>
            <pc:sldMk cId="234196670" sldId="262"/>
            <ac:spMk id="2" creationId="{6C8F7B77-14F8-478A-A6C0-0904FDCD4978}"/>
          </ac:spMkLst>
        </pc:spChg>
        <pc:spChg chg="mod ord">
          <ac:chgData name="PATNI,PRINCE (Agilent IND)" userId="0e9fe49a-ee55-4c43-984f-38581a249121" providerId="ADAL" clId="{50E9D3E7-F272-473E-8CC8-79BD2B4043DF}" dt="2021-12-03T16:42:59.749" v="24" actId="1076"/>
          <ac:spMkLst>
            <pc:docMk/>
            <pc:sldMk cId="234196670" sldId="262"/>
            <ac:spMk id="3" creationId="{737BFADD-C56F-4911-A03D-B41D1F163507}"/>
          </ac:spMkLst>
        </pc:spChg>
        <pc:spChg chg="add del mod">
          <ac:chgData name="PATNI,PRINCE (Agilent IND)" userId="0e9fe49a-ee55-4c43-984f-38581a249121" providerId="ADAL" clId="{50E9D3E7-F272-473E-8CC8-79BD2B4043DF}" dt="2021-12-03T16:41:04.602" v="12" actId="478"/>
          <ac:spMkLst>
            <pc:docMk/>
            <pc:sldMk cId="234196670" sldId="262"/>
            <ac:spMk id="6" creationId="{4D2C8F0E-C58A-4DFC-B0D3-695179D29582}"/>
          </ac:spMkLst>
        </pc:spChg>
        <pc:spChg chg="add del">
          <ac:chgData name="PATNI,PRINCE (Agilent IND)" userId="0e9fe49a-ee55-4c43-984f-38581a249121" providerId="ADAL" clId="{50E9D3E7-F272-473E-8CC8-79BD2B4043DF}" dt="2021-12-03T16:42:33.573" v="20" actId="26606"/>
          <ac:spMkLst>
            <pc:docMk/>
            <pc:sldMk cId="234196670" sldId="262"/>
            <ac:spMk id="23" creationId="{AB58EF07-17C2-48CF-ABB0-EEF1F17CB8F0}"/>
          </ac:spMkLst>
        </pc:spChg>
        <pc:spChg chg="add del">
          <ac:chgData name="PATNI,PRINCE (Agilent IND)" userId="0e9fe49a-ee55-4c43-984f-38581a249121" providerId="ADAL" clId="{50E9D3E7-F272-473E-8CC8-79BD2B4043DF}" dt="2021-12-03T16:42:33.573" v="20" actId="26606"/>
          <ac:spMkLst>
            <pc:docMk/>
            <pc:sldMk cId="234196670" sldId="262"/>
            <ac:spMk id="27" creationId="{08C9B587-E65E-4B52-B37C-ABEBB6E87928}"/>
          </ac:spMkLst>
        </pc:spChg>
        <pc:spChg chg="add del">
          <ac:chgData name="PATNI,PRINCE (Agilent IND)" userId="0e9fe49a-ee55-4c43-984f-38581a249121" providerId="ADAL" clId="{50E9D3E7-F272-473E-8CC8-79BD2B4043DF}" dt="2021-12-03T16:42:33.573" v="20" actId="26606"/>
          <ac:spMkLst>
            <pc:docMk/>
            <pc:sldMk cId="234196670" sldId="262"/>
            <ac:spMk id="28" creationId="{0671A8AE-40A1-4631-A6B8-581AFF065482}"/>
          </ac:spMkLst>
        </pc:spChg>
        <pc:spChg chg="add del">
          <ac:chgData name="PATNI,PRINCE (Agilent IND)" userId="0e9fe49a-ee55-4c43-984f-38581a249121" providerId="ADAL" clId="{50E9D3E7-F272-473E-8CC8-79BD2B4043DF}" dt="2021-12-03T16:42:33.573" v="20" actId="26606"/>
          <ac:spMkLst>
            <pc:docMk/>
            <pc:sldMk cId="234196670" sldId="262"/>
            <ac:spMk id="29" creationId="{AF2F604E-43BE-4DC3-B983-E071523364F8}"/>
          </ac:spMkLst>
        </pc:spChg>
        <pc:spChg chg="add del">
          <ac:chgData name="PATNI,PRINCE (Agilent IND)" userId="0e9fe49a-ee55-4c43-984f-38581a249121" providerId="ADAL" clId="{50E9D3E7-F272-473E-8CC8-79BD2B4043DF}" dt="2021-12-03T16:42:24.616" v="17" actId="26606"/>
          <ac:spMkLst>
            <pc:docMk/>
            <pc:sldMk cId="234196670" sldId="262"/>
            <ac:spMk id="34" creationId="{4D4677D2-D5AC-4CF9-9EED-2B89D0A1C212}"/>
          </ac:spMkLst>
        </pc:spChg>
        <pc:spChg chg="add del">
          <ac:chgData name="PATNI,PRINCE (Agilent IND)" userId="0e9fe49a-ee55-4c43-984f-38581a249121" providerId="ADAL" clId="{50E9D3E7-F272-473E-8CC8-79BD2B4043DF}" dt="2021-12-03T16:42:24.616" v="17" actId="26606"/>
          <ac:spMkLst>
            <pc:docMk/>
            <pc:sldMk cId="234196670" sldId="262"/>
            <ac:spMk id="36" creationId="{AF695F69-7001-421E-98A8-E74156934A51}"/>
          </ac:spMkLst>
        </pc:spChg>
        <pc:spChg chg="add del">
          <ac:chgData name="PATNI,PRINCE (Agilent IND)" userId="0e9fe49a-ee55-4c43-984f-38581a249121" providerId="ADAL" clId="{50E9D3E7-F272-473E-8CC8-79BD2B4043DF}" dt="2021-12-03T16:42:33.561" v="19" actId="26606"/>
          <ac:spMkLst>
            <pc:docMk/>
            <pc:sldMk cId="234196670" sldId="262"/>
            <ac:spMk id="38" creationId="{586B4EF9-43BA-4655-A6FF-1D8E21574C95}"/>
          </ac:spMkLst>
        </pc:spChg>
        <pc:spChg chg="add del">
          <ac:chgData name="PATNI,PRINCE (Agilent IND)" userId="0e9fe49a-ee55-4c43-984f-38581a249121" providerId="ADAL" clId="{50E9D3E7-F272-473E-8CC8-79BD2B4043DF}" dt="2021-12-03T16:42:33.561" v="19" actId="26606"/>
          <ac:spMkLst>
            <pc:docMk/>
            <pc:sldMk cId="234196670" sldId="262"/>
            <ac:spMk id="39" creationId="{197C305C-0E98-44D5-A930-21F23CC52F93}"/>
          </ac:spMkLst>
        </pc:spChg>
        <pc:spChg chg="add del">
          <ac:chgData name="PATNI,PRINCE (Agilent IND)" userId="0e9fe49a-ee55-4c43-984f-38581a249121" providerId="ADAL" clId="{50E9D3E7-F272-473E-8CC8-79BD2B4043DF}" dt="2021-12-03T16:42:33.561" v="19" actId="26606"/>
          <ac:spMkLst>
            <pc:docMk/>
            <pc:sldMk cId="234196670" sldId="262"/>
            <ac:spMk id="40" creationId="{A3473CF9-37EB-43E7-89EF-D2D1C53D1DAC}"/>
          </ac:spMkLst>
        </pc:spChg>
        <pc:spChg chg="add">
          <ac:chgData name="PATNI,PRINCE (Agilent IND)" userId="0e9fe49a-ee55-4c43-984f-38581a249121" providerId="ADAL" clId="{50E9D3E7-F272-473E-8CC8-79BD2B4043DF}" dt="2021-12-03T16:42:33.573" v="20" actId="26606"/>
          <ac:spMkLst>
            <pc:docMk/>
            <pc:sldMk cId="234196670" sldId="262"/>
            <ac:spMk id="42" creationId="{4D4677D2-D5AC-4CF9-9EED-2B89D0A1C212}"/>
          </ac:spMkLst>
        </pc:spChg>
        <pc:spChg chg="add">
          <ac:chgData name="PATNI,PRINCE (Agilent IND)" userId="0e9fe49a-ee55-4c43-984f-38581a249121" providerId="ADAL" clId="{50E9D3E7-F272-473E-8CC8-79BD2B4043DF}" dt="2021-12-03T16:42:33.573" v="20" actId="26606"/>
          <ac:spMkLst>
            <pc:docMk/>
            <pc:sldMk cId="234196670" sldId="262"/>
            <ac:spMk id="43" creationId="{AF695F69-7001-421E-98A8-E74156934A51}"/>
          </ac:spMkLst>
        </pc:spChg>
        <pc:picChg chg="mod">
          <ac:chgData name="PATNI,PRINCE (Agilent IND)" userId="0e9fe49a-ee55-4c43-984f-38581a249121" providerId="ADAL" clId="{50E9D3E7-F272-473E-8CC8-79BD2B4043DF}" dt="2021-12-03T16:42:33.573" v="20" actId="26606"/>
          <ac:picMkLst>
            <pc:docMk/>
            <pc:sldMk cId="234196670" sldId="262"/>
            <ac:picMk id="5" creationId="{540A9049-56AC-48DF-BCDA-D27FD9176D9A}"/>
          </ac:picMkLst>
        </pc:picChg>
        <pc:picChg chg="add mod">
          <ac:chgData name="PATNI,PRINCE (Agilent IND)" userId="0e9fe49a-ee55-4c43-984f-38581a249121" providerId="ADAL" clId="{50E9D3E7-F272-473E-8CC8-79BD2B4043DF}" dt="2021-12-03T16:42:45.568" v="22" actId="14100"/>
          <ac:picMkLst>
            <pc:docMk/>
            <pc:sldMk cId="234196670" sldId="262"/>
            <ac:picMk id="8" creationId="{8D49926E-8925-4619-8662-8C45A1AFA2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BD5B-E754-414B-BFA7-ED941665D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934B7E-02BC-44BE-9DF1-7DE8E91C2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BD61E5-84CC-4FC4-B0B9-AC87A9056B8A}"/>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750FDE9D-9BB7-4DDF-A320-CF5B0E192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9539-7693-4D75-813A-B3926913F3AB}"/>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78436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249C-46AE-419A-BC9A-6B5196569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A8C2D-16D0-4A86-B72C-A8BE24434A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4093-F10E-4103-A130-92E152FAFE17}"/>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1B5FE1FC-8796-4FEF-9940-41D45629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13ACF-BB8F-433C-B669-35CFA2A6969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54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963B0-3B5E-4AE3-B01C-B42AAC468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60D07-A17F-4393-A536-C10D1FF73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93823-CB65-4243-A822-3EFA1F369442}"/>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A3ADBD60-BE30-4781-8AAA-2144D031E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91214-669A-47F9-ABEC-ED7CD7097C1F}"/>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13516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7913-FCD6-427E-A0A3-D24391080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2CD5A-C753-42C9-9822-3833EC6B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DDE92-307A-480B-84FF-2073C555F592}"/>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204FCD33-8764-4A24-A99F-6C0CDE75D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3DC94-FAFF-4998-B068-106A59504842}"/>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0523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1CC8-9004-431D-A2FA-1E852EA60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99FC12-6FDF-4323-8548-BFA4D223C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1AB3A-7C52-4DEA-8EB7-9B8C406C3589}"/>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BE736D26-6067-4AD4-BD60-F95037EE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9743D-1B45-4AC2-8DC1-8FBA4A875E00}"/>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68286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FBBB-7626-49D1-BEA3-66E2CF6BE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D78003-12FB-44C2-9B70-BE67F9CE35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B34B8C-E5AD-47D7-A19A-201E575A04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02FFC-1317-4B1A-AFAD-EA77BC1F3F0C}"/>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6" name="Footer Placeholder 5">
            <a:extLst>
              <a:ext uri="{FF2B5EF4-FFF2-40B4-BE49-F238E27FC236}">
                <a16:creationId xmlns:a16="http://schemas.microsoft.com/office/drawing/2014/main" id="{634D4D87-9347-4F23-82DF-38F7EE785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C2A78-F8AA-4C80-9226-DD9F2A54618A}"/>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68271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5640-84E6-445F-B185-D8257FA2CB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44640-E7DE-472D-B83B-6015F0D49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24DEF-C9FC-49CB-BD42-B8BD736D6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E8486-5AE8-4FBA-BFA2-CF63F29E1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131FA-0747-4629-B8AA-CCB407D326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5FDD6-D565-4A1A-A192-C41DE3F7EF62}"/>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8" name="Footer Placeholder 7">
            <a:extLst>
              <a:ext uri="{FF2B5EF4-FFF2-40B4-BE49-F238E27FC236}">
                <a16:creationId xmlns:a16="http://schemas.microsoft.com/office/drawing/2014/main" id="{08B3DFFF-A868-4D81-9D8A-FF2D6CD0FC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821C6C-0D78-4DFB-B8A7-3CAD37868039}"/>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48103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3239-D308-406B-8C65-B64A792F8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4D009-8DB0-474F-8FF9-5341D82D03D1}"/>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4" name="Footer Placeholder 3">
            <a:extLst>
              <a:ext uri="{FF2B5EF4-FFF2-40B4-BE49-F238E27FC236}">
                <a16:creationId xmlns:a16="http://schemas.microsoft.com/office/drawing/2014/main" id="{F0B95722-B45A-4DD6-9752-5D445385B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CF1981-BDEC-4BC0-9258-AE113838BE38}"/>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640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9A2CF-2364-4DD0-A3FE-DB2148B4C811}"/>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3" name="Footer Placeholder 2">
            <a:extLst>
              <a:ext uri="{FF2B5EF4-FFF2-40B4-BE49-F238E27FC236}">
                <a16:creationId xmlns:a16="http://schemas.microsoft.com/office/drawing/2014/main" id="{43845FA2-A14C-4A70-BA05-4235CFE0B1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FBCEFD-AC88-4FEE-9B54-D1E821BC0E8C}"/>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2165163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D73C-7F2B-4F75-9422-B644A1D0A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2F45C-1255-471B-A660-941AF3E61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5F71CE-DB18-4B9B-8601-54CDA4745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A6165-5EA4-4099-AE9C-14E2B56F4280}"/>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6" name="Footer Placeholder 5">
            <a:extLst>
              <a:ext uri="{FF2B5EF4-FFF2-40B4-BE49-F238E27FC236}">
                <a16:creationId xmlns:a16="http://schemas.microsoft.com/office/drawing/2014/main" id="{97533A4C-8A1D-4A07-ACC2-35FD1CB38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71891-DC7B-4AE9-A81C-76AB1A898734}"/>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2109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C0CE-9510-4651-B75E-6A679DFED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4F639-EDCE-4959-B3B2-5FB340FD8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605408-612D-49F0-B80E-9ED0EA767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4866-2A83-473A-8B65-7EB796D08FEF}"/>
              </a:ext>
            </a:extLst>
          </p:cNvPr>
          <p:cNvSpPr>
            <a:spLocks noGrp="1"/>
          </p:cNvSpPr>
          <p:nvPr>
            <p:ph type="dt" sz="half" idx="10"/>
          </p:nvPr>
        </p:nvSpPr>
        <p:spPr/>
        <p:txBody>
          <a:bodyPr/>
          <a:lstStyle/>
          <a:p>
            <a:fld id="{479F99D7-E8FE-46D9-9EA3-C47938C3C103}" type="datetimeFigureOut">
              <a:rPr lang="en-US" smtClean="0"/>
              <a:t>10/21/2022</a:t>
            </a:fld>
            <a:endParaRPr lang="en-US"/>
          </a:p>
        </p:txBody>
      </p:sp>
      <p:sp>
        <p:nvSpPr>
          <p:cNvPr id="6" name="Footer Placeholder 5">
            <a:extLst>
              <a:ext uri="{FF2B5EF4-FFF2-40B4-BE49-F238E27FC236}">
                <a16:creationId xmlns:a16="http://schemas.microsoft.com/office/drawing/2014/main" id="{C3D04B9D-C16A-477C-9056-DE76E2622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60F6A-3718-4A8F-B676-67B55F1B36D6}"/>
              </a:ext>
            </a:extLst>
          </p:cNvPr>
          <p:cNvSpPr>
            <a:spLocks noGrp="1"/>
          </p:cNvSpPr>
          <p:nvPr>
            <p:ph type="sldNum" sz="quarter" idx="12"/>
          </p:nvPr>
        </p:nvSpPr>
        <p:spPr/>
        <p:txBody>
          <a:bodyPr/>
          <a:lstStyle/>
          <a:p>
            <a:fld id="{99434888-4C45-4B8F-B7EA-06FB8BA2FD88}" type="slidenum">
              <a:rPr lang="en-US" smtClean="0"/>
              <a:t>‹#›</a:t>
            </a:fld>
            <a:endParaRPr lang="en-US"/>
          </a:p>
        </p:txBody>
      </p:sp>
    </p:spTree>
    <p:extLst>
      <p:ext uri="{BB962C8B-B14F-4D97-AF65-F5344CB8AC3E}">
        <p14:creationId xmlns:p14="http://schemas.microsoft.com/office/powerpoint/2010/main" val="353621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9E5AA-88BB-43A7-B0DB-4A3690A36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E0FD9-8315-47BF-B804-1D0C81C51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3390-A91D-4F9F-9B96-793919882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F99D7-E8FE-46D9-9EA3-C47938C3C103}" type="datetimeFigureOut">
              <a:rPr lang="en-US" smtClean="0"/>
              <a:t>10/21/2022</a:t>
            </a:fld>
            <a:endParaRPr lang="en-US"/>
          </a:p>
        </p:txBody>
      </p:sp>
      <p:sp>
        <p:nvSpPr>
          <p:cNvPr id="5" name="Footer Placeholder 4">
            <a:extLst>
              <a:ext uri="{FF2B5EF4-FFF2-40B4-BE49-F238E27FC236}">
                <a16:creationId xmlns:a16="http://schemas.microsoft.com/office/drawing/2014/main" id="{3060935B-F975-4CE7-BA74-9540BD13B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7735C-19F3-4EB9-AF73-F2434F2A3E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34888-4C45-4B8F-B7EA-06FB8BA2FD88}" type="slidenum">
              <a:rPr lang="en-US" smtClean="0"/>
              <a:t>‹#›</a:t>
            </a:fld>
            <a:endParaRPr lang="en-US"/>
          </a:p>
        </p:txBody>
      </p:sp>
    </p:spTree>
    <p:extLst>
      <p:ext uri="{BB962C8B-B14F-4D97-AF65-F5344CB8AC3E}">
        <p14:creationId xmlns:p14="http://schemas.microsoft.com/office/powerpoint/2010/main" val="3484489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0A9049-56AC-48DF-BCDA-D27FD9176D9A}"/>
              </a:ext>
            </a:extLst>
          </p:cNvPr>
          <p:cNvPicPr>
            <a:picLocks noChangeAspect="1"/>
          </p:cNvPicPr>
          <p:nvPr/>
        </p:nvPicPr>
        <p:blipFill rotWithShape="1">
          <a:blip r:embed="rId2"/>
          <a:srcRect l="16978" t="3845" b="5245"/>
          <a:stretch/>
        </p:blipFill>
        <p:spPr>
          <a:xfrm>
            <a:off x="3523488" y="-152400"/>
            <a:ext cx="8668512" cy="685800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8F7B77-14F8-478A-A6C0-0904FDCD4978}"/>
              </a:ext>
            </a:extLst>
          </p:cNvPr>
          <p:cNvSpPr>
            <a:spLocks noGrp="1"/>
          </p:cNvSpPr>
          <p:nvPr>
            <p:ph type="ctrTitle"/>
          </p:nvPr>
        </p:nvSpPr>
        <p:spPr>
          <a:xfrm>
            <a:off x="144604" y="861568"/>
            <a:ext cx="9456595" cy="3685352"/>
          </a:xfrm>
        </p:spPr>
        <p:txBody>
          <a:bodyPr anchor="b">
            <a:noAutofit/>
          </a:bodyPr>
          <a:lstStyle/>
          <a:p>
            <a:pPr algn="l"/>
            <a:r>
              <a:rPr lang="en-US" sz="2000" dirty="0"/>
              <a:t>1. Divide the Dataset into Train and Test</a:t>
            </a:r>
            <a:br>
              <a:rPr lang="en-US" sz="2000" dirty="0"/>
            </a:br>
            <a:r>
              <a:rPr lang="en-US" sz="2000" dirty="0"/>
              <a:t>2. Add the dataset to </a:t>
            </a:r>
            <a:r>
              <a:rPr lang="en-US" sz="2000" dirty="0" err="1"/>
              <a:t>SageMaker</a:t>
            </a:r>
            <a:r>
              <a:rPr lang="en-US" sz="2000" dirty="0"/>
              <a:t> Canvas</a:t>
            </a:r>
            <a:br>
              <a:rPr lang="en-US" sz="2000" dirty="0"/>
            </a:br>
            <a:r>
              <a:rPr lang="en-US" sz="2000" dirty="0"/>
              <a:t>3. Only take into consideration the correct columns for prediction</a:t>
            </a:r>
            <a:br>
              <a:rPr lang="en-US" sz="2000" dirty="0"/>
            </a:br>
            <a:r>
              <a:rPr lang="en-US" sz="2000" dirty="0"/>
              <a:t>4. Build the Model using Quick Build</a:t>
            </a:r>
            <a:br>
              <a:rPr lang="en-US" sz="2000" dirty="0"/>
            </a:br>
            <a:r>
              <a:rPr lang="en-US" sz="2000" dirty="0"/>
              <a:t>5. Check how accuracy changes when a column is removed or added</a:t>
            </a:r>
            <a:br>
              <a:rPr lang="en-US" sz="2000" dirty="0"/>
            </a:br>
            <a:r>
              <a:rPr lang="en-US" sz="2000" dirty="0"/>
              <a:t>6. Create Versions</a:t>
            </a:r>
            <a:br>
              <a:rPr lang="en-US" sz="2000" dirty="0"/>
            </a:br>
            <a:r>
              <a:rPr lang="en-US" sz="2000" dirty="0"/>
              <a:t>7. Finally Predict the values using Test Dataset and compare with the actual values</a:t>
            </a:r>
            <a:br>
              <a:rPr lang="en-US" sz="2000" dirty="0"/>
            </a:br>
            <a:r>
              <a:rPr lang="en-US" sz="2000" dirty="0"/>
              <a:t>8. Try Standard Build and share with </a:t>
            </a:r>
            <a:r>
              <a:rPr lang="en-US" sz="2000" dirty="0" err="1"/>
              <a:t>SageMaker</a:t>
            </a:r>
            <a:r>
              <a:rPr lang="en-US" sz="2000" dirty="0"/>
              <a:t> Studio</a:t>
            </a:r>
            <a:br>
              <a:rPr lang="en-US" sz="2000" dirty="0"/>
            </a:br>
            <a:endParaRPr lang="en-US" sz="2000" dirty="0"/>
          </a:p>
        </p:txBody>
      </p:sp>
      <p:sp>
        <p:nvSpPr>
          <p:cNvPr id="3" name="Subtitle 2">
            <a:extLst>
              <a:ext uri="{FF2B5EF4-FFF2-40B4-BE49-F238E27FC236}">
                <a16:creationId xmlns:a16="http://schemas.microsoft.com/office/drawing/2014/main" id="{737BFADD-C56F-4911-A03D-B41D1F163507}"/>
              </a:ext>
            </a:extLst>
          </p:cNvPr>
          <p:cNvSpPr>
            <a:spLocks noGrp="1"/>
          </p:cNvSpPr>
          <p:nvPr>
            <p:ph type="subTitle" idx="1"/>
          </p:nvPr>
        </p:nvSpPr>
        <p:spPr>
          <a:xfrm>
            <a:off x="309974" y="6026643"/>
            <a:ext cx="4843051" cy="411347"/>
          </a:xfrm>
        </p:spPr>
        <p:txBody>
          <a:bodyPr>
            <a:normAutofit/>
          </a:bodyPr>
          <a:lstStyle/>
          <a:p>
            <a:pPr algn="l"/>
            <a:r>
              <a:rPr lang="en-US" sz="2000" dirty="0">
                <a:solidFill>
                  <a:srgbClr val="00B0F0"/>
                </a:solidFill>
              </a:rPr>
              <a:t>AWS </a:t>
            </a:r>
            <a:r>
              <a:rPr lang="en-US" sz="2000" dirty="0" err="1">
                <a:solidFill>
                  <a:srgbClr val="00B0F0"/>
                </a:solidFill>
              </a:rPr>
              <a:t>Sagemaker</a:t>
            </a:r>
            <a:r>
              <a:rPr lang="en-US" sz="2000" dirty="0">
                <a:solidFill>
                  <a:srgbClr val="00B0F0"/>
                </a:solidFill>
              </a:rPr>
              <a:t> Canvas Practice Assignment</a:t>
            </a:r>
          </a:p>
        </p:txBody>
      </p:sp>
      <p:sp>
        <p:nvSpPr>
          <p:cNvPr id="29"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56434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1. Divide the Dataset into Train and Test 2. Add the dataset to SageMaker Canvas 3. Only take into consideration the correct columns for prediction 4. Build the Model using Quick Build 5. Check how accuracy changes when a column is removed or added 6. Create Versions 7. Finally Predict the values using Test Dataset and compare with the actual values 8. Try Standard Build and share with SageMaker Studio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Introduction</dc:title>
  <dc:creator>PATNI,PRINCE (Agilent IND)</dc:creator>
  <cp:lastModifiedBy>Kavyashree Shah</cp:lastModifiedBy>
  <cp:revision>4</cp:revision>
  <dcterms:created xsi:type="dcterms:W3CDTF">2021-12-03T16:20:12Z</dcterms:created>
  <dcterms:modified xsi:type="dcterms:W3CDTF">2022-10-21T12:45:59Z</dcterms:modified>
</cp:coreProperties>
</file>