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66" r:id="rId5"/>
    <p:sldId id="256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9D3E7-F272-473E-8CC8-79BD2B4043DF}" v="8" dt="2021-12-05T09:48:22.404"/>
    <p1510:client id="{972141EC-F8A0-4D1C-9F8D-BCDEF574EFE9}" v="8" dt="2021-12-05T10:21:5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792" autoAdjust="0"/>
  </p:normalViewPr>
  <p:slideViewPr>
    <p:cSldViewPr snapToGrid="0">
      <p:cViewPr>
        <p:scale>
          <a:sx n="67" d="100"/>
          <a:sy n="67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NI,PRINCE (Agilent IND)" userId="0e9fe49a-ee55-4c43-984f-38581a249121" providerId="ADAL" clId="{972141EC-F8A0-4D1C-9F8D-BCDEF574EFE9}"/>
    <pc:docChg chg="undo custSel addSld delSld modSld sldOrd">
      <pc:chgData name="PATNI,PRINCE (Agilent IND)" userId="0e9fe49a-ee55-4c43-984f-38581a249121" providerId="ADAL" clId="{972141EC-F8A0-4D1C-9F8D-BCDEF574EFE9}" dt="2021-12-05T10:40:05.014" v="1026"/>
      <pc:docMkLst>
        <pc:docMk/>
      </pc:docMkLst>
      <pc:sldChg chg="addSp delSp modSp mod">
        <pc:chgData name="PATNI,PRINCE (Agilent IND)" userId="0e9fe49a-ee55-4c43-984f-38581a249121" providerId="ADAL" clId="{972141EC-F8A0-4D1C-9F8D-BCDEF574EFE9}" dt="2021-12-05T10:24:09.012" v="481" actId="14100"/>
        <pc:sldMkLst>
          <pc:docMk/>
          <pc:sldMk cId="2881691795" sldId="256"/>
        </pc:sldMkLst>
        <pc:spChg chg="mod">
          <ac:chgData name="PATNI,PRINCE (Agilent IND)" userId="0e9fe49a-ee55-4c43-984f-38581a249121" providerId="ADAL" clId="{972141EC-F8A0-4D1C-9F8D-BCDEF574EFE9}" dt="2021-12-05T10:11:26.791" v="310" actId="20577"/>
          <ac:spMkLst>
            <pc:docMk/>
            <pc:sldMk cId="2881691795" sldId="256"/>
            <ac:spMk id="2" creationId="{6C8F7B77-14F8-478A-A6C0-0904FDCD4978}"/>
          </ac:spMkLst>
        </pc:spChg>
        <pc:spChg chg="add mod">
          <ac:chgData name="PATNI,PRINCE (Agilent IND)" userId="0e9fe49a-ee55-4c43-984f-38581a249121" providerId="ADAL" clId="{972141EC-F8A0-4D1C-9F8D-BCDEF574EFE9}" dt="2021-12-05T10:21:59.618" v="349" actId="339"/>
          <ac:spMkLst>
            <pc:docMk/>
            <pc:sldMk cId="2881691795" sldId="256"/>
            <ac:spMk id="4" creationId="{38ECDD27-AB7F-465E-B3EE-2F4265497736}"/>
          </ac:spMkLst>
        </pc:spChg>
        <pc:picChg chg="mod">
          <ac:chgData name="PATNI,PRINCE (Agilent IND)" userId="0e9fe49a-ee55-4c43-984f-38581a249121" providerId="ADAL" clId="{972141EC-F8A0-4D1C-9F8D-BCDEF574EFE9}" dt="2021-12-05T10:24:09.012" v="481" actId="14100"/>
          <ac:picMkLst>
            <pc:docMk/>
            <pc:sldMk cId="2881691795" sldId="256"/>
            <ac:picMk id="5" creationId="{540A9049-56AC-48DF-BCDA-D27FD9176D9A}"/>
          </ac:picMkLst>
        </pc:picChg>
        <pc:picChg chg="add mod">
          <ac:chgData name="PATNI,PRINCE (Agilent IND)" userId="0e9fe49a-ee55-4c43-984f-38581a249121" providerId="ADAL" clId="{972141EC-F8A0-4D1C-9F8D-BCDEF574EFE9}" dt="2021-12-05T10:19:27.280" v="327" actId="1076"/>
          <ac:picMkLst>
            <pc:docMk/>
            <pc:sldMk cId="2881691795" sldId="256"/>
            <ac:picMk id="8" creationId="{47F67DDF-5BBB-4BB7-986B-8E4C3180CEBF}"/>
          </ac:picMkLst>
        </pc:picChg>
        <pc:picChg chg="add mod">
          <ac:chgData name="PATNI,PRINCE (Agilent IND)" userId="0e9fe49a-ee55-4c43-984f-38581a249121" providerId="ADAL" clId="{972141EC-F8A0-4D1C-9F8D-BCDEF574EFE9}" dt="2021-12-05T10:18:43.512" v="318" actId="571"/>
          <ac:picMkLst>
            <pc:docMk/>
            <pc:sldMk cId="2881691795" sldId="256"/>
            <ac:picMk id="9" creationId="{9E0164A8-A748-465A-B627-C9D4E18FE721}"/>
          </ac:picMkLst>
        </pc:picChg>
        <pc:picChg chg="add del mod">
          <ac:chgData name="PATNI,PRINCE (Agilent IND)" userId="0e9fe49a-ee55-4c43-984f-38581a249121" providerId="ADAL" clId="{972141EC-F8A0-4D1C-9F8D-BCDEF574EFE9}" dt="2021-12-05T10:18:42.851" v="317"/>
          <ac:picMkLst>
            <pc:docMk/>
            <pc:sldMk cId="2881691795" sldId="256"/>
            <ac:picMk id="10" creationId="{C30BEB38-AF0C-4267-ADFB-A9E5CF361DF1}"/>
          </ac:picMkLst>
        </pc:picChg>
        <pc:picChg chg="add mod">
          <ac:chgData name="PATNI,PRINCE (Agilent IND)" userId="0e9fe49a-ee55-4c43-984f-38581a249121" providerId="ADAL" clId="{972141EC-F8A0-4D1C-9F8D-BCDEF574EFE9}" dt="2021-12-05T10:19:39.737" v="330" actId="14100"/>
          <ac:picMkLst>
            <pc:docMk/>
            <pc:sldMk cId="2881691795" sldId="256"/>
            <ac:picMk id="11" creationId="{3E4AE440-19F8-49E2-BBCA-999FDF9B54DC}"/>
          </ac:picMkLst>
        </pc:picChg>
        <pc:cxnChg chg="add mod">
          <ac:chgData name="PATNI,PRINCE (Agilent IND)" userId="0e9fe49a-ee55-4c43-984f-38581a249121" providerId="ADAL" clId="{972141EC-F8A0-4D1C-9F8D-BCDEF574EFE9}" dt="2021-12-05T10:20:53.478" v="348" actId="14100"/>
          <ac:cxnSpMkLst>
            <pc:docMk/>
            <pc:sldMk cId="2881691795" sldId="256"/>
            <ac:cxnSpMk id="7" creationId="{D1463E5F-30E3-4013-9585-BACEE41D806E}"/>
          </ac:cxnSpMkLst>
        </pc:cxnChg>
      </pc:sldChg>
      <pc:sldChg chg="del">
        <pc:chgData name="PATNI,PRINCE (Agilent IND)" userId="0e9fe49a-ee55-4c43-984f-38581a249121" providerId="ADAL" clId="{972141EC-F8A0-4D1C-9F8D-BCDEF574EFE9}" dt="2021-12-05T10:36:22.090" v="969" actId="47"/>
        <pc:sldMkLst>
          <pc:docMk/>
          <pc:sldMk cId="3506371737" sldId="258"/>
        </pc:sldMkLst>
      </pc:sldChg>
      <pc:sldChg chg="del">
        <pc:chgData name="PATNI,PRINCE (Agilent IND)" userId="0e9fe49a-ee55-4c43-984f-38581a249121" providerId="ADAL" clId="{972141EC-F8A0-4D1C-9F8D-BCDEF574EFE9}" dt="2021-12-05T10:36:21.470" v="968" actId="47"/>
        <pc:sldMkLst>
          <pc:docMk/>
          <pc:sldMk cId="3797316280" sldId="260"/>
        </pc:sldMkLst>
      </pc:sldChg>
      <pc:sldChg chg="del">
        <pc:chgData name="PATNI,PRINCE (Agilent IND)" userId="0e9fe49a-ee55-4c43-984f-38581a249121" providerId="ADAL" clId="{972141EC-F8A0-4D1C-9F8D-BCDEF574EFE9}" dt="2021-12-05T10:36:20.183" v="967" actId="47"/>
        <pc:sldMkLst>
          <pc:docMk/>
          <pc:sldMk cId="147708145" sldId="261"/>
        </pc:sldMkLst>
      </pc:sldChg>
      <pc:sldChg chg="del">
        <pc:chgData name="PATNI,PRINCE (Agilent IND)" userId="0e9fe49a-ee55-4c43-984f-38581a249121" providerId="ADAL" clId="{972141EC-F8A0-4D1C-9F8D-BCDEF574EFE9}" dt="2021-12-05T10:36:18.558" v="966" actId="47"/>
        <pc:sldMkLst>
          <pc:docMk/>
          <pc:sldMk cId="234196670" sldId="262"/>
        </pc:sldMkLst>
      </pc:sldChg>
      <pc:sldChg chg="modSp mod ord">
        <pc:chgData name="PATNI,PRINCE (Agilent IND)" userId="0e9fe49a-ee55-4c43-984f-38581a249121" providerId="ADAL" clId="{972141EC-F8A0-4D1C-9F8D-BCDEF574EFE9}" dt="2021-12-05T10:37:05.495" v="1018" actId="1076"/>
        <pc:sldMkLst>
          <pc:docMk/>
          <pc:sldMk cId="4254693431" sldId="263"/>
        </pc:sldMkLst>
        <pc:spChg chg="mod">
          <ac:chgData name="PATNI,PRINCE (Agilent IND)" userId="0e9fe49a-ee55-4c43-984f-38581a249121" providerId="ADAL" clId="{972141EC-F8A0-4D1C-9F8D-BCDEF574EFE9}" dt="2021-12-05T10:37:05.495" v="1018" actId="1076"/>
          <ac:spMkLst>
            <pc:docMk/>
            <pc:sldMk cId="4254693431" sldId="263"/>
            <ac:spMk id="12" creationId="{A303B741-307A-48DE-8F6E-24FF29EB4D96}"/>
          </ac:spMkLst>
        </pc:spChg>
        <pc:picChg chg="mod">
          <ac:chgData name="PATNI,PRINCE (Agilent IND)" userId="0e9fe49a-ee55-4c43-984f-38581a249121" providerId="ADAL" clId="{972141EC-F8A0-4D1C-9F8D-BCDEF574EFE9}" dt="2021-12-05T10:05:52.072" v="4" actId="14861"/>
          <ac:picMkLst>
            <pc:docMk/>
            <pc:sldMk cId="4254693431" sldId="263"/>
            <ac:picMk id="7" creationId="{7E23531F-CE8B-448B-9D91-2593F684F370}"/>
          </ac:picMkLst>
        </pc:picChg>
        <pc:picChg chg="mod">
          <ac:chgData name="PATNI,PRINCE (Agilent IND)" userId="0e9fe49a-ee55-4c43-984f-38581a249121" providerId="ADAL" clId="{972141EC-F8A0-4D1C-9F8D-BCDEF574EFE9}" dt="2021-12-05T10:06:08.203" v="6" actId="1076"/>
          <ac:picMkLst>
            <pc:docMk/>
            <pc:sldMk cId="4254693431" sldId="263"/>
            <ac:picMk id="11" creationId="{EFC259A6-3432-4BEB-B293-23D864C59D50}"/>
          </ac:picMkLst>
        </pc:picChg>
      </pc:sldChg>
      <pc:sldChg chg="modSp add mod">
        <pc:chgData name="PATNI,PRINCE (Agilent IND)" userId="0e9fe49a-ee55-4c43-984f-38581a249121" providerId="ADAL" clId="{972141EC-F8A0-4D1C-9F8D-BCDEF574EFE9}" dt="2021-12-05T10:38:27.359" v="1023" actId="14100"/>
        <pc:sldMkLst>
          <pc:docMk/>
          <pc:sldMk cId="1316341467" sldId="264"/>
        </pc:sldMkLst>
        <pc:spChg chg="mod">
          <ac:chgData name="PATNI,PRINCE (Agilent IND)" userId="0e9fe49a-ee55-4c43-984f-38581a249121" providerId="ADAL" clId="{972141EC-F8A0-4D1C-9F8D-BCDEF574EFE9}" dt="2021-12-05T10:28:00.826" v="517" actId="20577"/>
          <ac:spMkLst>
            <pc:docMk/>
            <pc:sldMk cId="1316341467" sldId="264"/>
            <ac:spMk id="2" creationId="{6C8F7B77-14F8-478A-A6C0-0904FDCD4978}"/>
          </ac:spMkLst>
        </pc:spChg>
        <pc:spChg chg="mod">
          <ac:chgData name="PATNI,PRINCE (Agilent IND)" userId="0e9fe49a-ee55-4c43-984f-38581a249121" providerId="ADAL" clId="{972141EC-F8A0-4D1C-9F8D-BCDEF574EFE9}" dt="2021-12-05T10:22:21.149" v="364" actId="20577"/>
          <ac:spMkLst>
            <pc:docMk/>
            <pc:sldMk cId="1316341467" sldId="264"/>
            <ac:spMk id="4" creationId="{38ECDD27-AB7F-465E-B3EE-2F4265497736}"/>
          </ac:spMkLst>
        </pc:spChg>
        <pc:picChg chg="mod">
          <ac:chgData name="PATNI,PRINCE (Agilent IND)" userId="0e9fe49a-ee55-4c43-984f-38581a249121" providerId="ADAL" clId="{972141EC-F8A0-4D1C-9F8D-BCDEF574EFE9}" dt="2021-12-05T10:38:27.359" v="1023" actId="14100"/>
          <ac:picMkLst>
            <pc:docMk/>
            <pc:sldMk cId="1316341467" sldId="264"/>
            <ac:picMk id="5" creationId="{540A9049-56AC-48DF-BCDA-D27FD9176D9A}"/>
          </ac:picMkLst>
        </pc:picChg>
        <pc:cxnChg chg="mod">
          <ac:chgData name="PATNI,PRINCE (Agilent IND)" userId="0e9fe49a-ee55-4c43-984f-38581a249121" providerId="ADAL" clId="{972141EC-F8A0-4D1C-9F8D-BCDEF574EFE9}" dt="2021-12-05T10:22:32.710" v="365" actId="14100"/>
          <ac:cxnSpMkLst>
            <pc:docMk/>
            <pc:sldMk cId="1316341467" sldId="264"/>
            <ac:cxnSpMk id="7" creationId="{D1463E5F-30E3-4013-9585-BACEE41D806E}"/>
          </ac:cxnSpMkLst>
        </pc:cxnChg>
      </pc:sldChg>
      <pc:sldChg chg="add del">
        <pc:chgData name="PATNI,PRINCE (Agilent IND)" userId="0e9fe49a-ee55-4c43-984f-38581a249121" providerId="ADAL" clId="{972141EC-F8A0-4D1C-9F8D-BCDEF574EFE9}" dt="2021-12-05T10:20:04.460" v="332" actId="2696"/>
        <pc:sldMkLst>
          <pc:docMk/>
          <pc:sldMk cId="4187535614" sldId="264"/>
        </pc:sldMkLst>
      </pc:sldChg>
      <pc:sldChg chg="modSp add mod ord">
        <pc:chgData name="PATNI,PRINCE (Agilent IND)" userId="0e9fe49a-ee55-4c43-984f-38581a249121" providerId="ADAL" clId="{972141EC-F8A0-4D1C-9F8D-BCDEF574EFE9}" dt="2021-12-05T10:38:15.446" v="1022" actId="14100"/>
        <pc:sldMkLst>
          <pc:docMk/>
          <pc:sldMk cId="3278210753" sldId="265"/>
        </pc:sldMkLst>
        <pc:spChg chg="mod">
          <ac:chgData name="PATNI,PRINCE (Agilent IND)" userId="0e9fe49a-ee55-4c43-984f-38581a249121" providerId="ADAL" clId="{972141EC-F8A0-4D1C-9F8D-BCDEF574EFE9}" dt="2021-12-05T10:27:24.296" v="515" actId="20577"/>
          <ac:spMkLst>
            <pc:docMk/>
            <pc:sldMk cId="3278210753" sldId="265"/>
            <ac:spMk id="2" creationId="{6C8F7B77-14F8-478A-A6C0-0904FDCD4978}"/>
          </ac:spMkLst>
        </pc:spChg>
        <pc:spChg chg="mod">
          <ac:chgData name="PATNI,PRINCE (Agilent IND)" userId="0e9fe49a-ee55-4c43-984f-38581a249121" providerId="ADAL" clId="{972141EC-F8A0-4D1C-9F8D-BCDEF574EFE9}" dt="2021-12-05T10:24:42.561" v="505" actId="20577"/>
          <ac:spMkLst>
            <pc:docMk/>
            <pc:sldMk cId="3278210753" sldId="265"/>
            <ac:spMk id="4" creationId="{38ECDD27-AB7F-465E-B3EE-2F4265497736}"/>
          </ac:spMkLst>
        </pc:spChg>
        <pc:picChg chg="mod">
          <ac:chgData name="PATNI,PRINCE (Agilent IND)" userId="0e9fe49a-ee55-4c43-984f-38581a249121" providerId="ADAL" clId="{972141EC-F8A0-4D1C-9F8D-BCDEF574EFE9}" dt="2021-12-05T10:38:15.446" v="1022" actId="14100"/>
          <ac:picMkLst>
            <pc:docMk/>
            <pc:sldMk cId="3278210753" sldId="265"/>
            <ac:picMk id="5" creationId="{540A9049-56AC-48DF-BCDA-D27FD9176D9A}"/>
          </ac:picMkLst>
        </pc:picChg>
      </pc:sldChg>
      <pc:sldChg chg="modSp add mod ord">
        <pc:chgData name="PATNI,PRINCE (Agilent IND)" userId="0e9fe49a-ee55-4c43-984f-38581a249121" providerId="ADAL" clId="{972141EC-F8A0-4D1C-9F8D-BCDEF574EFE9}" dt="2021-12-05T10:31:37.435" v="555"/>
        <pc:sldMkLst>
          <pc:docMk/>
          <pc:sldMk cId="2435218083" sldId="266"/>
        </pc:sldMkLst>
        <pc:spChg chg="mod">
          <ac:chgData name="PATNI,PRINCE (Agilent IND)" userId="0e9fe49a-ee55-4c43-984f-38581a249121" providerId="ADAL" clId="{972141EC-F8A0-4D1C-9F8D-BCDEF574EFE9}" dt="2021-12-05T10:30:19.758" v="550" actId="403"/>
          <ac:spMkLst>
            <pc:docMk/>
            <pc:sldMk cId="2435218083" sldId="266"/>
            <ac:spMk id="2" creationId="{6C8F7B77-14F8-478A-A6C0-0904FDCD4978}"/>
          </ac:spMkLst>
        </pc:spChg>
        <pc:spChg chg="mod">
          <ac:chgData name="PATNI,PRINCE (Agilent IND)" userId="0e9fe49a-ee55-4c43-984f-38581a249121" providerId="ADAL" clId="{972141EC-F8A0-4D1C-9F8D-BCDEF574EFE9}" dt="2021-12-05T10:28:40.441" v="534" actId="20577"/>
          <ac:spMkLst>
            <pc:docMk/>
            <pc:sldMk cId="2435218083" sldId="266"/>
            <ac:spMk id="4" creationId="{38ECDD27-AB7F-465E-B3EE-2F4265497736}"/>
          </ac:spMkLst>
        </pc:spChg>
        <pc:picChg chg="mod">
          <ac:chgData name="PATNI,PRINCE (Agilent IND)" userId="0e9fe49a-ee55-4c43-984f-38581a249121" providerId="ADAL" clId="{972141EC-F8A0-4D1C-9F8D-BCDEF574EFE9}" dt="2021-12-05T10:30:35.278" v="551" actId="14100"/>
          <ac:picMkLst>
            <pc:docMk/>
            <pc:sldMk cId="2435218083" sldId="266"/>
            <ac:picMk id="5" creationId="{540A9049-56AC-48DF-BCDA-D27FD9176D9A}"/>
          </ac:picMkLst>
        </pc:picChg>
      </pc:sldChg>
      <pc:sldChg chg="delSp modSp add mod ord">
        <pc:chgData name="PATNI,PRINCE (Agilent IND)" userId="0e9fe49a-ee55-4c43-984f-38581a249121" providerId="ADAL" clId="{972141EC-F8A0-4D1C-9F8D-BCDEF574EFE9}" dt="2021-12-05T10:38:03.770" v="1021" actId="14100"/>
        <pc:sldMkLst>
          <pc:docMk/>
          <pc:sldMk cId="2841466720" sldId="267"/>
        </pc:sldMkLst>
        <pc:spChg chg="mod">
          <ac:chgData name="PATNI,PRINCE (Agilent IND)" userId="0e9fe49a-ee55-4c43-984f-38581a249121" providerId="ADAL" clId="{972141EC-F8A0-4D1C-9F8D-BCDEF574EFE9}" dt="2021-12-05T10:36:01.861" v="965" actId="20577"/>
          <ac:spMkLst>
            <pc:docMk/>
            <pc:sldMk cId="2841466720" sldId="267"/>
            <ac:spMk id="2" creationId="{6C8F7B77-14F8-478A-A6C0-0904FDCD4978}"/>
          </ac:spMkLst>
        </pc:spChg>
        <pc:spChg chg="del">
          <ac:chgData name="PATNI,PRINCE (Agilent IND)" userId="0e9fe49a-ee55-4c43-984f-38581a249121" providerId="ADAL" clId="{972141EC-F8A0-4D1C-9F8D-BCDEF574EFE9}" dt="2021-12-05T10:35:25.301" v="944" actId="478"/>
          <ac:spMkLst>
            <pc:docMk/>
            <pc:sldMk cId="2841466720" sldId="267"/>
            <ac:spMk id="4" creationId="{38ECDD27-AB7F-465E-B3EE-2F4265497736}"/>
          </ac:spMkLst>
        </pc:spChg>
        <pc:picChg chg="mod">
          <ac:chgData name="PATNI,PRINCE (Agilent IND)" userId="0e9fe49a-ee55-4c43-984f-38581a249121" providerId="ADAL" clId="{972141EC-F8A0-4D1C-9F8D-BCDEF574EFE9}" dt="2021-12-05T10:38:03.770" v="1021" actId="14100"/>
          <ac:picMkLst>
            <pc:docMk/>
            <pc:sldMk cId="2841466720" sldId="267"/>
            <ac:picMk id="5" creationId="{540A9049-56AC-48DF-BCDA-D27FD9176D9A}"/>
          </ac:picMkLst>
        </pc:picChg>
      </pc:sldChg>
      <pc:sldChg chg="add ord">
        <pc:chgData name="PATNI,PRINCE (Agilent IND)" userId="0e9fe49a-ee55-4c43-984f-38581a249121" providerId="ADAL" clId="{972141EC-F8A0-4D1C-9F8D-BCDEF574EFE9}" dt="2021-12-05T10:40:05.014" v="1026"/>
        <pc:sldMkLst>
          <pc:docMk/>
          <pc:sldMk cId="1079512026" sldId="268"/>
        </pc:sldMkLst>
      </pc:sldChg>
    </pc:docChg>
  </pc:docChgLst>
  <pc:docChgLst>
    <pc:chgData name="PATNI,PRINCE (Agilent IND)" userId="0e9fe49a-ee55-4c43-984f-38581a249121" providerId="ADAL" clId="{50E9D3E7-F272-473E-8CC8-79BD2B4043DF}"/>
    <pc:docChg chg="undo custSel addSld delSld modSld">
      <pc:chgData name="PATNI,PRINCE (Agilent IND)" userId="0e9fe49a-ee55-4c43-984f-38581a249121" providerId="ADAL" clId="{50E9D3E7-F272-473E-8CC8-79BD2B4043DF}" dt="2021-12-05T09:49:33.627" v="269" actId="1076"/>
      <pc:docMkLst>
        <pc:docMk/>
      </pc:docMkLst>
      <pc:sldChg chg="modSp mod">
        <pc:chgData name="PATNI,PRINCE (Agilent IND)" userId="0e9fe49a-ee55-4c43-984f-38581a249121" providerId="ADAL" clId="{50E9D3E7-F272-473E-8CC8-79BD2B4043DF}" dt="2021-12-03T16:40:01.097" v="6" actId="1076"/>
        <pc:sldMkLst>
          <pc:docMk/>
          <pc:sldMk cId="3797316280" sldId="260"/>
        </pc:sldMkLst>
        <pc:picChg chg="mod">
          <ac:chgData name="PATNI,PRINCE (Agilent IND)" userId="0e9fe49a-ee55-4c43-984f-38581a249121" providerId="ADAL" clId="{50E9D3E7-F272-473E-8CC8-79BD2B4043DF}" dt="2021-12-03T16:40:01.097" v="6" actId="1076"/>
          <ac:picMkLst>
            <pc:docMk/>
            <pc:sldMk cId="3797316280" sldId="260"/>
            <ac:picMk id="5" creationId="{540A9049-56AC-48DF-BCDA-D27FD9176D9A}"/>
          </ac:picMkLst>
        </pc:picChg>
      </pc:sldChg>
      <pc:sldChg chg="modSp mod">
        <pc:chgData name="PATNI,PRINCE (Agilent IND)" userId="0e9fe49a-ee55-4c43-984f-38581a249121" providerId="ADAL" clId="{50E9D3E7-F272-473E-8CC8-79BD2B4043DF}" dt="2021-12-03T16:40:16.943" v="9" actId="14100"/>
        <pc:sldMkLst>
          <pc:docMk/>
          <pc:sldMk cId="147708145" sldId="261"/>
        </pc:sldMkLst>
        <pc:picChg chg="mod">
          <ac:chgData name="PATNI,PRINCE (Agilent IND)" userId="0e9fe49a-ee55-4c43-984f-38581a249121" providerId="ADAL" clId="{50E9D3E7-F272-473E-8CC8-79BD2B4043DF}" dt="2021-12-03T16:40:16.943" v="9" actId="14100"/>
          <ac:picMkLst>
            <pc:docMk/>
            <pc:sldMk cId="147708145" sldId="261"/>
            <ac:picMk id="5" creationId="{540A9049-56AC-48DF-BCDA-D27FD9176D9A}"/>
          </ac:picMkLst>
        </pc:picChg>
      </pc:sldChg>
      <pc:sldChg chg="addSp delSp modSp add mod delAnim setClrOvrMap">
        <pc:chgData name="PATNI,PRINCE (Agilent IND)" userId="0e9fe49a-ee55-4c43-984f-38581a249121" providerId="ADAL" clId="{50E9D3E7-F272-473E-8CC8-79BD2B4043DF}" dt="2021-12-03T16:42:59.749" v="24" actId="1076"/>
        <pc:sldMkLst>
          <pc:docMk/>
          <pc:sldMk cId="234196670" sldId="262"/>
        </pc:sldMkLst>
        <pc:spChg chg="del">
          <ac:chgData name="PATNI,PRINCE (Agilent IND)" userId="0e9fe49a-ee55-4c43-984f-38581a249121" providerId="ADAL" clId="{50E9D3E7-F272-473E-8CC8-79BD2B4043DF}" dt="2021-12-03T16:40:59.490" v="11" actId="478"/>
          <ac:spMkLst>
            <pc:docMk/>
            <pc:sldMk cId="234196670" sldId="262"/>
            <ac:spMk id="2" creationId="{6C8F7B77-14F8-478A-A6C0-0904FDCD4978}"/>
          </ac:spMkLst>
        </pc:spChg>
        <pc:spChg chg="mod ord">
          <ac:chgData name="PATNI,PRINCE (Agilent IND)" userId="0e9fe49a-ee55-4c43-984f-38581a249121" providerId="ADAL" clId="{50E9D3E7-F272-473E-8CC8-79BD2B4043DF}" dt="2021-12-03T16:42:59.749" v="24" actId="1076"/>
          <ac:spMkLst>
            <pc:docMk/>
            <pc:sldMk cId="234196670" sldId="262"/>
            <ac:spMk id="3" creationId="{737BFADD-C56F-4911-A03D-B41D1F163507}"/>
          </ac:spMkLst>
        </pc:spChg>
        <pc:spChg chg="add del mod">
          <ac:chgData name="PATNI,PRINCE (Agilent IND)" userId="0e9fe49a-ee55-4c43-984f-38581a249121" providerId="ADAL" clId="{50E9D3E7-F272-473E-8CC8-79BD2B4043DF}" dt="2021-12-03T16:41:04.602" v="12" actId="478"/>
          <ac:spMkLst>
            <pc:docMk/>
            <pc:sldMk cId="234196670" sldId="262"/>
            <ac:spMk id="6" creationId="{4D2C8F0E-C58A-4DFC-B0D3-695179D29582}"/>
          </ac:spMkLst>
        </pc:spChg>
        <pc:spChg chg="add del">
          <ac:chgData name="PATNI,PRINCE (Agilent IND)" userId="0e9fe49a-ee55-4c43-984f-38581a249121" providerId="ADAL" clId="{50E9D3E7-F272-473E-8CC8-79BD2B4043DF}" dt="2021-12-03T16:42:33.573" v="20" actId="26606"/>
          <ac:spMkLst>
            <pc:docMk/>
            <pc:sldMk cId="234196670" sldId="262"/>
            <ac:spMk id="23" creationId="{AB58EF07-17C2-48CF-ABB0-EEF1F17CB8F0}"/>
          </ac:spMkLst>
        </pc:spChg>
        <pc:spChg chg="add del">
          <ac:chgData name="PATNI,PRINCE (Agilent IND)" userId="0e9fe49a-ee55-4c43-984f-38581a249121" providerId="ADAL" clId="{50E9D3E7-F272-473E-8CC8-79BD2B4043DF}" dt="2021-12-03T16:42:33.573" v="20" actId="26606"/>
          <ac:spMkLst>
            <pc:docMk/>
            <pc:sldMk cId="234196670" sldId="262"/>
            <ac:spMk id="27" creationId="{08C9B587-E65E-4B52-B37C-ABEBB6E87928}"/>
          </ac:spMkLst>
        </pc:spChg>
        <pc:spChg chg="add del">
          <ac:chgData name="PATNI,PRINCE (Agilent IND)" userId="0e9fe49a-ee55-4c43-984f-38581a249121" providerId="ADAL" clId="{50E9D3E7-F272-473E-8CC8-79BD2B4043DF}" dt="2021-12-03T16:42:33.573" v="20" actId="26606"/>
          <ac:spMkLst>
            <pc:docMk/>
            <pc:sldMk cId="234196670" sldId="262"/>
            <ac:spMk id="28" creationId="{0671A8AE-40A1-4631-A6B8-581AFF065482}"/>
          </ac:spMkLst>
        </pc:spChg>
        <pc:spChg chg="add del">
          <ac:chgData name="PATNI,PRINCE (Agilent IND)" userId="0e9fe49a-ee55-4c43-984f-38581a249121" providerId="ADAL" clId="{50E9D3E7-F272-473E-8CC8-79BD2B4043DF}" dt="2021-12-03T16:42:33.573" v="20" actId="26606"/>
          <ac:spMkLst>
            <pc:docMk/>
            <pc:sldMk cId="234196670" sldId="262"/>
            <ac:spMk id="29" creationId="{AF2F604E-43BE-4DC3-B983-E071523364F8}"/>
          </ac:spMkLst>
        </pc:spChg>
        <pc:spChg chg="add del">
          <ac:chgData name="PATNI,PRINCE (Agilent IND)" userId="0e9fe49a-ee55-4c43-984f-38581a249121" providerId="ADAL" clId="{50E9D3E7-F272-473E-8CC8-79BD2B4043DF}" dt="2021-12-03T16:42:24.616" v="17" actId="26606"/>
          <ac:spMkLst>
            <pc:docMk/>
            <pc:sldMk cId="234196670" sldId="262"/>
            <ac:spMk id="34" creationId="{4D4677D2-D5AC-4CF9-9EED-2B89D0A1C212}"/>
          </ac:spMkLst>
        </pc:spChg>
        <pc:spChg chg="add del">
          <ac:chgData name="PATNI,PRINCE (Agilent IND)" userId="0e9fe49a-ee55-4c43-984f-38581a249121" providerId="ADAL" clId="{50E9D3E7-F272-473E-8CC8-79BD2B4043DF}" dt="2021-12-03T16:42:24.616" v="17" actId="26606"/>
          <ac:spMkLst>
            <pc:docMk/>
            <pc:sldMk cId="234196670" sldId="262"/>
            <ac:spMk id="36" creationId="{AF695F69-7001-421E-98A8-E74156934A51}"/>
          </ac:spMkLst>
        </pc:spChg>
        <pc:spChg chg="add del">
          <ac:chgData name="PATNI,PRINCE (Agilent IND)" userId="0e9fe49a-ee55-4c43-984f-38581a249121" providerId="ADAL" clId="{50E9D3E7-F272-473E-8CC8-79BD2B4043DF}" dt="2021-12-03T16:42:33.561" v="19" actId="26606"/>
          <ac:spMkLst>
            <pc:docMk/>
            <pc:sldMk cId="234196670" sldId="262"/>
            <ac:spMk id="38" creationId="{586B4EF9-43BA-4655-A6FF-1D8E21574C95}"/>
          </ac:spMkLst>
        </pc:spChg>
        <pc:spChg chg="add del">
          <ac:chgData name="PATNI,PRINCE (Agilent IND)" userId="0e9fe49a-ee55-4c43-984f-38581a249121" providerId="ADAL" clId="{50E9D3E7-F272-473E-8CC8-79BD2B4043DF}" dt="2021-12-03T16:42:33.561" v="19" actId="26606"/>
          <ac:spMkLst>
            <pc:docMk/>
            <pc:sldMk cId="234196670" sldId="262"/>
            <ac:spMk id="39" creationId="{197C305C-0E98-44D5-A930-21F23CC52F93}"/>
          </ac:spMkLst>
        </pc:spChg>
        <pc:spChg chg="add del">
          <ac:chgData name="PATNI,PRINCE (Agilent IND)" userId="0e9fe49a-ee55-4c43-984f-38581a249121" providerId="ADAL" clId="{50E9D3E7-F272-473E-8CC8-79BD2B4043DF}" dt="2021-12-03T16:42:33.561" v="19" actId="26606"/>
          <ac:spMkLst>
            <pc:docMk/>
            <pc:sldMk cId="234196670" sldId="262"/>
            <ac:spMk id="40" creationId="{A3473CF9-37EB-43E7-89EF-D2D1C53D1DAC}"/>
          </ac:spMkLst>
        </pc:spChg>
        <pc:spChg chg="add">
          <ac:chgData name="PATNI,PRINCE (Agilent IND)" userId="0e9fe49a-ee55-4c43-984f-38581a249121" providerId="ADAL" clId="{50E9D3E7-F272-473E-8CC8-79BD2B4043DF}" dt="2021-12-03T16:42:33.573" v="20" actId="26606"/>
          <ac:spMkLst>
            <pc:docMk/>
            <pc:sldMk cId="234196670" sldId="262"/>
            <ac:spMk id="42" creationId="{4D4677D2-D5AC-4CF9-9EED-2B89D0A1C212}"/>
          </ac:spMkLst>
        </pc:spChg>
        <pc:spChg chg="add">
          <ac:chgData name="PATNI,PRINCE (Agilent IND)" userId="0e9fe49a-ee55-4c43-984f-38581a249121" providerId="ADAL" clId="{50E9D3E7-F272-473E-8CC8-79BD2B4043DF}" dt="2021-12-03T16:42:33.573" v="20" actId="26606"/>
          <ac:spMkLst>
            <pc:docMk/>
            <pc:sldMk cId="234196670" sldId="262"/>
            <ac:spMk id="43" creationId="{AF695F69-7001-421E-98A8-E74156934A51}"/>
          </ac:spMkLst>
        </pc:spChg>
        <pc:picChg chg="mod">
          <ac:chgData name="PATNI,PRINCE (Agilent IND)" userId="0e9fe49a-ee55-4c43-984f-38581a249121" providerId="ADAL" clId="{50E9D3E7-F272-473E-8CC8-79BD2B4043DF}" dt="2021-12-03T16:42:33.573" v="20" actId="26606"/>
          <ac:picMkLst>
            <pc:docMk/>
            <pc:sldMk cId="234196670" sldId="262"/>
            <ac:picMk id="5" creationId="{540A9049-56AC-48DF-BCDA-D27FD9176D9A}"/>
          </ac:picMkLst>
        </pc:picChg>
        <pc:picChg chg="add mod">
          <ac:chgData name="PATNI,PRINCE (Agilent IND)" userId="0e9fe49a-ee55-4c43-984f-38581a249121" providerId="ADAL" clId="{50E9D3E7-F272-473E-8CC8-79BD2B4043DF}" dt="2021-12-03T16:42:45.568" v="22" actId="14100"/>
          <ac:picMkLst>
            <pc:docMk/>
            <pc:sldMk cId="234196670" sldId="262"/>
            <ac:picMk id="8" creationId="{8D49926E-8925-4619-8662-8C45A1AFA2D7}"/>
          </ac:picMkLst>
        </pc:picChg>
      </pc:sldChg>
      <pc:sldChg chg="addSp delSp modSp new mod">
        <pc:chgData name="PATNI,PRINCE (Agilent IND)" userId="0e9fe49a-ee55-4c43-984f-38581a249121" providerId="ADAL" clId="{50E9D3E7-F272-473E-8CC8-79BD2B4043DF}" dt="2021-12-05T09:49:33.627" v="269" actId="1076"/>
        <pc:sldMkLst>
          <pc:docMk/>
          <pc:sldMk cId="4254693431" sldId="263"/>
        </pc:sldMkLst>
        <pc:spChg chg="add mod">
          <ac:chgData name="PATNI,PRINCE (Agilent IND)" userId="0e9fe49a-ee55-4c43-984f-38581a249121" providerId="ADAL" clId="{50E9D3E7-F272-473E-8CC8-79BD2B4043DF}" dt="2021-12-05T09:47:34.370" v="231" actId="1076"/>
          <ac:spMkLst>
            <pc:docMk/>
            <pc:sldMk cId="4254693431" sldId="263"/>
            <ac:spMk id="2" creationId="{61E155DB-BD4E-4D8F-9C5F-907594419BF3}"/>
          </ac:spMkLst>
        </pc:spChg>
        <pc:spChg chg="del">
          <ac:chgData name="PATNI,PRINCE (Agilent IND)" userId="0e9fe49a-ee55-4c43-984f-38581a249121" providerId="ADAL" clId="{50E9D3E7-F272-473E-8CC8-79BD2B4043DF}" dt="2021-12-04T20:27:51.304" v="26" actId="478"/>
          <ac:spMkLst>
            <pc:docMk/>
            <pc:sldMk cId="4254693431" sldId="263"/>
            <ac:spMk id="2" creationId="{99830BC1-9C9C-4478-9E57-DC3739E1E06D}"/>
          </ac:spMkLst>
        </pc:spChg>
        <pc:spChg chg="add mod">
          <ac:chgData name="PATNI,PRINCE (Agilent IND)" userId="0e9fe49a-ee55-4c43-984f-38581a249121" providerId="ADAL" clId="{50E9D3E7-F272-473E-8CC8-79BD2B4043DF}" dt="2021-12-05T09:48:44.650" v="249" actId="207"/>
          <ac:spMkLst>
            <pc:docMk/>
            <pc:sldMk cId="4254693431" sldId="263"/>
            <ac:spMk id="3" creationId="{29F3AA95-E0F2-4841-85C4-B1C84F71CF2E}"/>
          </ac:spMkLst>
        </pc:spChg>
        <pc:spChg chg="del">
          <ac:chgData name="PATNI,PRINCE (Agilent IND)" userId="0e9fe49a-ee55-4c43-984f-38581a249121" providerId="ADAL" clId="{50E9D3E7-F272-473E-8CC8-79BD2B4043DF}" dt="2021-12-04T20:28:17.805" v="28" actId="931"/>
          <ac:spMkLst>
            <pc:docMk/>
            <pc:sldMk cId="4254693431" sldId="263"/>
            <ac:spMk id="3" creationId="{FE3B39E6-1DC7-414C-AF0F-A38ED7036224}"/>
          </ac:spMkLst>
        </pc:spChg>
        <pc:spChg chg="add mod">
          <ac:chgData name="PATNI,PRINCE (Agilent IND)" userId="0e9fe49a-ee55-4c43-984f-38581a249121" providerId="ADAL" clId="{50E9D3E7-F272-473E-8CC8-79BD2B4043DF}" dt="2021-12-05T09:49:09.383" v="268" actId="1076"/>
          <ac:spMkLst>
            <pc:docMk/>
            <pc:sldMk cId="4254693431" sldId="263"/>
            <ac:spMk id="12" creationId="{A303B741-307A-48DE-8F6E-24FF29EB4D96}"/>
          </ac:spMkLst>
        </pc:spChg>
        <pc:picChg chg="add mod">
          <ac:chgData name="PATNI,PRINCE (Agilent IND)" userId="0e9fe49a-ee55-4c43-984f-38581a249121" providerId="ADAL" clId="{50E9D3E7-F272-473E-8CC8-79BD2B4043DF}" dt="2021-12-05T09:47:21.636" v="228" actId="1076"/>
          <ac:picMkLst>
            <pc:docMk/>
            <pc:sldMk cId="4254693431" sldId="263"/>
            <ac:picMk id="5" creationId="{F63909AD-9454-48EF-9F5C-00CFC17FC149}"/>
          </ac:picMkLst>
        </pc:picChg>
        <pc:picChg chg="add mod">
          <ac:chgData name="PATNI,PRINCE (Agilent IND)" userId="0e9fe49a-ee55-4c43-984f-38581a249121" providerId="ADAL" clId="{50E9D3E7-F272-473E-8CC8-79BD2B4043DF}" dt="2021-12-05T09:49:33.627" v="269" actId="1076"/>
          <ac:picMkLst>
            <pc:docMk/>
            <pc:sldMk cId="4254693431" sldId="263"/>
            <ac:picMk id="7" creationId="{7E23531F-CE8B-448B-9D91-2593F684F370}"/>
          </ac:picMkLst>
        </pc:picChg>
        <pc:picChg chg="add del mod">
          <ac:chgData name="PATNI,PRINCE (Agilent IND)" userId="0e9fe49a-ee55-4c43-984f-38581a249121" providerId="ADAL" clId="{50E9D3E7-F272-473E-8CC8-79BD2B4043DF}" dt="2021-12-04T20:32:36.104" v="45" actId="478"/>
          <ac:picMkLst>
            <pc:docMk/>
            <pc:sldMk cId="4254693431" sldId="263"/>
            <ac:picMk id="9" creationId="{416564E2-3FC5-4CC5-955A-4B7EF6DF5DB1}"/>
          </ac:picMkLst>
        </pc:picChg>
        <pc:picChg chg="add mod">
          <ac:chgData name="PATNI,PRINCE (Agilent IND)" userId="0e9fe49a-ee55-4c43-984f-38581a249121" providerId="ADAL" clId="{50E9D3E7-F272-473E-8CC8-79BD2B4043DF}" dt="2021-12-05T09:47:40.674" v="232" actId="1076"/>
          <ac:picMkLst>
            <pc:docMk/>
            <pc:sldMk cId="4254693431" sldId="263"/>
            <ac:picMk id="11" creationId="{EFC259A6-3432-4BEB-B293-23D864C59D50}"/>
          </ac:picMkLst>
        </pc:picChg>
        <pc:picChg chg="add del mod">
          <ac:chgData name="PATNI,PRINCE (Agilent IND)" userId="0e9fe49a-ee55-4c43-984f-38581a249121" providerId="ADAL" clId="{50E9D3E7-F272-473E-8CC8-79BD2B4043DF}" dt="2021-12-05T09:47:52.048" v="234" actId="1076"/>
          <ac:picMkLst>
            <pc:docMk/>
            <pc:sldMk cId="4254693431" sldId="263"/>
            <ac:picMk id="14" creationId="{0CDC1D2D-496E-4B09-AAC7-6755894FD0E2}"/>
          </ac:picMkLst>
        </pc:picChg>
      </pc:sldChg>
      <pc:sldChg chg="new del">
        <pc:chgData name="PATNI,PRINCE (Agilent IND)" userId="0e9fe49a-ee55-4c43-984f-38581a249121" providerId="ADAL" clId="{50E9D3E7-F272-473E-8CC8-79BD2B4043DF}" dt="2021-12-04T20:39:54.565" v="102" actId="2696"/>
        <pc:sldMkLst>
          <pc:docMk/>
          <pc:sldMk cId="130473410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BD5B-E754-414B-BFA7-ED941665D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34B7E-02BC-44BE-9DF1-7DE8E91C2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61E5-84CC-4FC4-B0B9-AC87A905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DE9D-9BB7-4DDF-A320-CF5B0E19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9539-7693-4D75-813A-B3926913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6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249C-46AE-419A-BC9A-6B519656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A8C2D-16D0-4A86-B72C-A8BE24434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4093-F10E-4103-A130-92E152FA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E1FC-8796-4FEF-9940-41D45629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3ACF-BB8F-433C-B669-35CFA2A6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963B0-3B5E-4AE3-B01C-B42AAC468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60D07-A17F-4393-A536-C10D1FF73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3823-CB65-4243-A822-3EFA1F36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BD60-BE30-4781-8AAA-2144D031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1214-669A-47F9-ABEC-ED7CD709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7913-FCD6-427E-A0A3-D2439108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CD5A-C753-42C9-9822-3833EC6B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DE92-307A-480B-84FF-2073C555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CD33-8764-4A24-A99F-6C0CDE75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DC94-FAFF-4998-B068-106A5950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1CC8-9004-431D-A2FA-1E852EA6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FC12-6FDF-4323-8548-BFA4D223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AB3A-7C52-4DEA-8EB7-9B8C406C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36D26-6067-4AD4-BD60-F95037EE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743D-1B45-4AC2-8DC1-8FBA4A8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FBBB-7626-49D1-BEA3-66E2CF6B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8003-12FB-44C2-9B70-BE67F9CE3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34B8C-E5AD-47D7-A19A-201E575A0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02FFC-1317-4B1A-AFAD-EA77BC1F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4D87-9347-4F23-82DF-38F7EE78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2A78-F8AA-4C80-9226-DD9F2A54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1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640-84E6-445F-B185-D8257FA2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4640-E7DE-472D-B83B-6015F0D4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24DEF-C9FC-49CB-BD42-B8BD736D6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E8486-5AE8-4FBA-BFA2-CF63F29E1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131FA-0747-4629-B8AA-CCB407D32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FDD6-D565-4A1A-A192-C41DE3F7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3DFFF-A868-4D81-9D8A-FF2D6CD0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21C6C-0D78-4DFB-B8A7-3CAD3786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3239-D308-406B-8C65-B64A792F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4D009-8DB0-474F-8FF9-5341D82D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95722-B45A-4DD6-9752-5D445385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1981-BDEC-4BC0-9258-AE113838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9A2CF-2364-4DD0-A3FE-DB2148B4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45FA2-A14C-4A70-BA05-4235CFE0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BCEFD-AC88-4FEE-9B54-D1E821BC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D73C-7F2B-4F75-9422-B644A1D0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F45C-1255-471B-A660-941AF3E6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71CE-DB18-4B9B-8601-54CDA4745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A6165-5EA4-4099-AE9C-14E2B56F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33A4C-8A1D-4A07-ACC2-35FD1CB3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1891-DC7B-4AE9-A81C-76AB1A89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8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C0CE-9510-4651-B75E-6A679DFE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4F639-EDCE-4959-B3B2-5FB340FD8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05408-612D-49F0-B80E-9ED0EA76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4866-2A83-473A-8B65-7EB796D0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04B9D-C16A-477C-9056-DE76E262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60F6A-3718-4A8F-B676-67B55F1B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1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9E5AA-88BB-43A7-B0DB-4A3690A3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0FD9-8315-47BF-B804-1D0C81C51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3390-A91D-4F9F-9B96-793919882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99D7-E8FE-46D9-9EA3-C47938C3C103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935B-F975-4CE7-BA74-9540BD13B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735C-19F3-4EB9-AF73-F2434F2A3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4888-4C45-4B8F-B7EA-06FB8BA2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8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63909AD-9454-48EF-9F5C-00CFC17F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6"/>
            <a:ext cx="12191999" cy="6844744"/>
          </a:xfrm>
        </p:spPr>
      </p:pic>
      <p:pic>
        <p:nvPicPr>
          <p:cNvPr id="7" name="Picture 6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7E23531F-CE8B-448B-9D91-2593F684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22" y="340374"/>
            <a:ext cx="2503854" cy="140841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C259A6-3432-4BEB-B293-23D864C59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591" y="438862"/>
            <a:ext cx="1368743" cy="123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03B741-307A-48DE-8F6E-24FF29EB4D96}"/>
              </a:ext>
            </a:extLst>
          </p:cNvPr>
          <p:cNvSpPr/>
          <p:nvPr/>
        </p:nvSpPr>
        <p:spPr>
          <a:xfrm>
            <a:off x="6683569" y="1728360"/>
            <a:ext cx="55084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using AWS Amazon </a:t>
            </a:r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SageMaker</a:t>
            </a:r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Canvas</a:t>
            </a:r>
          </a:p>
        </p:txBody>
      </p:sp>
      <p:pic>
        <p:nvPicPr>
          <p:cNvPr id="14" name="Picture 13" descr="A person in a blue jacket&#10;&#10;Description automatically generated with low confidence">
            <a:extLst>
              <a:ext uri="{FF2B5EF4-FFF2-40B4-BE49-F238E27FC236}">
                <a16:creationId xmlns:a16="http://schemas.microsoft.com/office/drawing/2014/main" id="{0CDC1D2D-496E-4B09-AAC7-6755894FD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96" y="5034784"/>
            <a:ext cx="1106670" cy="1475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155DB-BD4E-4D8F-9C5F-907594419BF3}"/>
              </a:ext>
            </a:extLst>
          </p:cNvPr>
          <p:cNvSpPr txBox="1"/>
          <p:nvPr/>
        </p:nvSpPr>
        <p:spPr>
          <a:xfrm>
            <a:off x="6953250" y="2856505"/>
            <a:ext cx="5238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stellar" panose="020A0402060406010301" pitchFamily="18" charset="0"/>
              </a:rPr>
              <a:t>Machine Learning without </a:t>
            </a:r>
            <a:r>
              <a:rPr lang="en-US" sz="3600" dirty="0">
                <a:solidFill>
                  <a:schemeClr val="bg1"/>
                </a:solidFill>
                <a:latin typeface="Castellar" panose="020A0402060406010301" pitchFamily="18" charset="0"/>
              </a:rPr>
              <a:t>Code</a:t>
            </a:r>
            <a:r>
              <a:rPr lang="en-US" sz="4000" dirty="0">
                <a:solidFill>
                  <a:schemeClr val="bg1"/>
                </a:solidFill>
                <a:latin typeface="Castellar" panose="020A0402060406010301" pitchFamily="18" charset="0"/>
              </a:rPr>
              <a:t> 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3AA95-E0F2-4841-85C4-B1C84F71CF2E}"/>
              </a:ext>
            </a:extLst>
          </p:cNvPr>
          <p:cNvSpPr txBox="1"/>
          <p:nvPr/>
        </p:nvSpPr>
        <p:spPr>
          <a:xfrm>
            <a:off x="9213975" y="6518979"/>
            <a:ext cx="129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Prince Patni</a:t>
            </a:r>
          </a:p>
        </p:txBody>
      </p:sp>
    </p:spTree>
    <p:extLst>
      <p:ext uri="{BB962C8B-B14F-4D97-AF65-F5344CB8AC3E}">
        <p14:creationId xmlns:p14="http://schemas.microsoft.com/office/powerpoint/2010/main" val="425469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A9049-56AC-48DF-BCDA-D27FD917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8" r="2701" b="890"/>
          <a:stretch/>
        </p:blipFill>
        <p:spPr>
          <a:xfrm>
            <a:off x="20" y="-152391"/>
            <a:ext cx="12191980" cy="7010391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F7B77-14F8-478A-A6C0-0904FDCD4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78" y="640080"/>
            <a:ext cx="9078562" cy="4565128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Are you ready to learn ML without writing Complex Codes for Months ??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Are you ready to predict your Sales outcomes quickly without having to hire Data Scientists ?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Are you ready to enter the ML Domain without having enough knowledge on Statistics, Algorithms </a:t>
            </a:r>
            <a:r>
              <a:rPr lang="en-US" sz="2800" b="1" dirty="0" err="1">
                <a:solidFill>
                  <a:schemeClr val="bg1"/>
                </a:solidFill>
              </a:rPr>
              <a:t>etc</a:t>
            </a:r>
            <a:r>
              <a:rPr lang="en-US" sz="2800" b="1" dirty="0">
                <a:solidFill>
                  <a:schemeClr val="bg1"/>
                </a:solidFill>
              </a:rPr>
              <a:t> ?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JOIN OUR COURSE TODAY !!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BFADD-C56F-4911-A03D-B41D1F16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 Canvas Tutorial</a:t>
            </a:r>
          </a:p>
        </p:txBody>
      </p:sp>
      <p:pic>
        <p:nvPicPr>
          <p:cNvPr id="8" name="Picture 7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47F67DDF-5BBB-4BB7-986B-8E4C3180C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59" y="5544375"/>
            <a:ext cx="1328227" cy="747128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AE440-19F8-49E2-BBCA-999FDF9B5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75039"/>
            <a:ext cx="761163" cy="685800"/>
          </a:xfrm>
          <a:prstGeom prst="rect">
            <a:avLst/>
          </a:prstGeom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63E5F-30E3-4013-9585-BACEE41D806E}"/>
              </a:ext>
            </a:extLst>
          </p:cNvPr>
          <p:cNvCxnSpPr>
            <a:cxnSpLocks/>
          </p:cNvCxnSpPr>
          <p:nvPr/>
        </p:nvCxnSpPr>
        <p:spPr>
          <a:xfrm flipV="1">
            <a:off x="109278" y="624078"/>
            <a:ext cx="3491172" cy="1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66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A9049-56AC-48DF-BCDA-D27FD917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8" r="2701" b="890"/>
          <a:stretch/>
        </p:blipFill>
        <p:spPr>
          <a:xfrm>
            <a:off x="20" y="-152391"/>
            <a:ext cx="12191980" cy="7010391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F7B77-14F8-478A-A6C0-0904FDCD4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78" y="1248156"/>
            <a:ext cx="9078562" cy="395705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&gt; Generate ML predictions without writing code</a:t>
            </a: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&gt; Quickly access and prepare data for ML</a:t>
            </a: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&gt; Use built-in </a:t>
            </a:r>
            <a:r>
              <a:rPr lang="en-US" sz="3600" b="1" dirty="0" err="1">
                <a:solidFill>
                  <a:schemeClr val="bg1"/>
                </a:solidFill>
              </a:rPr>
              <a:t>AutoML</a:t>
            </a:r>
            <a:r>
              <a:rPr lang="en-US" sz="3600" b="1" dirty="0">
                <a:solidFill>
                  <a:schemeClr val="bg1"/>
                </a:solidFill>
              </a:rPr>
              <a:t> to generate predictions</a:t>
            </a: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&gt; Validate ML models with data scientists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BFADD-C56F-4911-A03D-B41D1F16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 Canvas Tutorial</a:t>
            </a:r>
          </a:p>
        </p:txBody>
      </p:sp>
      <p:pic>
        <p:nvPicPr>
          <p:cNvPr id="8" name="Picture 7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47F67DDF-5BBB-4BB7-986B-8E4C3180C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59" y="5544375"/>
            <a:ext cx="1328227" cy="747128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AE440-19F8-49E2-BBCA-999FDF9B5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75039"/>
            <a:ext cx="761163" cy="68580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CDD27-AB7F-465E-B3EE-2F4265497736}"/>
              </a:ext>
            </a:extLst>
          </p:cNvPr>
          <p:cNvSpPr txBox="1"/>
          <p:nvPr/>
        </p:nvSpPr>
        <p:spPr>
          <a:xfrm>
            <a:off x="404553" y="-22253"/>
            <a:ext cx="4841325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</a:t>
            </a:r>
            <a:r>
              <a:rPr lang="en-US" sz="3600" dirty="0" err="1">
                <a:solidFill>
                  <a:schemeClr val="bg1"/>
                </a:solidFill>
              </a:rPr>
              <a:t>SageMaker</a:t>
            </a:r>
            <a:r>
              <a:rPr lang="en-US" sz="3600" dirty="0">
                <a:solidFill>
                  <a:schemeClr val="bg1"/>
                </a:solidFill>
              </a:rPr>
              <a:t> Canvas?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63E5F-30E3-4013-9585-BACEE41D806E}"/>
              </a:ext>
            </a:extLst>
          </p:cNvPr>
          <p:cNvCxnSpPr>
            <a:cxnSpLocks/>
          </p:cNvCxnSpPr>
          <p:nvPr/>
        </p:nvCxnSpPr>
        <p:spPr>
          <a:xfrm flipV="1">
            <a:off x="109278" y="624078"/>
            <a:ext cx="3491172" cy="1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10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A9049-56AC-48DF-BCDA-D27FD917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8" r="2701" b="890"/>
          <a:stretch/>
        </p:blipFill>
        <p:spPr>
          <a:xfrm>
            <a:off x="20" y="-152391"/>
            <a:ext cx="12191980" cy="7010391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F7B77-14F8-478A-A6C0-0904FDCD4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78" y="1248156"/>
            <a:ext cx="9078562" cy="3957052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&gt; Predict customer churn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Use product consumption and purchase history data to uncover customer churn patterns and predict those at risk of churning in the future.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&gt; Improve on-time deliveries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Predict delivery times using order, fulfillment, transit, and holiday data to optimize the supply chain and deliver goods with greater efficiency.</a:t>
            </a: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&gt; Optimize price and revenue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Predict prices of goods and services using historical demand and pricing and seasonal trends to offer the best prices to customers while maximizing revenue.</a:t>
            </a:r>
            <a:br>
              <a:rPr lang="en-US" sz="2000" b="1" dirty="0">
                <a:solidFill>
                  <a:schemeClr val="bg1"/>
                </a:solidFill>
              </a:rPr>
            </a:b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BFADD-C56F-4911-A03D-B41D1F16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 Canvas Tutorial</a:t>
            </a:r>
          </a:p>
        </p:txBody>
      </p:sp>
      <p:pic>
        <p:nvPicPr>
          <p:cNvPr id="8" name="Picture 7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47F67DDF-5BBB-4BB7-986B-8E4C3180C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59" y="5544375"/>
            <a:ext cx="1328227" cy="747128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AE440-19F8-49E2-BBCA-999FDF9B5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75039"/>
            <a:ext cx="761163" cy="68580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CDD27-AB7F-465E-B3EE-2F4265497736}"/>
              </a:ext>
            </a:extLst>
          </p:cNvPr>
          <p:cNvSpPr txBox="1"/>
          <p:nvPr/>
        </p:nvSpPr>
        <p:spPr>
          <a:xfrm>
            <a:off x="404553" y="-22253"/>
            <a:ext cx="5782865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SageMaker</a:t>
            </a:r>
            <a:r>
              <a:rPr lang="en-US" sz="3600" dirty="0">
                <a:solidFill>
                  <a:schemeClr val="bg1"/>
                </a:solidFill>
              </a:rPr>
              <a:t> Canvas Use Case 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63E5F-30E3-4013-9585-BACEE41D806E}"/>
              </a:ext>
            </a:extLst>
          </p:cNvPr>
          <p:cNvCxnSpPr>
            <a:cxnSpLocks/>
          </p:cNvCxnSpPr>
          <p:nvPr/>
        </p:nvCxnSpPr>
        <p:spPr>
          <a:xfrm flipV="1">
            <a:off x="109278" y="624078"/>
            <a:ext cx="3491172" cy="1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1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A9049-56AC-48DF-BCDA-D27FD917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8" r="2701" b="890"/>
          <a:stretch/>
        </p:blipFill>
        <p:spPr>
          <a:xfrm>
            <a:off x="20" y="-152390"/>
            <a:ext cx="12191980" cy="7010390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F7B77-14F8-478A-A6C0-0904FDCD4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78" y="640080"/>
            <a:ext cx="9078562" cy="4565128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&gt; ML Introduction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&gt; </a:t>
            </a:r>
            <a:r>
              <a:rPr lang="en-US" sz="3600" b="1" dirty="0" err="1">
                <a:solidFill>
                  <a:schemeClr val="bg1"/>
                </a:solidFill>
              </a:rPr>
              <a:t>SageMaker</a:t>
            </a:r>
            <a:r>
              <a:rPr lang="en-US" sz="3600" b="1" dirty="0">
                <a:solidFill>
                  <a:schemeClr val="bg1"/>
                </a:solidFill>
              </a:rPr>
              <a:t> &amp; </a:t>
            </a:r>
            <a:r>
              <a:rPr lang="en-US" sz="3600" b="1" dirty="0" err="1">
                <a:solidFill>
                  <a:schemeClr val="bg1"/>
                </a:solidFill>
              </a:rPr>
              <a:t>SageMaker</a:t>
            </a:r>
            <a:r>
              <a:rPr lang="en-US" sz="3600" b="1" dirty="0">
                <a:solidFill>
                  <a:schemeClr val="bg1"/>
                </a:solidFill>
              </a:rPr>
              <a:t> Canvas Introduction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&gt; Initial Setup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Project 1 : </a:t>
            </a:r>
            <a:r>
              <a:rPr lang="en-US" sz="3600" b="1" dirty="0" err="1">
                <a:solidFill>
                  <a:schemeClr val="bg1"/>
                </a:solidFill>
              </a:rPr>
              <a:t>BankNote</a:t>
            </a:r>
            <a:r>
              <a:rPr lang="en-US" sz="3600" b="1" dirty="0">
                <a:solidFill>
                  <a:schemeClr val="bg1"/>
                </a:solidFill>
              </a:rPr>
              <a:t> Authentication Prediction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Project 2 : SMS Spam Detection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Project 3 : Customer Churn Prediction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Project 4 : Wine Quality Test 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BFADD-C56F-4911-A03D-B41D1F16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 Canvas Tutorial</a:t>
            </a:r>
          </a:p>
        </p:txBody>
      </p:sp>
      <p:pic>
        <p:nvPicPr>
          <p:cNvPr id="8" name="Picture 7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47F67DDF-5BBB-4BB7-986B-8E4C3180C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59" y="5544375"/>
            <a:ext cx="1328227" cy="747128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AE440-19F8-49E2-BBCA-999FDF9B5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75039"/>
            <a:ext cx="761163" cy="68580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CDD27-AB7F-465E-B3EE-2F4265497736}"/>
              </a:ext>
            </a:extLst>
          </p:cNvPr>
          <p:cNvSpPr txBox="1"/>
          <p:nvPr/>
        </p:nvSpPr>
        <p:spPr>
          <a:xfrm>
            <a:off x="404553" y="-22253"/>
            <a:ext cx="1601079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63E5F-30E3-4013-9585-BACEE41D806E}"/>
              </a:ext>
            </a:extLst>
          </p:cNvPr>
          <p:cNvCxnSpPr>
            <a:cxnSpLocks/>
          </p:cNvCxnSpPr>
          <p:nvPr/>
        </p:nvCxnSpPr>
        <p:spPr>
          <a:xfrm flipV="1">
            <a:off x="109278" y="616747"/>
            <a:ext cx="2195772" cy="23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91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A9049-56AC-48DF-BCDA-D27FD9176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58" r="2701" b="890"/>
          <a:stretch/>
        </p:blipFill>
        <p:spPr>
          <a:xfrm>
            <a:off x="20" y="-152391"/>
            <a:ext cx="12191980" cy="7010391"/>
          </a:xfrm>
          <a:prstGeom prst="rect">
            <a:avLst/>
          </a:prstGeom>
        </p:spPr>
      </p:pic>
      <p:sp>
        <p:nvSpPr>
          <p:cNvPr id="34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F7B77-14F8-478A-A6C0-0904FDCD4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78" y="640080"/>
            <a:ext cx="9078562" cy="4565128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&gt; Basic awareness of Machine Learning</a:t>
            </a: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&gt; No Coding background required</a:t>
            </a: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&gt; No Modeling Expertise needed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BFADD-C56F-4911-A03D-B41D1F163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AWS </a:t>
            </a:r>
            <a:r>
              <a:rPr lang="en-US" dirty="0" err="1"/>
              <a:t>Sagemaker</a:t>
            </a:r>
            <a:r>
              <a:rPr lang="en-US" dirty="0"/>
              <a:t> Canvas Tutorial</a:t>
            </a:r>
          </a:p>
        </p:txBody>
      </p:sp>
      <p:pic>
        <p:nvPicPr>
          <p:cNvPr id="8" name="Picture 7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47F67DDF-5BBB-4BB7-986B-8E4C3180C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59" y="5544375"/>
            <a:ext cx="1328227" cy="747128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AE440-19F8-49E2-BBCA-999FDF9B5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75039"/>
            <a:ext cx="761163" cy="68580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CDD27-AB7F-465E-B3EE-2F4265497736}"/>
              </a:ext>
            </a:extLst>
          </p:cNvPr>
          <p:cNvSpPr txBox="1"/>
          <p:nvPr/>
        </p:nvSpPr>
        <p:spPr>
          <a:xfrm>
            <a:off x="404553" y="-22253"/>
            <a:ext cx="2855333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Pre-Requisites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63E5F-30E3-4013-9585-BACEE41D806E}"/>
              </a:ext>
            </a:extLst>
          </p:cNvPr>
          <p:cNvCxnSpPr>
            <a:cxnSpLocks/>
          </p:cNvCxnSpPr>
          <p:nvPr/>
        </p:nvCxnSpPr>
        <p:spPr>
          <a:xfrm flipV="1">
            <a:off x="109278" y="624078"/>
            <a:ext cx="3491172" cy="1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4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63909AD-9454-48EF-9F5C-00CFC17F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6"/>
            <a:ext cx="12191999" cy="6844744"/>
          </a:xfrm>
        </p:spPr>
      </p:pic>
      <p:pic>
        <p:nvPicPr>
          <p:cNvPr id="7" name="Picture 6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7E23531F-CE8B-448B-9D91-2593F684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22" y="340374"/>
            <a:ext cx="2503854" cy="140841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C259A6-3432-4BEB-B293-23D864C59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591" y="438862"/>
            <a:ext cx="1368743" cy="123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03B741-307A-48DE-8F6E-24FF29EB4D96}"/>
              </a:ext>
            </a:extLst>
          </p:cNvPr>
          <p:cNvSpPr/>
          <p:nvPr/>
        </p:nvSpPr>
        <p:spPr>
          <a:xfrm>
            <a:off x="6683569" y="1728360"/>
            <a:ext cx="55084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using AWS Amazon </a:t>
            </a:r>
            <a:r>
              <a:rPr lang="en-US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SageMaker</a:t>
            </a:r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Canvas</a:t>
            </a:r>
          </a:p>
        </p:txBody>
      </p:sp>
      <p:pic>
        <p:nvPicPr>
          <p:cNvPr id="14" name="Picture 13" descr="A person in a blue jacket&#10;&#10;Description automatically generated with low confidence">
            <a:extLst>
              <a:ext uri="{FF2B5EF4-FFF2-40B4-BE49-F238E27FC236}">
                <a16:creationId xmlns:a16="http://schemas.microsoft.com/office/drawing/2014/main" id="{0CDC1D2D-496E-4B09-AAC7-6755894FD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96" y="5034784"/>
            <a:ext cx="1106670" cy="1475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155DB-BD4E-4D8F-9C5F-907594419BF3}"/>
              </a:ext>
            </a:extLst>
          </p:cNvPr>
          <p:cNvSpPr txBox="1"/>
          <p:nvPr/>
        </p:nvSpPr>
        <p:spPr>
          <a:xfrm>
            <a:off x="6953250" y="2856505"/>
            <a:ext cx="5238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stellar" panose="020A0402060406010301" pitchFamily="18" charset="0"/>
              </a:rPr>
              <a:t>Machine Learning without </a:t>
            </a:r>
            <a:r>
              <a:rPr lang="en-US" sz="3600" dirty="0">
                <a:solidFill>
                  <a:schemeClr val="bg1"/>
                </a:solidFill>
                <a:latin typeface="Castellar" panose="020A0402060406010301" pitchFamily="18" charset="0"/>
              </a:rPr>
              <a:t>Code</a:t>
            </a:r>
            <a:r>
              <a:rPr lang="en-US" sz="4000" dirty="0">
                <a:solidFill>
                  <a:schemeClr val="bg1"/>
                </a:solidFill>
                <a:latin typeface="Castellar" panose="020A0402060406010301" pitchFamily="18" charset="0"/>
              </a:rPr>
              <a:t> 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3AA95-E0F2-4841-85C4-B1C84F71CF2E}"/>
              </a:ext>
            </a:extLst>
          </p:cNvPr>
          <p:cNvSpPr txBox="1"/>
          <p:nvPr/>
        </p:nvSpPr>
        <p:spPr>
          <a:xfrm>
            <a:off x="9213975" y="6518979"/>
            <a:ext cx="129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Prince Patni</a:t>
            </a:r>
          </a:p>
        </p:txBody>
      </p:sp>
    </p:spTree>
    <p:extLst>
      <p:ext uri="{BB962C8B-B14F-4D97-AF65-F5344CB8AC3E}">
        <p14:creationId xmlns:p14="http://schemas.microsoft.com/office/powerpoint/2010/main" val="107951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Castellar</vt:lpstr>
      <vt:lpstr>Office Theme</vt:lpstr>
      <vt:lpstr>PowerPoint Presentation</vt:lpstr>
      <vt:lpstr>Are you ready to learn ML without writing Complex Codes for Months ??  Are you ready to predict your Sales outcomes quickly without having to hire Data Scientists ?  Are you ready to enter the ML Domain without having enough knowledge on Statistics, Algorithms etc ?  JOIN OUR COURSE TODAY !! </vt:lpstr>
      <vt:lpstr>&gt; Generate ML predictions without writing code  &gt; Quickly access and prepare data for ML  &gt; Use built-in AutoML to generate predictions  &gt; Validate ML models with data scientists </vt:lpstr>
      <vt:lpstr>&gt; Predict customer churn Use product consumption and purchase history data to uncover customer churn patterns and predict those at risk of churning in the future.   &gt; Improve on-time deliveries Predict delivery times using order, fulfillment, transit, and holiday data to optimize the supply chain and deliver goods with greater efficiency.   &gt; Optimize price and revenue Predict prices of goods and services using historical demand and pricing and seasonal trends to offer the best prices to customers while maximizing revenue. </vt:lpstr>
      <vt:lpstr>&gt; ML Introduction &gt; SageMaker &amp; SageMaker Canvas Introduction &gt; Initial Setup Project 1 : BankNote Authentication Prediction Project 2 : SMS Spam Detection  Project 3 : Customer Churn Prediction Project 4 : Wine Quality Test  </vt:lpstr>
      <vt:lpstr>&gt; Basic awareness of Machine Learning  &gt; No Coding background required  &gt; No Modeling Expertise needed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Introduction</dc:title>
  <dc:creator>PATNI,PRINCE (Agilent IND)</dc:creator>
  <cp:lastModifiedBy>PATNI,PRINCE (Agilent IND)</cp:lastModifiedBy>
  <cp:revision>3</cp:revision>
  <dcterms:created xsi:type="dcterms:W3CDTF">2021-12-03T16:20:12Z</dcterms:created>
  <dcterms:modified xsi:type="dcterms:W3CDTF">2021-12-05T10:40:11Z</dcterms:modified>
</cp:coreProperties>
</file>