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E9D3E7-F272-473E-8CC8-79BD2B4043DF}" v="11" dt="2021-12-06T08:10:57.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4" d="100"/>
          <a:sy n="64" d="100"/>
        </p:scale>
        <p:origin x="5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NI,PRINCE (Agilent IND)" userId="0e9fe49a-ee55-4c43-984f-38581a249121" providerId="ADAL" clId="{50E9D3E7-F272-473E-8CC8-79BD2B4043DF}"/>
    <pc:docChg chg="undo custSel addSld delSld modSld">
      <pc:chgData name="PATNI,PRINCE (Agilent IND)" userId="0e9fe49a-ee55-4c43-984f-38581a249121" providerId="ADAL" clId="{50E9D3E7-F272-473E-8CC8-79BD2B4043DF}" dt="2021-12-06T08:12:59.864" v="379" actId="1076"/>
      <pc:docMkLst>
        <pc:docMk/>
      </pc:docMkLst>
      <pc:sldChg chg="modSp mod">
        <pc:chgData name="PATNI,PRINCE (Agilent IND)" userId="0e9fe49a-ee55-4c43-984f-38581a249121" providerId="ADAL" clId="{50E9D3E7-F272-473E-8CC8-79BD2B4043DF}" dt="2021-12-03T16:40:01.097" v="6" actId="1076"/>
        <pc:sldMkLst>
          <pc:docMk/>
          <pc:sldMk cId="3797316280" sldId="260"/>
        </pc:sldMkLst>
        <pc:picChg chg="mod">
          <ac:chgData name="PATNI,PRINCE (Agilent IND)" userId="0e9fe49a-ee55-4c43-984f-38581a249121" providerId="ADAL" clId="{50E9D3E7-F272-473E-8CC8-79BD2B4043DF}" dt="2021-12-03T16:40:01.097" v="6" actId="1076"/>
          <ac:picMkLst>
            <pc:docMk/>
            <pc:sldMk cId="3797316280" sldId="260"/>
            <ac:picMk id="5" creationId="{540A9049-56AC-48DF-BCDA-D27FD9176D9A}"/>
          </ac:picMkLst>
        </pc:picChg>
      </pc:sldChg>
      <pc:sldChg chg="modSp mod">
        <pc:chgData name="PATNI,PRINCE (Agilent IND)" userId="0e9fe49a-ee55-4c43-984f-38581a249121" providerId="ADAL" clId="{50E9D3E7-F272-473E-8CC8-79BD2B4043DF}" dt="2021-12-03T16:40:16.943" v="9" actId="14100"/>
        <pc:sldMkLst>
          <pc:docMk/>
          <pc:sldMk cId="147708145" sldId="261"/>
        </pc:sldMkLst>
        <pc:picChg chg="mod">
          <ac:chgData name="PATNI,PRINCE (Agilent IND)" userId="0e9fe49a-ee55-4c43-984f-38581a249121" providerId="ADAL" clId="{50E9D3E7-F272-473E-8CC8-79BD2B4043DF}" dt="2021-12-03T16:40:16.943" v="9" actId="14100"/>
          <ac:picMkLst>
            <pc:docMk/>
            <pc:sldMk cId="147708145" sldId="261"/>
            <ac:picMk id="5" creationId="{540A9049-56AC-48DF-BCDA-D27FD9176D9A}"/>
          </ac:picMkLst>
        </pc:picChg>
      </pc:sldChg>
      <pc:sldChg chg="addSp delSp modSp add mod delAnim setClrOvrMap">
        <pc:chgData name="PATNI,PRINCE (Agilent IND)" userId="0e9fe49a-ee55-4c43-984f-38581a249121" providerId="ADAL" clId="{50E9D3E7-F272-473E-8CC8-79BD2B4043DF}" dt="2021-12-03T16:42:59.749" v="24" actId="1076"/>
        <pc:sldMkLst>
          <pc:docMk/>
          <pc:sldMk cId="234196670" sldId="262"/>
        </pc:sldMkLst>
        <pc:spChg chg="del">
          <ac:chgData name="PATNI,PRINCE (Agilent IND)" userId="0e9fe49a-ee55-4c43-984f-38581a249121" providerId="ADAL" clId="{50E9D3E7-F272-473E-8CC8-79BD2B4043DF}" dt="2021-12-03T16:40:59.490" v="11" actId="478"/>
          <ac:spMkLst>
            <pc:docMk/>
            <pc:sldMk cId="234196670" sldId="262"/>
            <ac:spMk id="2" creationId="{6C8F7B77-14F8-478A-A6C0-0904FDCD4978}"/>
          </ac:spMkLst>
        </pc:spChg>
        <pc:spChg chg="mod ord">
          <ac:chgData name="PATNI,PRINCE (Agilent IND)" userId="0e9fe49a-ee55-4c43-984f-38581a249121" providerId="ADAL" clId="{50E9D3E7-F272-473E-8CC8-79BD2B4043DF}" dt="2021-12-03T16:42:59.749" v="24" actId="1076"/>
          <ac:spMkLst>
            <pc:docMk/>
            <pc:sldMk cId="234196670" sldId="262"/>
            <ac:spMk id="3" creationId="{737BFADD-C56F-4911-A03D-B41D1F163507}"/>
          </ac:spMkLst>
        </pc:spChg>
        <pc:spChg chg="add del mod">
          <ac:chgData name="PATNI,PRINCE (Agilent IND)" userId="0e9fe49a-ee55-4c43-984f-38581a249121" providerId="ADAL" clId="{50E9D3E7-F272-473E-8CC8-79BD2B4043DF}" dt="2021-12-03T16:41:04.602" v="12" actId="478"/>
          <ac:spMkLst>
            <pc:docMk/>
            <pc:sldMk cId="234196670" sldId="262"/>
            <ac:spMk id="6" creationId="{4D2C8F0E-C58A-4DFC-B0D3-695179D29582}"/>
          </ac:spMkLst>
        </pc:spChg>
        <pc:spChg chg="add del">
          <ac:chgData name="PATNI,PRINCE (Agilent IND)" userId="0e9fe49a-ee55-4c43-984f-38581a249121" providerId="ADAL" clId="{50E9D3E7-F272-473E-8CC8-79BD2B4043DF}" dt="2021-12-03T16:42:33.573" v="20" actId="26606"/>
          <ac:spMkLst>
            <pc:docMk/>
            <pc:sldMk cId="234196670" sldId="262"/>
            <ac:spMk id="23" creationId="{AB58EF07-17C2-48CF-ABB0-EEF1F17CB8F0}"/>
          </ac:spMkLst>
        </pc:spChg>
        <pc:spChg chg="add del">
          <ac:chgData name="PATNI,PRINCE (Agilent IND)" userId="0e9fe49a-ee55-4c43-984f-38581a249121" providerId="ADAL" clId="{50E9D3E7-F272-473E-8CC8-79BD2B4043DF}" dt="2021-12-03T16:42:33.573" v="20" actId="26606"/>
          <ac:spMkLst>
            <pc:docMk/>
            <pc:sldMk cId="234196670" sldId="262"/>
            <ac:spMk id="27" creationId="{08C9B587-E65E-4B52-B37C-ABEBB6E87928}"/>
          </ac:spMkLst>
        </pc:spChg>
        <pc:spChg chg="add del">
          <ac:chgData name="PATNI,PRINCE (Agilent IND)" userId="0e9fe49a-ee55-4c43-984f-38581a249121" providerId="ADAL" clId="{50E9D3E7-F272-473E-8CC8-79BD2B4043DF}" dt="2021-12-03T16:42:33.573" v="20" actId="26606"/>
          <ac:spMkLst>
            <pc:docMk/>
            <pc:sldMk cId="234196670" sldId="262"/>
            <ac:spMk id="28" creationId="{0671A8AE-40A1-4631-A6B8-581AFF065482}"/>
          </ac:spMkLst>
        </pc:spChg>
        <pc:spChg chg="add del">
          <ac:chgData name="PATNI,PRINCE (Agilent IND)" userId="0e9fe49a-ee55-4c43-984f-38581a249121" providerId="ADAL" clId="{50E9D3E7-F272-473E-8CC8-79BD2B4043DF}" dt="2021-12-03T16:42:33.573" v="20" actId="26606"/>
          <ac:spMkLst>
            <pc:docMk/>
            <pc:sldMk cId="234196670" sldId="262"/>
            <ac:spMk id="29" creationId="{AF2F604E-43BE-4DC3-B983-E071523364F8}"/>
          </ac:spMkLst>
        </pc:spChg>
        <pc:spChg chg="add del">
          <ac:chgData name="PATNI,PRINCE (Agilent IND)" userId="0e9fe49a-ee55-4c43-984f-38581a249121" providerId="ADAL" clId="{50E9D3E7-F272-473E-8CC8-79BD2B4043DF}" dt="2021-12-03T16:42:24.616" v="17" actId="26606"/>
          <ac:spMkLst>
            <pc:docMk/>
            <pc:sldMk cId="234196670" sldId="262"/>
            <ac:spMk id="34" creationId="{4D4677D2-D5AC-4CF9-9EED-2B89D0A1C212}"/>
          </ac:spMkLst>
        </pc:spChg>
        <pc:spChg chg="add del">
          <ac:chgData name="PATNI,PRINCE (Agilent IND)" userId="0e9fe49a-ee55-4c43-984f-38581a249121" providerId="ADAL" clId="{50E9D3E7-F272-473E-8CC8-79BD2B4043DF}" dt="2021-12-03T16:42:24.616" v="17" actId="26606"/>
          <ac:spMkLst>
            <pc:docMk/>
            <pc:sldMk cId="234196670" sldId="262"/>
            <ac:spMk id="36" creationId="{AF695F69-7001-421E-98A8-E74156934A51}"/>
          </ac:spMkLst>
        </pc:spChg>
        <pc:spChg chg="add del">
          <ac:chgData name="PATNI,PRINCE (Agilent IND)" userId="0e9fe49a-ee55-4c43-984f-38581a249121" providerId="ADAL" clId="{50E9D3E7-F272-473E-8CC8-79BD2B4043DF}" dt="2021-12-03T16:42:33.561" v="19" actId="26606"/>
          <ac:spMkLst>
            <pc:docMk/>
            <pc:sldMk cId="234196670" sldId="262"/>
            <ac:spMk id="38" creationId="{586B4EF9-43BA-4655-A6FF-1D8E21574C95}"/>
          </ac:spMkLst>
        </pc:spChg>
        <pc:spChg chg="add del">
          <ac:chgData name="PATNI,PRINCE (Agilent IND)" userId="0e9fe49a-ee55-4c43-984f-38581a249121" providerId="ADAL" clId="{50E9D3E7-F272-473E-8CC8-79BD2B4043DF}" dt="2021-12-03T16:42:33.561" v="19" actId="26606"/>
          <ac:spMkLst>
            <pc:docMk/>
            <pc:sldMk cId="234196670" sldId="262"/>
            <ac:spMk id="39" creationId="{197C305C-0E98-44D5-A930-21F23CC52F93}"/>
          </ac:spMkLst>
        </pc:spChg>
        <pc:spChg chg="add del">
          <ac:chgData name="PATNI,PRINCE (Agilent IND)" userId="0e9fe49a-ee55-4c43-984f-38581a249121" providerId="ADAL" clId="{50E9D3E7-F272-473E-8CC8-79BD2B4043DF}" dt="2021-12-03T16:42:33.561" v="19" actId="26606"/>
          <ac:spMkLst>
            <pc:docMk/>
            <pc:sldMk cId="234196670" sldId="262"/>
            <ac:spMk id="40" creationId="{A3473CF9-37EB-43E7-89EF-D2D1C53D1DAC}"/>
          </ac:spMkLst>
        </pc:spChg>
        <pc:spChg chg="add">
          <ac:chgData name="PATNI,PRINCE (Agilent IND)" userId="0e9fe49a-ee55-4c43-984f-38581a249121" providerId="ADAL" clId="{50E9D3E7-F272-473E-8CC8-79BD2B4043DF}" dt="2021-12-03T16:42:33.573" v="20" actId="26606"/>
          <ac:spMkLst>
            <pc:docMk/>
            <pc:sldMk cId="234196670" sldId="262"/>
            <ac:spMk id="42" creationId="{4D4677D2-D5AC-4CF9-9EED-2B89D0A1C212}"/>
          </ac:spMkLst>
        </pc:spChg>
        <pc:spChg chg="add">
          <ac:chgData name="PATNI,PRINCE (Agilent IND)" userId="0e9fe49a-ee55-4c43-984f-38581a249121" providerId="ADAL" clId="{50E9D3E7-F272-473E-8CC8-79BD2B4043DF}" dt="2021-12-03T16:42:33.573" v="20" actId="26606"/>
          <ac:spMkLst>
            <pc:docMk/>
            <pc:sldMk cId="234196670" sldId="262"/>
            <ac:spMk id="43" creationId="{AF695F69-7001-421E-98A8-E74156934A51}"/>
          </ac:spMkLst>
        </pc:spChg>
        <pc:picChg chg="mod">
          <ac:chgData name="PATNI,PRINCE (Agilent IND)" userId="0e9fe49a-ee55-4c43-984f-38581a249121" providerId="ADAL" clId="{50E9D3E7-F272-473E-8CC8-79BD2B4043DF}" dt="2021-12-03T16:42:33.573" v="20" actId="26606"/>
          <ac:picMkLst>
            <pc:docMk/>
            <pc:sldMk cId="234196670" sldId="262"/>
            <ac:picMk id="5" creationId="{540A9049-56AC-48DF-BCDA-D27FD9176D9A}"/>
          </ac:picMkLst>
        </pc:picChg>
        <pc:picChg chg="add mod">
          <ac:chgData name="PATNI,PRINCE (Agilent IND)" userId="0e9fe49a-ee55-4c43-984f-38581a249121" providerId="ADAL" clId="{50E9D3E7-F272-473E-8CC8-79BD2B4043DF}" dt="2021-12-03T16:42:45.568" v="22" actId="14100"/>
          <ac:picMkLst>
            <pc:docMk/>
            <pc:sldMk cId="234196670" sldId="262"/>
            <ac:picMk id="8" creationId="{8D49926E-8925-4619-8662-8C45A1AFA2D7}"/>
          </ac:picMkLst>
        </pc:picChg>
      </pc:sldChg>
      <pc:sldChg chg="addSp delSp modSp new mod">
        <pc:chgData name="PATNI,PRINCE (Agilent IND)" userId="0e9fe49a-ee55-4c43-984f-38581a249121" providerId="ADAL" clId="{50E9D3E7-F272-473E-8CC8-79BD2B4043DF}" dt="2021-12-05T10:05:18.342" v="347" actId="1076"/>
        <pc:sldMkLst>
          <pc:docMk/>
          <pc:sldMk cId="4254693431" sldId="263"/>
        </pc:sldMkLst>
        <pc:spChg chg="add mod">
          <ac:chgData name="PATNI,PRINCE (Agilent IND)" userId="0e9fe49a-ee55-4c43-984f-38581a249121" providerId="ADAL" clId="{50E9D3E7-F272-473E-8CC8-79BD2B4043DF}" dt="2021-12-05T10:05:01.165" v="345" actId="1076"/>
          <ac:spMkLst>
            <pc:docMk/>
            <pc:sldMk cId="4254693431" sldId="263"/>
            <ac:spMk id="2" creationId="{61E155DB-BD4E-4D8F-9C5F-907594419BF3}"/>
          </ac:spMkLst>
        </pc:spChg>
        <pc:spChg chg="del">
          <ac:chgData name="PATNI,PRINCE (Agilent IND)" userId="0e9fe49a-ee55-4c43-984f-38581a249121" providerId="ADAL" clId="{50E9D3E7-F272-473E-8CC8-79BD2B4043DF}" dt="2021-12-04T20:27:51.304" v="26" actId="478"/>
          <ac:spMkLst>
            <pc:docMk/>
            <pc:sldMk cId="4254693431" sldId="263"/>
            <ac:spMk id="2" creationId="{99830BC1-9C9C-4478-9E57-DC3739E1E06D}"/>
          </ac:spMkLst>
        </pc:spChg>
        <pc:spChg chg="add mod">
          <ac:chgData name="PATNI,PRINCE (Agilent IND)" userId="0e9fe49a-ee55-4c43-984f-38581a249121" providerId="ADAL" clId="{50E9D3E7-F272-473E-8CC8-79BD2B4043DF}" dt="2021-12-05T09:48:44.650" v="249" actId="207"/>
          <ac:spMkLst>
            <pc:docMk/>
            <pc:sldMk cId="4254693431" sldId="263"/>
            <ac:spMk id="3" creationId="{29F3AA95-E0F2-4841-85C4-B1C84F71CF2E}"/>
          </ac:spMkLst>
        </pc:spChg>
        <pc:spChg chg="del">
          <ac:chgData name="PATNI,PRINCE (Agilent IND)" userId="0e9fe49a-ee55-4c43-984f-38581a249121" providerId="ADAL" clId="{50E9D3E7-F272-473E-8CC8-79BD2B4043DF}" dt="2021-12-04T20:28:17.805" v="28" actId="931"/>
          <ac:spMkLst>
            <pc:docMk/>
            <pc:sldMk cId="4254693431" sldId="263"/>
            <ac:spMk id="3" creationId="{FE3B39E6-1DC7-414C-AF0F-A38ED7036224}"/>
          </ac:spMkLst>
        </pc:spChg>
        <pc:spChg chg="add mod">
          <ac:chgData name="PATNI,PRINCE (Agilent IND)" userId="0e9fe49a-ee55-4c43-984f-38581a249121" providerId="ADAL" clId="{50E9D3E7-F272-473E-8CC8-79BD2B4043DF}" dt="2021-12-05T10:04:45.840" v="344" actId="20577"/>
          <ac:spMkLst>
            <pc:docMk/>
            <pc:sldMk cId="4254693431" sldId="263"/>
            <ac:spMk id="12" creationId="{A303B741-307A-48DE-8F6E-24FF29EB4D96}"/>
          </ac:spMkLst>
        </pc:spChg>
        <pc:picChg chg="add mod">
          <ac:chgData name="PATNI,PRINCE (Agilent IND)" userId="0e9fe49a-ee55-4c43-984f-38581a249121" providerId="ADAL" clId="{50E9D3E7-F272-473E-8CC8-79BD2B4043DF}" dt="2021-12-05T10:04:15.947" v="324" actId="1076"/>
          <ac:picMkLst>
            <pc:docMk/>
            <pc:sldMk cId="4254693431" sldId="263"/>
            <ac:picMk id="5" creationId="{F63909AD-9454-48EF-9F5C-00CFC17FC149}"/>
          </ac:picMkLst>
        </pc:picChg>
        <pc:picChg chg="add mod">
          <ac:chgData name="PATNI,PRINCE (Agilent IND)" userId="0e9fe49a-ee55-4c43-984f-38581a249121" providerId="ADAL" clId="{50E9D3E7-F272-473E-8CC8-79BD2B4043DF}" dt="2021-12-05T10:05:18.342" v="347" actId="1076"/>
          <ac:picMkLst>
            <pc:docMk/>
            <pc:sldMk cId="4254693431" sldId="263"/>
            <ac:picMk id="7" creationId="{7E23531F-CE8B-448B-9D91-2593F684F370}"/>
          </ac:picMkLst>
        </pc:picChg>
        <pc:picChg chg="add del mod">
          <ac:chgData name="PATNI,PRINCE (Agilent IND)" userId="0e9fe49a-ee55-4c43-984f-38581a249121" providerId="ADAL" clId="{50E9D3E7-F272-473E-8CC8-79BD2B4043DF}" dt="2021-12-04T20:32:36.104" v="45" actId="478"/>
          <ac:picMkLst>
            <pc:docMk/>
            <pc:sldMk cId="4254693431" sldId="263"/>
            <ac:picMk id="9" creationId="{416564E2-3FC5-4CC5-955A-4B7EF6DF5DB1}"/>
          </ac:picMkLst>
        </pc:picChg>
        <pc:picChg chg="add mod">
          <ac:chgData name="PATNI,PRINCE (Agilent IND)" userId="0e9fe49a-ee55-4c43-984f-38581a249121" providerId="ADAL" clId="{50E9D3E7-F272-473E-8CC8-79BD2B4043DF}" dt="2021-12-05T10:05:14.182" v="346" actId="1076"/>
          <ac:picMkLst>
            <pc:docMk/>
            <pc:sldMk cId="4254693431" sldId="263"/>
            <ac:picMk id="11" creationId="{EFC259A6-3432-4BEB-B293-23D864C59D50}"/>
          </ac:picMkLst>
        </pc:picChg>
        <pc:picChg chg="add del mod">
          <ac:chgData name="PATNI,PRINCE (Agilent IND)" userId="0e9fe49a-ee55-4c43-984f-38581a249121" providerId="ADAL" clId="{50E9D3E7-F272-473E-8CC8-79BD2B4043DF}" dt="2021-12-05T09:47:52.048" v="234" actId="1076"/>
          <ac:picMkLst>
            <pc:docMk/>
            <pc:sldMk cId="4254693431" sldId="263"/>
            <ac:picMk id="14" creationId="{0CDC1D2D-496E-4B09-AAC7-6755894FD0E2}"/>
          </ac:picMkLst>
        </pc:picChg>
      </pc:sldChg>
      <pc:sldChg chg="new del">
        <pc:chgData name="PATNI,PRINCE (Agilent IND)" userId="0e9fe49a-ee55-4c43-984f-38581a249121" providerId="ADAL" clId="{50E9D3E7-F272-473E-8CC8-79BD2B4043DF}" dt="2021-12-04T20:39:54.565" v="102" actId="2696"/>
        <pc:sldMkLst>
          <pc:docMk/>
          <pc:sldMk cId="1304734108" sldId="264"/>
        </pc:sldMkLst>
      </pc:sldChg>
      <pc:sldChg chg="addSp delSp modSp add mod">
        <pc:chgData name="PATNI,PRINCE (Agilent IND)" userId="0e9fe49a-ee55-4c43-984f-38581a249121" providerId="ADAL" clId="{50E9D3E7-F272-473E-8CC8-79BD2B4043DF}" dt="2021-12-06T08:12:59.864" v="379" actId="1076"/>
        <pc:sldMkLst>
          <pc:docMk/>
          <pc:sldMk cId="2736779819" sldId="264"/>
        </pc:sldMkLst>
        <pc:spChg chg="del">
          <ac:chgData name="PATNI,PRINCE (Agilent IND)" userId="0e9fe49a-ee55-4c43-984f-38581a249121" providerId="ADAL" clId="{50E9D3E7-F272-473E-8CC8-79BD2B4043DF}" dt="2021-12-06T08:05:09.732" v="349" actId="478"/>
          <ac:spMkLst>
            <pc:docMk/>
            <pc:sldMk cId="2736779819" sldId="264"/>
            <ac:spMk id="2" creationId="{61E155DB-BD4E-4D8F-9C5F-907594419BF3}"/>
          </ac:spMkLst>
        </pc:spChg>
        <pc:spChg chg="del">
          <ac:chgData name="PATNI,PRINCE (Agilent IND)" userId="0e9fe49a-ee55-4c43-984f-38581a249121" providerId="ADAL" clId="{50E9D3E7-F272-473E-8CC8-79BD2B4043DF}" dt="2021-12-06T08:12:53.328" v="378" actId="478"/>
          <ac:spMkLst>
            <pc:docMk/>
            <pc:sldMk cId="2736779819" sldId="264"/>
            <ac:spMk id="3" creationId="{29F3AA95-E0F2-4841-85C4-B1C84F71CF2E}"/>
          </ac:spMkLst>
        </pc:spChg>
        <pc:spChg chg="del">
          <ac:chgData name="PATNI,PRINCE (Agilent IND)" userId="0e9fe49a-ee55-4c43-984f-38581a249121" providerId="ADAL" clId="{50E9D3E7-F272-473E-8CC8-79BD2B4043DF}" dt="2021-12-06T08:05:12.467" v="350" actId="478"/>
          <ac:spMkLst>
            <pc:docMk/>
            <pc:sldMk cId="2736779819" sldId="264"/>
            <ac:spMk id="12" creationId="{A303B741-307A-48DE-8F6E-24FF29EB4D96}"/>
          </ac:spMkLst>
        </pc:spChg>
        <pc:picChg chg="add del mod">
          <ac:chgData name="PATNI,PRINCE (Agilent IND)" userId="0e9fe49a-ee55-4c43-984f-38581a249121" providerId="ADAL" clId="{50E9D3E7-F272-473E-8CC8-79BD2B4043DF}" dt="2021-12-06T08:08:11.989" v="357" actId="478"/>
          <ac:picMkLst>
            <pc:docMk/>
            <pc:sldMk cId="2736779819" sldId="264"/>
            <ac:picMk id="6" creationId="{4FEBED34-35B7-4CCF-B0F8-9D26372C3D2E}"/>
          </ac:picMkLst>
        </pc:picChg>
        <pc:picChg chg="mod">
          <ac:chgData name="PATNI,PRINCE (Agilent IND)" userId="0e9fe49a-ee55-4c43-984f-38581a249121" providerId="ADAL" clId="{50E9D3E7-F272-473E-8CC8-79BD2B4043DF}" dt="2021-12-06T08:12:17.146" v="375" actId="1076"/>
          <ac:picMkLst>
            <pc:docMk/>
            <pc:sldMk cId="2736779819" sldId="264"/>
            <ac:picMk id="7" creationId="{7E23531F-CE8B-448B-9D91-2593F684F370}"/>
          </ac:picMkLst>
        </pc:picChg>
        <pc:picChg chg="add del mod">
          <ac:chgData name="PATNI,PRINCE (Agilent IND)" userId="0e9fe49a-ee55-4c43-984f-38581a249121" providerId="ADAL" clId="{50E9D3E7-F272-473E-8CC8-79BD2B4043DF}" dt="2021-12-06T08:09:10.866" v="359" actId="478"/>
          <ac:picMkLst>
            <pc:docMk/>
            <pc:sldMk cId="2736779819" sldId="264"/>
            <ac:picMk id="9" creationId="{FF21C790-9B22-4460-A976-0B670BE945E7}"/>
          </ac:picMkLst>
        </pc:picChg>
        <pc:picChg chg="mod">
          <ac:chgData name="PATNI,PRINCE (Agilent IND)" userId="0e9fe49a-ee55-4c43-984f-38581a249121" providerId="ADAL" clId="{50E9D3E7-F272-473E-8CC8-79BD2B4043DF}" dt="2021-12-06T08:12:24.709" v="376" actId="1076"/>
          <ac:picMkLst>
            <pc:docMk/>
            <pc:sldMk cId="2736779819" sldId="264"/>
            <ac:picMk id="11" creationId="{EFC259A6-3432-4BEB-B293-23D864C59D50}"/>
          </ac:picMkLst>
        </pc:picChg>
        <pc:picChg chg="add del mod">
          <ac:chgData name="PATNI,PRINCE (Agilent IND)" userId="0e9fe49a-ee55-4c43-984f-38581a249121" providerId="ADAL" clId="{50E9D3E7-F272-473E-8CC8-79BD2B4043DF}" dt="2021-12-06T08:11:05.216" v="364" actId="478"/>
          <ac:picMkLst>
            <pc:docMk/>
            <pc:sldMk cId="2736779819" sldId="264"/>
            <ac:picMk id="13" creationId="{6D633443-C668-4192-AC26-A0812F65CF54}"/>
          </ac:picMkLst>
        </pc:picChg>
        <pc:picChg chg="mod">
          <ac:chgData name="PATNI,PRINCE (Agilent IND)" userId="0e9fe49a-ee55-4c43-984f-38581a249121" providerId="ADAL" clId="{50E9D3E7-F272-473E-8CC8-79BD2B4043DF}" dt="2021-12-06T08:12:59.864" v="379" actId="1076"/>
          <ac:picMkLst>
            <pc:docMk/>
            <pc:sldMk cId="2736779819" sldId="264"/>
            <ac:picMk id="14" creationId="{0CDC1D2D-496E-4B09-AAC7-6755894FD0E2}"/>
          </ac:picMkLst>
        </pc:picChg>
        <pc:picChg chg="add mod">
          <ac:chgData name="PATNI,PRINCE (Agilent IND)" userId="0e9fe49a-ee55-4c43-984f-38581a249121" providerId="ADAL" clId="{50E9D3E7-F272-473E-8CC8-79BD2B4043DF}" dt="2021-12-06T08:12:28.424" v="377" actId="1076"/>
          <ac:picMkLst>
            <pc:docMk/>
            <pc:sldMk cId="2736779819" sldId="264"/>
            <ac:picMk id="16" creationId="{606CD1ED-7E1F-4C7F-B7A5-72973FCE623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BD5B-E754-414B-BFA7-ED941665D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934B7E-02BC-44BE-9DF1-7DE8E91C24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BD61E5-84CC-4FC4-B0B9-AC87A9056B8A}"/>
              </a:ext>
            </a:extLst>
          </p:cNvPr>
          <p:cNvSpPr>
            <a:spLocks noGrp="1"/>
          </p:cNvSpPr>
          <p:nvPr>
            <p:ph type="dt" sz="half" idx="10"/>
          </p:nvPr>
        </p:nvSpPr>
        <p:spPr/>
        <p:txBody>
          <a:bodyPr/>
          <a:lstStyle/>
          <a:p>
            <a:fld id="{479F99D7-E8FE-46D9-9EA3-C47938C3C103}" type="datetimeFigureOut">
              <a:rPr lang="en-US" smtClean="0"/>
              <a:t>12/6/2021</a:t>
            </a:fld>
            <a:endParaRPr lang="en-US"/>
          </a:p>
        </p:txBody>
      </p:sp>
      <p:sp>
        <p:nvSpPr>
          <p:cNvPr id="5" name="Footer Placeholder 4">
            <a:extLst>
              <a:ext uri="{FF2B5EF4-FFF2-40B4-BE49-F238E27FC236}">
                <a16:creationId xmlns:a16="http://schemas.microsoft.com/office/drawing/2014/main" id="{750FDE9D-9BB7-4DDF-A320-CF5B0E192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C9539-7693-4D75-813A-B3926913F3AB}"/>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278436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249C-46AE-419A-BC9A-6B5196569E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7A8C2D-16D0-4A86-B72C-A8BE24434A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C4093-F10E-4103-A130-92E152FAFE17}"/>
              </a:ext>
            </a:extLst>
          </p:cNvPr>
          <p:cNvSpPr>
            <a:spLocks noGrp="1"/>
          </p:cNvSpPr>
          <p:nvPr>
            <p:ph type="dt" sz="half" idx="10"/>
          </p:nvPr>
        </p:nvSpPr>
        <p:spPr/>
        <p:txBody>
          <a:bodyPr/>
          <a:lstStyle/>
          <a:p>
            <a:fld id="{479F99D7-E8FE-46D9-9EA3-C47938C3C103}" type="datetimeFigureOut">
              <a:rPr lang="en-US" smtClean="0"/>
              <a:t>12/6/2021</a:t>
            </a:fld>
            <a:endParaRPr lang="en-US"/>
          </a:p>
        </p:txBody>
      </p:sp>
      <p:sp>
        <p:nvSpPr>
          <p:cNvPr id="5" name="Footer Placeholder 4">
            <a:extLst>
              <a:ext uri="{FF2B5EF4-FFF2-40B4-BE49-F238E27FC236}">
                <a16:creationId xmlns:a16="http://schemas.microsoft.com/office/drawing/2014/main" id="{1B5FE1FC-8796-4FEF-9940-41D456290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13ACF-BB8F-433C-B669-35CFA2A69694}"/>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25437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6963B0-3B5E-4AE3-B01C-B42AAC4682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60D07-A17F-4393-A536-C10D1FF73F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93823-CB65-4243-A822-3EFA1F369442}"/>
              </a:ext>
            </a:extLst>
          </p:cNvPr>
          <p:cNvSpPr>
            <a:spLocks noGrp="1"/>
          </p:cNvSpPr>
          <p:nvPr>
            <p:ph type="dt" sz="half" idx="10"/>
          </p:nvPr>
        </p:nvSpPr>
        <p:spPr/>
        <p:txBody>
          <a:bodyPr/>
          <a:lstStyle/>
          <a:p>
            <a:fld id="{479F99D7-E8FE-46D9-9EA3-C47938C3C103}" type="datetimeFigureOut">
              <a:rPr lang="en-US" smtClean="0"/>
              <a:t>12/6/2021</a:t>
            </a:fld>
            <a:endParaRPr lang="en-US"/>
          </a:p>
        </p:txBody>
      </p:sp>
      <p:sp>
        <p:nvSpPr>
          <p:cNvPr id="5" name="Footer Placeholder 4">
            <a:extLst>
              <a:ext uri="{FF2B5EF4-FFF2-40B4-BE49-F238E27FC236}">
                <a16:creationId xmlns:a16="http://schemas.microsoft.com/office/drawing/2014/main" id="{A3ADBD60-BE30-4781-8AAA-2144D031E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91214-669A-47F9-ABEC-ED7CD7097C1F}"/>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135163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7913-FCD6-427E-A0A3-D243910803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2CD5A-C753-42C9-9822-3833EC6B9D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DDE92-307A-480B-84FF-2073C555F592}"/>
              </a:ext>
            </a:extLst>
          </p:cNvPr>
          <p:cNvSpPr>
            <a:spLocks noGrp="1"/>
          </p:cNvSpPr>
          <p:nvPr>
            <p:ph type="dt" sz="half" idx="10"/>
          </p:nvPr>
        </p:nvSpPr>
        <p:spPr/>
        <p:txBody>
          <a:bodyPr/>
          <a:lstStyle/>
          <a:p>
            <a:fld id="{479F99D7-E8FE-46D9-9EA3-C47938C3C103}" type="datetimeFigureOut">
              <a:rPr lang="en-US" smtClean="0"/>
              <a:t>12/6/2021</a:t>
            </a:fld>
            <a:endParaRPr lang="en-US"/>
          </a:p>
        </p:txBody>
      </p:sp>
      <p:sp>
        <p:nvSpPr>
          <p:cNvPr id="5" name="Footer Placeholder 4">
            <a:extLst>
              <a:ext uri="{FF2B5EF4-FFF2-40B4-BE49-F238E27FC236}">
                <a16:creationId xmlns:a16="http://schemas.microsoft.com/office/drawing/2014/main" id="{204FCD33-8764-4A24-A99F-6C0CDE75D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3DC94-FAFF-4998-B068-106A59504842}"/>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360523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1CC8-9004-431D-A2FA-1E852EA600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99FC12-6FDF-4323-8548-BFA4D223CD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1AB3A-7C52-4DEA-8EB7-9B8C406C3589}"/>
              </a:ext>
            </a:extLst>
          </p:cNvPr>
          <p:cNvSpPr>
            <a:spLocks noGrp="1"/>
          </p:cNvSpPr>
          <p:nvPr>
            <p:ph type="dt" sz="half" idx="10"/>
          </p:nvPr>
        </p:nvSpPr>
        <p:spPr/>
        <p:txBody>
          <a:bodyPr/>
          <a:lstStyle/>
          <a:p>
            <a:fld id="{479F99D7-E8FE-46D9-9EA3-C47938C3C103}" type="datetimeFigureOut">
              <a:rPr lang="en-US" smtClean="0"/>
              <a:t>12/6/2021</a:t>
            </a:fld>
            <a:endParaRPr lang="en-US"/>
          </a:p>
        </p:txBody>
      </p:sp>
      <p:sp>
        <p:nvSpPr>
          <p:cNvPr id="5" name="Footer Placeholder 4">
            <a:extLst>
              <a:ext uri="{FF2B5EF4-FFF2-40B4-BE49-F238E27FC236}">
                <a16:creationId xmlns:a16="http://schemas.microsoft.com/office/drawing/2014/main" id="{BE736D26-6067-4AD4-BD60-F95037EEB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9743D-1B45-4AC2-8DC1-8FBA4A875E00}"/>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68286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FBBB-7626-49D1-BEA3-66E2CF6BE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D78003-12FB-44C2-9B70-BE67F9CE35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B34B8C-E5AD-47D7-A19A-201E575A04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602FFC-1317-4B1A-AFAD-EA77BC1F3F0C}"/>
              </a:ext>
            </a:extLst>
          </p:cNvPr>
          <p:cNvSpPr>
            <a:spLocks noGrp="1"/>
          </p:cNvSpPr>
          <p:nvPr>
            <p:ph type="dt" sz="half" idx="10"/>
          </p:nvPr>
        </p:nvSpPr>
        <p:spPr/>
        <p:txBody>
          <a:bodyPr/>
          <a:lstStyle/>
          <a:p>
            <a:fld id="{479F99D7-E8FE-46D9-9EA3-C47938C3C103}" type="datetimeFigureOut">
              <a:rPr lang="en-US" smtClean="0"/>
              <a:t>12/6/2021</a:t>
            </a:fld>
            <a:endParaRPr lang="en-US"/>
          </a:p>
        </p:txBody>
      </p:sp>
      <p:sp>
        <p:nvSpPr>
          <p:cNvPr id="6" name="Footer Placeholder 5">
            <a:extLst>
              <a:ext uri="{FF2B5EF4-FFF2-40B4-BE49-F238E27FC236}">
                <a16:creationId xmlns:a16="http://schemas.microsoft.com/office/drawing/2014/main" id="{634D4D87-9347-4F23-82DF-38F7EE785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5C2A78-F8AA-4C80-9226-DD9F2A54618A}"/>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368271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5640-84E6-445F-B185-D8257FA2CB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544640-E7DE-472D-B83B-6015F0D496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E24DEF-C9FC-49CB-BD42-B8BD736D6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8E8486-5AE8-4FBA-BFA2-CF63F29E1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B131FA-0747-4629-B8AA-CCB407D326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55FDD6-D565-4A1A-A192-C41DE3F7EF62}"/>
              </a:ext>
            </a:extLst>
          </p:cNvPr>
          <p:cNvSpPr>
            <a:spLocks noGrp="1"/>
          </p:cNvSpPr>
          <p:nvPr>
            <p:ph type="dt" sz="half" idx="10"/>
          </p:nvPr>
        </p:nvSpPr>
        <p:spPr/>
        <p:txBody>
          <a:bodyPr/>
          <a:lstStyle/>
          <a:p>
            <a:fld id="{479F99D7-E8FE-46D9-9EA3-C47938C3C103}" type="datetimeFigureOut">
              <a:rPr lang="en-US" smtClean="0"/>
              <a:t>12/6/2021</a:t>
            </a:fld>
            <a:endParaRPr lang="en-US"/>
          </a:p>
        </p:txBody>
      </p:sp>
      <p:sp>
        <p:nvSpPr>
          <p:cNvPr id="8" name="Footer Placeholder 7">
            <a:extLst>
              <a:ext uri="{FF2B5EF4-FFF2-40B4-BE49-F238E27FC236}">
                <a16:creationId xmlns:a16="http://schemas.microsoft.com/office/drawing/2014/main" id="{08B3DFFF-A868-4D81-9D8A-FF2D6CD0FC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821C6C-0D78-4DFB-B8A7-3CAD37868039}"/>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248103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3239-D308-406B-8C65-B64A792F8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54D009-8DB0-474F-8FF9-5341D82D03D1}"/>
              </a:ext>
            </a:extLst>
          </p:cNvPr>
          <p:cNvSpPr>
            <a:spLocks noGrp="1"/>
          </p:cNvSpPr>
          <p:nvPr>
            <p:ph type="dt" sz="half" idx="10"/>
          </p:nvPr>
        </p:nvSpPr>
        <p:spPr/>
        <p:txBody>
          <a:bodyPr/>
          <a:lstStyle/>
          <a:p>
            <a:fld id="{479F99D7-E8FE-46D9-9EA3-C47938C3C103}" type="datetimeFigureOut">
              <a:rPr lang="en-US" smtClean="0"/>
              <a:t>12/6/2021</a:t>
            </a:fld>
            <a:endParaRPr lang="en-US"/>
          </a:p>
        </p:txBody>
      </p:sp>
      <p:sp>
        <p:nvSpPr>
          <p:cNvPr id="4" name="Footer Placeholder 3">
            <a:extLst>
              <a:ext uri="{FF2B5EF4-FFF2-40B4-BE49-F238E27FC236}">
                <a16:creationId xmlns:a16="http://schemas.microsoft.com/office/drawing/2014/main" id="{F0B95722-B45A-4DD6-9752-5D445385BD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CF1981-BDEC-4BC0-9258-AE113838BE38}"/>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356401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D9A2CF-2364-4DD0-A3FE-DB2148B4C811}"/>
              </a:ext>
            </a:extLst>
          </p:cNvPr>
          <p:cNvSpPr>
            <a:spLocks noGrp="1"/>
          </p:cNvSpPr>
          <p:nvPr>
            <p:ph type="dt" sz="half" idx="10"/>
          </p:nvPr>
        </p:nvSpPr>
        <p:spPr/>
        <p:txBody>
          <a:bodyPr/>
          <a:lstStyle/>
          <a:p>
            <a:fld id="{479F99D7-E8FE-46D9-9EA3-C47938C3C103}" type="datetimeFigureOut">
              <a:rPr lang="en-US" smtClean="0"/>
              <a:t>12/6/2021</a:t>
            </a:fld>
            <a:endParaRPr lang="en-US"/>
          </a:p>
        </p:txBody>
      </p:sp>
      <p:sp>
        <p:nvSpPr>
          <p:cNvPr id="3" name="Footer Placeholder 2">
            <a:extLst>
              <a:ext uri="{FF2B5EF4-FFF2-40B4-BE49-F238E27FC236}">
                <a16:creationId xmlns:a16="http://schemas.microsoft.com/office/drawing/2014/main" id="{43845FA2-A14C-4A70-BA05-4235CFE0B1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FBCEFD-AC88-4FEE-9B54-D1E821BC0E8C}"/>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216516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D73C-7F2B-4F75-9422-B644A1D0A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A2F45C-1255-471B-A660-941AF3E61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5F71CE-DB18-4B9B-8601-54CDA4745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A6165-5EA4-4099-AE9C-14E2B56F4280}"/>
              </a:ext>
            </a:extLst>
          </p:cNvPr>
          <p:cNvSpPr>
            <a:spLocks noGrp="1"/>
          </p:cNvSpPr>
          <p:nvPr>
            <p:ph type="dt" sz="half" idx="10"/>
          </p:nvPr>
        </p:nvSpPr>
        <p:spPr/>
        <p:txBody>
          <a:bodyPr/>
          <a:lstStyle/>
          <a:p>
            <a:fld id="{479F99D7-E8FE-46D9-9EA3-C47938C3C103}" type="datetimeFigureOut">
              <a:rPr lang="en-US" smtClean="0"/>
              <a:t>12/6/2021</a:t>
            </a:fld>
            <a:endParaRPr lang="en-US"/>
          </a:p>
        </p:txBody>
      </p:sp>
      <p:sp>
        <p:nvSpPr>
          <p:cNvPr id="6" name="Footer Placeholder 5">
            <a:extLst>
              <a:ext uri="{FF2B5EF4-FFF2-40B4-BE49-F238E27FC236}">
                <a16:creationId xmlns:a16="http://schemas.microsoft.com/office/drawing/2014/main" id="{97533A4C-8A1D-4A07-ACC2-35FD1CB38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271891-DC7B-4AE9-A81C-76AB1A898734}"/>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321098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C0CE-9510-4651-B75E-6A679DFED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14F639-EDCE-4959-B3B2-5FB340FD8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605408-612D-49F0-B80E-9ED0EA767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4866-2A83-473A-8B65-7EB796D08FEF}"/>
              </a:ext>
            </a:extLst>
          </p:cNvPr>
          <p:cNvSpPr>
            <a:spLocks noGrp="1"/>
          </p:cNvSpPr>
          <p:nvPr>
            <p:ph type="dt" sz="half" idx="10"/>
          </p:nvPr>
        </p:nvSpPr>
        <p:spPr/>
        <p:txBody>
          <a:bodyPr/>
          <a:lstStyle/>
          <a:p>
            <a:fld id="{479F99D7-E8FE-46D9-9EA3-C47938C3C103}" type="datetimeFigureOut">
              <a:rPr lang="en-US" smtClean="0"/>
              <a:t>12/6/2021</a:t>
            </a:fld>
            <a:endParaRPr lang="en-US"/>
          </a:p>
        </p:txBody>
      </p:sp>
      <p:sp>
        <p:nvSpPr>
          <p:cNvPr id="6" name="Footer Placeholder 5">
            <a:extLst>
              <a:ext uri="{FF2B5EF4-FFF2-40B4-BE49-F238E27FC236}">
                <a16:creationId xmlns:a16="http://schemas.microsoft.com/office/drawing/2014/main" id="{C3D04B9D-C16A-477C-9056-DE76E2622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60F6A-3718-4A8F-B676-67B55F1B36D6}"/>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3536210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9E5AA-88BB-43A7-B0DB-4A3690A36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AE0FD9-8315-47BF-B804-1D0C81C51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3390-A91D-4F9F-9B96-793919882E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F99D7-E8FE-46D9-9EA3-C47938C3C103}" type="datetimeFigureOut">
              <a:rPr lang="en-US" smtClean="0"/>
              <a:t>12/6/2021</a:t>
            </a:fld>
            <a:endParaRPr lang="en-US"/>
          </a:p>
        </p:txBody>
      </p:sp>
      <p:sp>
        <p:nvSpPr>
          <p:cNvPr id="5" name="Footer Placeholder 4">
            <a:extLst>
              <a:ext uri="{FF2B5EF4-FFF2-40B4-BE49-F238E27FC236}">
                <a16:creationId xmlns:a16="http://schemas.microsoft.com/office/drawing/2014/main" id="{3060935B-F975-4CE7-BA74-9540BD13B4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27735C-19F3-4EB9-AF73-F2434F2A3E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34888-4C45-4B8F-B7EA-06FB8BA2FD88}" type="slidenum">
              <a:rPr lang="en-US" smtClean="0"/>
              <a:t>‹#›</a:t>
            </a:fld>
            <a:endParaRPr lang="en-US"/>
          </a:p>
        </p:txBody>
      </p:sp>
    </p:spTree>
    <p:extLst>
      <p:ext uri="{BB962C8B-B14F-4D97-AF65-F5344CB8AC3E}">
        <p14:creationId xmlns:p14="http://schemas.microsoft.com/office/powerpoint/2010/main" val="3484489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0A9049-56AC-48DF-BCDA-D27FD9176D9A}"/>
              </a:ext>
            </a:extLst>
          </p:cNvPr>
          <p:cNvPicPr>
            <a:picLocks noChangeAspect="1"/>
          </p:cNvPicPr>
          <p:nvPr/>
        </p:nvPicPr>
        <p:blipFill rotWithShape="1">
          <a:blip r:embed="rId2"/>
          <a:srcRect t="23358" r="2701" b="890"/>
          <a:stretch/>
        </p:blipFill>
        <p:spPr>
          <a:xfrm>
            <a:off x="20" y="10"/>
            <a:ext cx="12191980" cy="6857990"/>
          </a:xfrm>
          <a:prstGeom prst="rect">
            <a:avLst/>
          </a:prstGeom>
        </p:spPr>
      </p:pic>
      <p:sp>
        <p:nvSpPr>
          <p:cNvPr id="34" name="Rectangle 1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8F7B77-14F8-478A-A6C0-0904FDCD4978}"/>
              </a:ext>
            </a:extLst>
          </p:cNvPr>
          <p:cNvSpPr>
            <a:spLocks noGrp="1"/>
          </p:cNvSpPr>
          <p:nvPr>
            <p:ph type="ctrTitle"/>
          </p:nvPr>
        </p:nvSpPr>
        <p:spPr>
          <a:xfrm>
            <a:off x="404553" y="3091928"/>
            <a:ext cx="9078562" cy="2387600"/>
          </a:xfrm>
        </p:spPr>
        <p:txBody>
          <a:bodyPr>
            <a:normAutofit/>
          </a:bodyPr>
          <a:lstStyle/>
          <a:p>
            <a:pPr algn="l"/>
            <a:r>
              <a:rPr lang="en-US" sz="6600" b="1"/>
              <a:t>Machine Learning Introduction</a:t>
            </a:r>
          </a:p>
        </p:txBody>
      </p:sp>
      <p:sp>
        <p:nvSpPr>
          <p:cNvPr id="20" name="Rectangle: Rounded Corners 1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37BFADD-C56F-4911-A03D-B41D1F163507}"/>
              </a:ext>
            </a:extLst>
          </p:cNvPr>
          <p:cNvSpPr>
            <a:spLocks noGrp="1"/>
          </p:cNvSpPr>
          <p:nvPr>
            <p:ph type="subTitle" idx="1"/>
          </p:nvPr>
        </p:nvSpPr>
        <p:spPr>
          <a:xfrm>
            <a:off x="404553" y="5624945"/>
            <a:ext cx="9078562" cy="592975"/>
          </a:xfrm>
        </p:spPr>
        <p:txBody>
          <a:bodyPr anchor="ctr">
            <a:normAutofit/>
          </a:bodyPr>
          <a:lstStyle/>
          <a:p>
            <a:pPr algn="l"/>
            <a:r>
              <a:rPr lang="en-US" dirty="0"/>
              <a:t>AWS </a:t>
            </a:r>
            <a:r>
              <a:rPr lang="en-US" dirty="0" err="1"/>
              <a:t>Sagemaker</a:t>
            </a:r>
            <a:r>
              <a:rPr lang="en-US" dirty="0"/>
              <a:t> Canvas Tutorial</a:t>
            </a:r>
          </a:p>
        </p:txBody>
      </p:sp>
    </p:spTree>
    <p:extLst>
      <p:ext uri="{BB962C8B-B14F-4D97-AF65-F5344CB8AC3E}">
        <p14:creationId xmlns:p14="http://schemas.microsoft.com/office/powerpoint/2010/main" val="28816917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0A9049-56AC-48DF-BCDA-D27FD9176D9A}"/>
              </a:ext>
            </a:extLst>
          </p:cNvPr>
          <p:cNvPicPr>
            <a:picLocks noChangeAspect="1"/>
          </p:cNvPicPr>
          <p:nvPr/>
        </p:nvPicPr>
        <p:blipFill rotWithShape="1">
          <a:blip r:embed="rId2"/>
          <a:srcRect l="16978" t="3845" b="5245"/>
          <a:stretch/>
        </p:blipFill>
        <p:spPr>
          <a:xfrm>
            <a:off x="-2" y="10"/>
            <a:ext cx="8668512" cy="6857990"/>
          </a:xfrm>
          <a:prstGeom prst="rect">
            <a:avLst/>
          </a:prstGeom>
        </p:spPr>
      </p:pic>
      <p:sp>
        <p:nvSpPr>
          <p:cNvPr id="41" name="Rectangle 4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8F7B77-14F8-478A-A6C0-0904FDCD4978}"/>
              </a:ext>
            </a:extLst>
          </p:cNvPr>
          <p:cNvSpPr>
            <a:spLocks noGrp="1"/>
          </p:cNvSpPr>
          <p:nvPr>
            <p:ph type="ctrTitle"/>
          </p:nvPr>
        </p:nvSpPr>
        <p:spPr>
          <a:xfrm>
            <a:off x="7848600" y="1122363"/>
            <a:ext cx="4023360" cy="3204134"/>
          </a:xfrm>
        </p:spPr>
        <p:txBody>
          <a:bodyPr anchor="b">
            <a:normAutofit/>
          </a:bodyPr>
          <a:lstStyle/>
          <a:p>
            <a:pPr marL="0" indent="0" algn="l">
              <a:buNone/>
            </a:pPr>
            <a:r>
              <a:rPr lang="en-US" sz="1900"/>
              <a:t>Machine Learning is a general name given to an extensive collection of algorithms that are used to allow a computer to identify patterns in past data and use those patterns to predict future results. </a:t>
            </a:r>
            <a:br>
              <a:rPr lang="en-US" sz="1900"/>
            </a:br>
            <a:br>
              <a:rPr lang="en-US" sz="1900"/>
            </a:br>
            <a:r>
              <a:rPr lang="en-US" sz="1900"/>
              <a:t>The field of Machine Learning is considered to be a subset of a field called Artificial Intelligence. Often, the terms concatenated together as AI/ML.</a:t>
            </a:r>
          </a:p>
        </p:txBody>
      </p:sp>
      <p:sp>
        <p:nvSpPr>
          <p:cNvPr id="3" name="Subtitle 2">
            <a:extLst>
              <a:ext uri="{FF2B5EF4-FFF2-40B4-BE49-F238E27FC236}">
                <a16:creationId xmlns:a16="http://schemas.microsoft.com/office/drawing/2014/main" id="{737BFADD-C56F-4911-A03D-B41D1F163507}"/>
              </a:ext>
            </a:extLst>
          </p:cNvPr>
          <p:cNvSpPr>
            <a:spLocks noGrp="1"/>
          </p:cNvSpPr>
          <p:nvPr>
            <p:ph type="subTitle" idx="1"/>
          </p:nvPr>
        </p:nvSpPr>
        <p:spPr>
          <a:xfrm>
            <a:off x="7848600" y="6232317"/>
            <a:ext cx="4023360" cy="460207"/>
          </a:xfrm>
        </p:spPr>
        <p:txBody>
          <a:bodyPr>
            <a:normAutofit/>
          </a:bodyPr>
          <a:lstStyle/>
          <a:p>
            <a:pPr algn="l"/>
            <a:r>
              <a:rPr lang="en-US" sz="2000" dirty="0">
                <a:solidFill>
                  <a:srgbClr val="00B0F0"/>
                </a:solidFill>
              </a:rPr>
              <a:t>AWS </a:t>
            </a:r>
            <a:r>
              <a:rPr lang="en-US" sz="2000" dirty="0" err="1">
                <a:solidFill>
                  <a:srgbClr val="00B0F0"/>
                </a:solidFill>
              </a:rPr>
              <a:t>Sagemaker</a:t>
            </a:r>
            <a:r>
              <a:rPr lang="en-US" sz="2000" dirty="0">
                <a:solidFill>
                  <a:srgbClr val="00B0F0"/>
                </a:solidFill>
              </a:rPr>
              <a:t> Canvas Tutorial</a:t>
            </a:r>
          </a:p>
        </p:txBody>
      </p:sp>
      <p:sp>
        <p:nvSpPr>
          <p:cNvPr id="43"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63717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0A9049-56AC-48DF-BCDA-D27FD9176D9A}"/>
              </a:ext>
            </a:extLst>
          </p:cNvPr>
          <p:cNvPicPr>
            <a:picLocks noChangeAspect="1"/>
          </p:cNvPicPr>
          <p:nvPr/>
        </p:nvPicPr>
        <p:blipFill rotWithShape="1">
          <a:blip r:embed="rId2"/>
          <a:srcRect l="16978" t="3845" b="5245"/>
          <a:stretch/>
        </p:blipFill>
        <p:spPr>
          <a:xfrm>
            <a:off x="3524413" y="0"/>
            <a:ext cx="8668512" cy="6857990"/>
          </a:xfrm>
          <a:prstGeom prst="rect">
            <a:avLst/>
          </a:prstGeom>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8F7B77-14F8-478A-A6C0-0904FDCD4978}"/>
              </a:ext>
            </a:extLst>
          </p:cNvPr>
          <p:cNvSpPr>
            <a:spLocks noGrp="1"/>
          </p:cNvSpPr>
          <p:nvPr>
            <p:ph type="ctrTitle"/>
          </p:nvPr>
        </p:nvSpPr>
        <p:spPr>
          <a:xfrm>
            <a:off x="477980" y="1122363"/>
            <a:ext cx="5120179" cy="3204134"/>
          </a:xfrm>
        </p:spPr>
        <p:txBody>
          <a:bodyPr anchor="b">
            <a:noAutofit/>
          </a:bodyPr>
          <a:lstStyle/>
          <a:p>
            <a:pPr algn="l"/>
            <a:r>
              <a:rPr lang="en-US" sz="1400" dirty="0"/>
              <a:t>Recommendation systems on your favorite streaming services like Netflix or Spotify are run by machine learning.</a:t>
            </a:r>
            <a:br>
              <a:rPr lang="en-US" sz="1400" dirty="0"/>
            </a:br>
            <a:br>
              <a:rPr lang="en-US" sz="1400" dirty="0"/>
            </a:br>
            <a:r>
              <a:rPr lang="en-US" sz="1400" dirty="0"/>
              <a:t>Search engines use machine learning to clarify and optimize your search results.</a:t>
            </a:r>
            <a:br>
              <a:rPr lang="en-US" sz="1400" dirty="0"/>
            </a:br>
            <a:br>
              <a:rPr lang="en-US" sz="1400" dirty="0"/>
            </a:br>
            <a:r>
              <a:rPr lang="en-US" sz="1400" dirty="0"/>
              <a:t>Social media channels recommend friends, groups and videos to watch.</a:t>
            </a:r>
            <a:br>
              <a:rPr lang="en-US" sz="1400" dirty="0"/>
            </a:br>
            <a:br>
              <a:rPr lang="en-US" sz="1400" dirty="0"/>
            </a:br>
            <a:r>
              <a:rPr lang="en-US" sz="1400" dirty="0"/>
              <a:t>If you have a modern fridge, often these learn when you use it the most and cool it in anticipation of dinner time.</a:t>
            </a:r>
            <a:br>
              <a:rPr lang="en-US" sz="1400" dirty="0"/>
            </a:br>
            <a:br>
              <a:rPr lang="en-US" sz="1400" dirty="0"/>
            </a:br>
            <a:r>
              <a:rPr lang="en-US" sz="1400" dirty="0"/>
              <a:t>GPS anticipates what parts of your route will have heavy traffic and re-routes you using machine learning algorithms.</a:t>
            </a:r>
            <a:br>
              <a:rPr lang="en-US" sz="1400" dirty="0"/>
            </a:br>
            <a:r>
              <a:rPr lang="en-US" sz="1400" dirty="0"/>
              <a:t>	</a:t>
            </a:r>
            <a:br>
              <a:rPr lang="en-US" sz="1400" dirty="0"/>
            </a:br>
            <a:r>
              <a:rPr lang="en-US" sz="1400" dirty="0"/>
              <a:t>Voice-based assistants like Alexa and Siri use machine learning to operate.</a:t>
            </a:r>
          </a:p>
        </p:txBody>
      </p:sp>
      <p:sp>
        <p:nvSpPr>
          <p:cNvPr id="3" name="Subtitle 2">
            <a:extLst>
              <a:ext uri="{FF2B5EF4-FFF2-40B4-BE49-F238E27FC236}">
                <a16:creationId xmlns:a16="http://schemas.microsoft.com/office/drawing/2014/main" id="{737BFADD-C56F-4911-A03D-B41D1F163507}"/>
              </a:ext>
            </a:extLst>
          </p:cNvPr>
          <p:cNvSpPr>
            <a:spLocks noGrp="1"/>
          </p:cNvSpPr>
          <p:nvPr>
            <p:ph type="subTitle" idx="1"/>
          </p:nvPr>
        </p:nvSpPr>
        <p:spPr>
          <a:xfrm>
            <a:off x="309974" y="6026643"/>
            <a:ext cx="4023359" cy="411347"/>
          </a:xfrm>
        </p:spPr>
        <p:txBody>
          <a:bodyPr>
            <a:normAutofit/>
          </a:bodyPr>
          <a:lstStyle/>
          <a:p>
            <a:pPr algn="l"/>
            <a:r>
              <a:rPr lang="en-US" sz="2000" dirty="0">
                <a:solidFill>
                  <a:srgbClr val="00B0F0"/>
                </a:solidFill>
              </a:rPr>
              <a:t>AWS </a:t>
            </a:r>
            <a:r>
              <a:rPr lang="en-US" sz="2000" dirty="0" err="1">
                <a:solidFill>
                  <a:srgbClr val="00B0F0"/>
                </a:solidFill>
              </a:rPr>
              <a:t>Sagemaker</a:t>
            </a:r>
            <a:r>
              <a:rPr lang="en-US" sz="2000" dirty="0">
                <a:solidFill>
                  <a:srgbClr val="00B0F0"/>
                </a:solidFill>
              </a:rPr>
              <a:t> Canvas Tutorial</a:t>
            </a:r>
          </a:p>
        </p:txBody>
      </p:sp>
      <p:sp>
        <p:nvSpPr>
          <p:cNvPr id="29"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73162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0A9049-56AC-48DF-BCDA-D27FD9176D9A}"/>
              </a:ext>
            </a:extLst>
          </p:cNvPr>
          <p:cNvPicPr>
            <a:picLocks noChangeAspect="1"/>
          </p:cNvPicPr>
          <p:nvPr/>
        </p:nvPicPr>
        <p:blipFill rotWithShape="1">
          <a:blip r:embed="rId2"/>
          <a:srcRect l="16978" t="3845" b="5245"/>
          <a:stretch/>
        </p:blipFill>
        <p:spPr>
          <a:xfrm>
            <a:off x="3523488" y="0"/>
            <a:ext cx="8668512" cy="6858000"/>
          </a:xfrm>
          <a:prstGeom prst="rect">
            <a:avLst/>
          </a:prstGeom>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8F7B77-14F8-478A-A6C0-0904FDCD4978}"/>
              </a:ext>
            </a:extLst>
          </p:cNvPr>
          <p:cNvSpPr>
            <a:spLocks noGrp="1"/>
          </p:cNvSpPr>
          <p:nvPr>
            <p:ph type="ctrTitle"/>
          </p:nvPr>
        </p:nvSpPr>
        <p:spPr>
          <a:xfrm>
            <a:off x="477980" y="1122363"/>
            <a:ext cx="5861860" cy="3204134"/>
          </a:xfrm>
        </p:spPr>
        <p:txBody>
          <a:bodyPr anchor="b">
            <a:noAutofit/>
          </a:bodyPr>
          <a:lstStyle/>
          <a:p>
            <a:pPr algn="l"/>
            <a:r>
              <a:rPr lang="en-US" sz="2400" dirty="0"/>
              <a:t>ML is used by : </a:t>
            </a:r>
            <a:br>
              <a:rPr lang="en-US" sz="2400" dirty="0"/>
            </a:br>
            <a:br>
              <a:rPr lang="en-US" sz="2400" dirty="0"/>
            </a:br>
            <a:r>
              <a:rPr lang="en-US" sz="2400" dirty="0"/>
              <a:t>Google</a:t>
            </a:r>
            <a:br>
              <a:rPr lang="en-US" sz="2400" dirty="0"/>
            </a:br>
            <a:r>
              <a:rPr lang="en-US" sz="2400" dirty="0"/>
              <a:t>Amazon</a:t>
            </a:r>
            <a:br>
              <a:rPr lang="en-US" sz="2400" dirty="0"/>
            </a:br>
            <a:r>
              <a:rPr lang="en-US" sz="2400" dirty="0"/>
              <a:t>Oracle</a:t>
            </a:r>
            <a:br>
              <a:rPr lang="en-US" sz="2400" dirty="0"/>
            </a:br>
            <a:r>
              <a:rPr lang="en-US" sz="2400" dirty="0"/>
              <a:t>Red Hat</a:t>
            </a:r>
            <a:br>
              <a:rPr lang="en-US" sz="2400" dirty="0"/>
            </a:br>
            <a:r>
              <a:rPr lang="en-US" sz="2400" dirty="0"/>
              <a:t>Netflix</a:t>
            </a:r>
            <a:br>
              <a:rPr lang="en-US" sz="2400" dirty="0"/>
            </a:br>
            <a:r>
              <a:rPr lang="en-US" sz="2400" dirty="0"/>
              <a:t>Microsoft</a:t>
            </a:r>
            <a:br>
              <a:rPr lang="en-US" sz="2400" dirty="0"/>
            </a:br>
            <a:r>
              <a:rPr lang="en-US" sz="2400" dirty="0"/>
              <a:t>IBM </a:t>
            </a:r>
            <a:br>
              <a:rPr lang="en-US" sz="2400" dirty="0"/>
            </a:br>
            <a:r>
              <a:rPr lang="en-US" sz="2400" dirty="0"/>
              <a:t>…and almost every big or small organization !</a:t>
            </a:r>
          </a:p>
        </p:txBody>
      </p:sp>
      <p:sp>
        <p:nvSpPr>
          <p:cNvPr id="3" name="Subtitle 2">
            <a:extLst>
              <a:ext uri="{FF2B5EF4-FFF2-40B4-BE49-F238E27FC236}">
                <a16:creationId xmlns:a16="http://schemas.microsoft.com/office/drawing/2014/main" id="{737BFADD-C56F-4911-A03D-B41D1F163507}"/>
              </a:ext>
            </a:extLst>
          </p:cNvPr>
          <p:cNvSpPr>
            <a:spLocks noGrp="1"/>
          </p:cNvSpPr>
          <p:nvPr>
            <p:ph type="subTitle" idx="1"/>
          </p:nvPr>
        </p:nvSpPr>
        <p:spPr>
          <a:xfrm>
            <a:off x="309974" y="6026643"/>
            <a:ext cx="4023359" cy="411347"/>
          </a:xfrm>
        </p:spPr>
        <p:txBody>
          <a:bodyPr>
            <a:normAutofit/>
          </a:bodyPr>
          <a:lstStyle/>
          <a:p>
            <a:pPr algn="l"/>
            <a:r>
              <a:rPr lang="en-US" sz="2000" dirty="0">
                <a:solidFill>
                  <a:srgbClr val="00B0F0"/>
                </a:solidFill>
              </a:rPr>
              <a:t>AWS </a:t>
            </a:r>
            <a:r>
              <a:rPr lang="en-US" sz="2000" dirty="0" err="1">
                <a:solidFill>
                  <a:srgbClr val="00B0F0"/>
                </a:solidFill>
              </a:rPr>
              <a:t>Sagemaker</a:t>
            </a:r>
            <a:r>
              <a:rPr lang="en-US" sz="2000" dirty="0">
                <a:solidFill>
                  <a:srgbClr val="00B0F0"/>
                </a:solidFill>
              </a:rPr>
              <a:t> Canvas Tutorial</a:t>
            </a:r>
          </a:p>
        </p:txBody>
      </p:sp>
      <p:sp>
        <p:nvSpPr>
          <p:cNvPr id="29"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7081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3">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5">
            <a:extLst>
              <a:ext uri="{FF2B5EF4-FFF2-40B4-BE49-F238E27FC236}">
                <a16:creationId xmlns:a16="http://schemas.microsoft.com/office/drawing/2014/main" id="{AF695F69-7001-421E-98A8-E74156934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0A9049-56AC-48DF-BCDA-D27FD9176D9A}"/>
              </a:ext>
            </a:extLst>
          </p:cNvPr>
          <p:cNvPicPr>
            <a:picLocks noChangeAspect="1"/>
          </p:cNvPicPr>
          <p:nvPr/>
        </p:nvPicPr>
        <p:blipFill rotWithShape="1">
          <a:blip r:embed="rId2"/>
          <a:srcRect l="26378" r="9400"/>
          <a:stretch/>
        </p:blipFill>
        <p:spPr>
          <a:xfrm>
            <a:off x="6096010" y="10"/>
            <a:ext cx="6095999" cy="6857990"/>
          </a:xfrm>
          <a:custGeom>
            <a:avLst/>
            <a:gdLst/>
            <a:ahLst/>
            <a:cxnLst/>
            <a:rect l="l" t="t" r="r" b="b"/>
            <a:pathLst>
              <a:path w="6095999" h="6858000">
                <a:moveTo>
                  <a:pt x="0" y="0"/>
                </a:moveTo>
                <a:lnTo>
                  <a:pt x="6095999" y="0"/>
                </a:lnTo>
                <a:lnTo>
                  <a:pt x="6095999" y="6858000"/>
                </a:lnTo>
                <a:lnTo>
                  <a:pt x="0" y="6858000"/>
                </a:lnTo>
                <a:lnTo>
                  <a:pt x="0" y="6857999"/>
                </a:lnTo>
                <a:lnTo>
                  <a:pt x="4220980" y="6857999"/>
                </a:lnTo>
                <a:lnTo>
                  <a:pt x="4213164" y="6851010"/>
                </a:lnTo>
                <a:cubicBezTo>
                  <a:pt x="4181666" y="6825777"/>
                  <a:pt x="4066661" y="6744343"/>
                  <a:pt x="4062999" y="6737842"/>
                </a:cubicBezTo>
                <a:cubicBezTo>
                  <a:pt x="4024279" y="6693220"/>
                  <a:pt x="4060463" y="6731339"/>
                  <a:pt x="3994350" y="6686435"/>
                </a:cubicBezTo>
                <a:cubicBezTo>
                  <a:pt x="3947033" y="6670674"/>
                  <a:pt x="3899856" y="6566625"/>
                  <a:pt x="3859426" y="6512643"/>
                </a:cubicBezTo>
                <a:cubicBezTo>
                  <a:pt x="3843619" y="6494605"/>
                  <a:pt x="3819111" y="6476220"/>
                  <a:pt x="3795266" y="6469055"/>
                </a:cubicBezTo>
                <a:cubicBezTo>
                  <a:pt x="3772240" y="6479507"/>
                  <a:pt x="3769424" y="6446115"/>
                  <a:pt x="3752228" y="6440526"/>
                </a:cubicBezTo>
                <a:cubicBezTo>
                  <a:pt x="3742060" y="6447641"/>
                  <a:pt x="3719048" y="6424775"/>
                  <a:pt x="3716355" y="6414007"/>
                </a:cubicBezTo>
                <a:cubicBezTo>
                  <a:pt x="3729286" y="6392352"/>
                  <a:pt x="3629924" y="6387100"/>
                  <a:pt x="3629916" y="6370687"/>
                </a:cubicBezTo>
                <a:cubicBezTo>
                  <a:pt x="3600280" y="6362353"/>
                  <a:pt x="3495200" y="6368444"/>
                  <a:pt x="3479034" y="6339494"/>
                </a:cubicBezTo>
                <a:cubicBezTo>
                  <a:pt x="3420435" y="6317314"/>
                  <a:pt x="3345614" y="6290932"/>
                  <a:pt x="3319627" y="6285893"/>
                </a:cubicBezTo>
                <a:cubicBezTo>
                  <a:pt x="3282294" y="6327705"/>
                  <a:pt x="3185936" y="6185255"/>
                  <a:pt x="3075494" y="6164273"/>
                </a:cubicBezTo>
                <a:cubicBezTo>
                  <a:pt x="3059427" y="6166243"/>
                  <a:pt x="3051440" y="6164859"/>
                  <a:pt x="3050019" y="6153683"/>
                </a:cubicBezTo>
                <a:cubicBezTo>
                  <a:pt x="3016030" y="6146243"/>
                  <a:pt x="2991340" y="6114870"/>
                  <a:pt x="2963636" y="6123708"/>
                </a:cubicBezTo>
                <a:cubicBezTo>
                  <a:pt x="2928425" y="6105855"/>
                  <a:pt x="2947049" y="6092097"/>
                  <a:pt x="2914912" y="6078439"/>
                </a:cubicBezTo>
                <a:lnTo>
                  <a:pt x="2770812" y="6041758"/>
                </a:lnTo>
                <a:cubicBezTo>
                  <a:pt x="2750466" y="6034724"/>
                  <a:pt x="2729222" y="6014032"/>
                  <a:pt x="2708585" y="6007728"/>
                </a:cubicBezTo>
                <a:lnTo>
                  <a:pt x="2687072" y="6003931"/>
                </a:lnTo>
                <a:lnTo>
                  <a:pt x="2674457" y="5991515"/>
                </a:lnTo>
                <a:cubicBezTo>
                  <a:pt x="2668773" y="5988707"/>
                  <a:pt x="2661696" y="5988167"/>
                  <a:pt x="2652298" y="5991525"/>
                </a:cubicBezTo>
                <a:cubicBezTo>
                  <a:pt x="2634345" y="5986939"/>
                  <a:pt x="2583809" y="5969299"/>
                  <a:pt x="2566743" y="5963996"/>
                </a:cubicBezTo>
                <a:lnTo>
                  <a:pt x="2549903" y="5959709"/>
                </a:lnTo>
                <a:lnTo>
                  <a:pt x="2542177" y="5951723"/>
                </a:lnTo>
                <a:cubicBezTo>
                  <a:pt x="2529898" y="5945994"/>
                  <a:pt x="2498812" y="5935402"/>
                  <a:pt x="2476225" y="5925338"/>
                </a:cubicBezTo>
                <a:cubicBezTo>
                  <a:pt x="2457810" y="5911056"/>
                  <a:pt x="2433846" y="5899348"/>
                  <a:pt x="2406656" y="5891344"/>
                </a:cubicBezTo>
                <a:cubicBezTo>
                  <a:pt x="2400991" y="5896275"/>
                  <a:pt x="2393612" y="5885783"/>
                  <a:pt x="2389160" y="5883030"/>
                </a:cubicBezTo>
                <a:cubicBezTo>
                  <a:pt x="2387458" y="5886701"/>
                  <a:pt x="2375233" y="5885881"/>
                  <a:pt x="2372540" y="5881920"/>
                </a:cubicBezTo>
                <a:cubicBezTo>
                  <a:pt x="2293168" y="5849488"/>
                  <a:pt x="2325743" y="5894734"/>
                  <a:pt x="2283811" y="5862541"/>
                </a:cubicBezTo>
                <a:cubicBezTo>
                  <a:pt x="2275730" y="5859531"/>
                  <a:pt x="2268484" y="5859925"/>
                  <a:pt x="2261759" y="5861764"/>
                </a:cubicBezTo>
                <a:lnTo>
                  <a:pt x="2219265" y="5849327"/>
                </a:lnTo>
                <a:cubicBezTo>
                  <a:pt x="2203078" y="5842651"/>
                  <a:pt x="2185672" y="5837119"/>
                  <a:pt x="2167456" y="5832891"/>
                </a:cubicBezTo>
                <a:cubicBezTo>
                  <a:pt x="2161387" y="5839963"/>
                  <a:pt x="2149583" y="5826532"/>
                  <a:pt x="2143288" y="5823218"/>
                </a:cubicBezTo>
                <a:cubicBezTo>
                  <a:pt x="2141966" y="5828274"/>
                  <a:pt x="2126227" y="5828196"/>
                  <a:pt x="2121889" y="5823116"/>
                </a:cubicBezTo>
                <a:cubicBezTo>
                  <a:pt x="2013448" y="5786297"/>
                  <a:pt x="2065303" y="5844161"/>
                  <a:pt x="2004548" y="5804552"/>
                </a:cubicBezTo>
                <a:cubicBezTo>
                  <a:pt x="1993575" y="5801194"/>
                  <a:pt x="1984449" y="5802325"/>
                  <a:pt x="1976317" y="5805346"/>
                </a:cubicBezTo>
                <a:lnTo>
                  <a:pt x="1960968" y="5813703"/>
                </a:lnTo>
                <a:lnTo>
                  <a:pt x="1951886" y="5808313"/>
                </a:lnTo>
                <a:cubicBezTo>
                  <a:pt x="1914205" y="5801767"/>
                  <a:pt x="1900427" y="5810657"/>
                  <a:pt x="1881129" y="5796205"/>
                </a:cubicBezTo>
                <a:cubicBezTo>
                  <a:pt x="1847467" y="5788576"/>
                  <a:pt x="1808824" y="5783942"/>
                  <a:pt x="1778393" y="5776687"/>
                </a:cubicBezTo>
                <a:cubicBezTo>
                  <a:pt x="1764338" y="5756704"/>
                  <a:pt x="1721542" y="5761928"/>
                  <a:pt x="1698544" y="5752677"/>
                </a:cubicBezTo>
                <a:cubicBezTo>
                  <a:pt x="1688689" y="5744367"/>
                  <a:pt x="1680710" y="5741898"/>
                  <a:pt x="1667763" y="5746936"/>
                </a:cubicBezTo>
                <a:cubicBezTo>
                  <a:pt x="1622782" y="5706970"/>
                  <a:pt x="1636232" y="5740258"/>
                  <a:pt x="1589890" y="5720079"/>
                </a:cubicBezTo>
                <a:cubicBezTo>
                  <a:pt x="1550522" y="5700408"/>
                  <a:pt x="1504390" y="5684235"/>
                  <a:pt x="1470745" y="5647268"/>
                </a:cubicBezTo>
                <a:cubicBezTo>
                  <a:pt x="1465307" y="5637473"/>
                  <a:pt x="1447590" y="5631171"/>
                  <a:pt x="1431171" y="5633192"/>
                </a:cubicBezTo>
                <a:cubicBezTo>
                  <a:pt x="1428344" y="5633540"/>
                  <a:pt x="1425665" y="5634127"/>
                  <a:pt x="1423215" y="5634934"/>
                </a:cubicBezTo>
                <a:cubicBezTo>
                  <a:pt x="1404063" y="5609561"/>
                  <a:pt x="1384477" y="5616951"/>
                  <a:pt x="1377158" y="5600720"/>
                </a:cubicBezTo>
                <a:cubicBezTo>
                  <a:pt x="1337416" y="5587406"/>
                  <a:pt x="1299119" y="5594952"/>
                  <a:pt x="1292001" y="5580595"/>
                </a:cubicBezTo>
                <a:cubicBezTo>
                  <a:pt x="1270404" y="5577445"/>
                  <a:pt x="1236263" y="5586393"/>
                  <a:pt x="1224877" y="5570207"/>
                </a:cubicBezTo>
                <a:cubicBezTo>
                  <a:pt x="1218892" y="5580643"/>
                  <a:pt x="1203320" y="5557444"/>
                  <a:pt x="1188481" y="5562311"/>
                </a:cubicBezTo>
                <a:cubicBezTo>
                  <a:pt x="1177571" y="5566931"/>
                  <a:pt x="1170302" y="5560971"/>
                  <a:pt x="1160620" y="5558862"/>
                </a:cubicBezTo>
                <a:cubicBezTo>
                  <a:pt x="1146504" y="5561577"/>
                  <a:pt x="1106544" y="5545833"/>
                  <a:pt x="1097113" y="5537725"/>
                </a:cubicBezTo>
                <a:cubicBezTo>
                  <a:pt x="1076260" y="5511528"/>
                  <a:pt x="1012618" y="5517876"/>
                  <a:pt x="994944" y="5497522"/>
                </a:cubicBezTo>
                <a:cubicBezTo>
                  <a:pt x="987638" y="5493756"/>
                  <a:pt x="980141" y="5491480"/>
                  <a:pt x="972567" y="5490138"/>
                </a:cubicBezTo>
                <a:lnTo>
                  <a:pt x="927036" y="5488921"/>
                </a:lnTo>
                <a:lnTo>
                  <a:pt x="905198" y="5488488"/>
                </a:lnTo>
                <a:cubicBezTo>
                  <a:pt x="920127" y="5466532"/>
                  <a:pt x="847550" y="5479119"/>
                  <a:pt x="871473" y="5463326"/>
                </a:cubicBezTo>
                <a:cubicBezTo>
                  <a:pt x="835241" y="5455796"/>
                  <a:pt x="824844" y="5441869"/>
                  <a:pt x="787335" y="5431076"/>
                </a:cubicBezTo>
                <a:lnTo>
                  <a:pt x="646418" y="5398569"/>
                </a:lnTo>
                <a:cubicBezTo>
                  <a:pt x="594533" y="5378172"/>
                  <a:pt x="569175" y="5376706"/>
                  <a:pt x="522316" y="5365133"/>
                </a:cubicBezTo>
                <a:cubicBezTo>
                  <a:pt x="485699" y="5316148"/>
                  <a:pt x="451396" y="5327743"/>
                  <a:pt x="425051" y="5295085"/>
                </a:cubicBezTo>
                <a:cubicBezTo>
                  <a:pt x="373115" y="5280721"/>
                  <a:pt x="376598" y="5265782"/>
                  <a:pt x="318461" y="5265657"/>
                </a:cubicBezTo>
                <a:lnTo>
                  <a:pt x="266536" y="5232252"/>
                </a:lnTo>
                <a:cubicBezTo>
                  <a:pt x="254867" y="5225616"/>
                  <a:pt x="251642" y="5227516"/>
                  <a:pt x="248444" y="5225838"/>
                </a:cubicBezTo>
                <a:lnTo>
                  <a:pt x="247345" y="5222181"/>
                </a:lnTo>
                <a:lnTo>
                  <a:pt x="237345" y="5217023"/>
                </a:lnTo>
                <a:lnTo>
                  <a:pt x="219603" y="5204977"/>
                </a:lnTo>
                <a:lnTo>
                  <a:pt x="214443" y="5204489"/>
                </a:lnTo>
                <a:lnTo>
                  <a:pt x="184816" y="5189073"/>
                </a:lnTo>
                <a:lnTo>
                  <a:pt x="183534" y="5189699"/>
                </a:lnTo>
                <a:cubicBezTo>
                  <a:pt x="179981" y="5190754"/>
                  <a:pt x="176085" y="5190869"/>
                  <a:pt x="171363" y="5189023"/>
                </a:cubicBezTo>
                <a:cubicBezTo>
                  <a:pt x="165797" y="5204157"/>
                  <a:pt x="163531" y="5192594"/>
                  <a:pt x="150096" y="5185813"/>
                </a:cubicBezTo>
                <a:lnTo>
                  <a:pt x="59253" y="5172817"/>
                </a:lnTo>
                <a:lnTo>
                  <a:pt x="52526" y="5170052"/>
                </a:lnTo>
                <a:lnTo>
                  <a:pt x="52188" y="5170183"/>
                </a:lnTo>
                <a:cubicBezTo>
                  <a:pt x="50293" y="5169980"/>
                  <a:pt x="47917" y="5169219"/>
                  <a:pt x="44687" y="5167637"/>
                </a:cubicBezTo>
                <a:lnTo>
                  <a:pt x="40261" y="5165012"/>
                </a:lnTo>
                <a:lnTo>
                  <a:pt x="27209" y="5159648"/>
                </a:lnTo>
                <a:lnTo>
                  <a:pt x="21368" y="5159036"/>
                </a:lnTo>
                <a:lnTo>
                  <a:pt x="0" y="5158850"/>
                </a:lnTo>
                <a:close/>
              </a:path>
            </a:pathLst>
          </a:custGeom>
        </p:spPr>
      </p:pic>
      <p:sp>
        <p:nvSpPr>
          <p:cNvPr id="3" name="Subtitle 2">
            <a:extLst>
              <a:ext uri="{FF2B5EF4-FFF2-40B4-BE49-F238E27FC236}">
                <a16:creationId xmlns:a16="http://schemas.microsoft.com/office/drawing/2014/main" id="{737BFADD-C56F-4911-A03D-B41D1F163507}"/>
              </a:ext>
            </a:extLst>
          </p:cNvPr>
          <p:cNvSpPr>
            <a:spLocks noGrp="1"/>
          </p:cNvSpPr>
          <p:nvPr>
            <p:ph type="subTitle" idx="1"/>
          </p:nvPr>
        </p:nvSpPr>
        <p:spPr>
          <a:xfrm>
            <a:off x="274699" y="6374046"/>
            <a:ext cx="6931319" cy="349725"/>
          </a:xfrm>
        </p:spPr>
        <p:txBody>
          <a:bodyPr anchor="t">
            <a:normAutofit/>
          </a:bodyPr>
          <a:lstStyle/>
          <a:p>
            <a:pPr algn="l"/>
            <a:r>
              <a:rPr lang="en-US" sz="1600" dirty="0">
                <a:solidFill>
                  <a:srgbClr val="00B0F0"/>
                </a:solidFill>
              </a:rPr>
              <a:t>AWS </a:t>
            </a:r>
            <a:r>
              <a:rPr lang="en-US" sz="1600" dirty="0" err="1">
                <a:solidFill>
                  <a:srgbClr val="00B0F0"/>
                </a:solidFill>
              </a:rPr>
              <a:t>Sagemaker</a:t>
            </a:r>
            <a:r>
              <a:rPr lang="en-US" sz="1600" dirty="0">
                <a:solidFill>
                  <a:srgbClr val="00B0F0"/>
                </a:solidFill>
              </a:rPr>
              <a:t> Canvas Tutorial</a:t>
            </a:r>
          </a:p>
        </p:txBody>
      </p:sp>
      <p:pic>
        <p:nvPicPr>
          <p:cNvPr id="8" name="Picture 7" descr="Diagram&#10;&#10;Description automatically generated">
            <a:extLst>
              <a:ext uri="{FF2B5EF4-FFF2-40B4-BE49-F238E27FC236}">
                <a16:creationId xmlns:a16="http://schemas.microsoft.com/office/drawing/2014/main" id="{8D49926E-8925-4619-8662-8C45A1AFA2D7}"/>
              </a:ext>
            </a:extLst>
          </p:cNvPr>
          <p:cNvPicPr>
            <a:picLocks noChangeAspect="1"/>
          </p:cNvPicPr>
          <p:nvPr/>
        </p:nvPicPr>
        <p:blipFill rotWithShape="1">
          <a:blip r:embed="rId3">
            <a:extLst>
              <a:ext uri="{28A0092B-C50C-407E-A947-70E740481C1C}">
                <a14:useLocalDpi xmlns:a14="http://schemas.microsoft.com/office/drawing/2010/main" val="0"/>
              </a:ext>
            </a:extLst>
          </a:blip>
          <a:srcRect t="18" r="1" b="6030"/>
          <a:stretch/>
        </p:blipFill>
        <p:spPr>
          <a:xfrm>
            <a:off x="-5389" y="-253990"/>
            <a:ext cx="6451885" cy="5394950"/>
          </a:xfrm>
          <a:custGeom>
            <a:avLst/>
            <a:gdLst/>
            <a:ahLst/>
            <a:cxnLst/>
            <a:rect l="l" t="t" r="r" b="b"/>
            <a:pathLst>
              <a:path w="6096000" h="5158850">
                <a:moveTo>
                  <a:pt x="0" y="0"/>
                </a:moveTo>
                <a:lnTo>
                  <a:pt x="6096000" y="0"/>
                </a:lnTo>
                <a:lnTo>
                  <a:pt x="6096000" y="5158850"/>
                </a:lnTo>
                <a:lnTo>
                  <a:pt x="5957305" y="5157644"/>
                </a:lnTo>
                <a:cubicBezTo>
                  <a:pt x="5920540" y="5151975"/>
                  <a:pt x="5887096" y="5153588"/>
                  <a:pt x="5857259" y="5143603"/>
                </a:cubicBezTo>
                <a:cubicBezTo>
                  <a:pt x="5843335" y="5146861"/>
                  <a:pt x="5830921" y="5147051"/>
                  <a:pt x="5821375" y="5137142"/>
                </a:cubicBezTo>
                <a:cubicBezTo>
                  <a:pt x="5786501" y="5134144"/>
                  <a:pt x="5775399" y="5144200"/>
                  <a:pt x="5755916" y="5131695"/>
                </a:cubicBezTo>
                <a:cubicBezTo>
                  <a:pt x="5732132" y="5146996"/>
                  <a:pt x="5732735" y="5139753"/>
                  <a:pt x="5725007" y="5132964"/>
                </a:cubicBezTo>
                <a:lnTo>
                  <a:pt x="5723810" y="5132374"/>
                </a:lnTo>
                <a:lnTo>
                  <a:pt x="5720531" y="5134578"/>
                </a:lnTo>
                <a:lnTo>
                  <a:pt x="5714795" y="5134902"/>
                </a:lnTo>
                <a:lnTo>
                  <a:pt x="5700142" y="5131655"/>
                </a:lnTo>
                <a:lnTo>
                  <a:pt x="5694799" y="5129754"/>
                </a:lnTo>
                <a:cubicBezTo>
                  <a:pt x="5691058" y="5128696"/>
                  <a:pt x="5688491" y="5128320"/>
                  <a:pt x="5686627" y="5128420"/>
                </a:cubicBezTo>
                <a:lnTo>
                  <a:pt x="5686371" y="5128603"/>
                </a:lnTo>
                <a:lnTo>
                  <a:pt x="5678819" y="5126929"/>
                </a:lnTo>
                <a:cubicBezTo>
                  <a:pt x="5666199" y="5123608"/>
                  <a:pt x="5654035" y="5119908"/>
                  <a:pt x="5642547" y="5116000"/>
                </a:cubicBezTo>
                <a:cubicBezTo>
                  <a:pt x="5629445" y="5126457"/>
                  <a:pt x="5588783" y="5104807"/>
                  <a:pt x="5587979" y="5128480"/>
                </a:cubicBezTo>
                <a:cubicBezTo>
                  <a:pt x="5572317" y="5123886"/>
                  <a:pt x="5564904" y="5112774"/>
                  <a:pt x="5566635" y="5128675"/>
                </a:cubicBezTo>
                <a:cubicBezTo>
                  <a:pt x="5561375" y="5127594"/>
                  <a:pt x="5557787" y="5128327"/>
                  <a:pt x="5554953" y="5129937"/>
                </a:cubicBezTo>
                <a:lnTo>
                  <a:pt x="5554039" y="5130763"/>
                </a:lnTo>
                <a:lnTo>
                  <a:pt x="5514254" y="5120517"/>
                </a:lnTo>
                <a:lnTo>
                  <a:pt x="5492156" y="5111382"/>
                </a:lnTo>
                <a:lnTo>
                  <a:pt x="5480446" y="5107855"/>
                </a:lnTo>
                <a:lnTo>
                  <a:pt x="5477744" y="5104402"/>
                </a:lnTo>
                <a:cubicBezTo>
                  <a:pt x="5474490" y="5102038"/>
                  <a:pt x="5469391" y="5100405"/>
                  <a:pt x="5460150" y="5100442"/>
                </a:cubicBezTo>
                <a:lnTo>
                  <a:pt x="5457901" y="5100914"/>
                </a:lnTo>
                <a:lnTo>
                  <a:pt x="5444243" y="5094201"/>
                </a:lnTo>
                <a:cubicBezTo>
                  <a:pt x="5439994" y="5091441"/>
                  <a:pt x="5436419" y="5088231"/>
                  <a:pt x="5433825" y="5084410"/>
                </a:cubicBezTo>
                <a:cubicBezTo>
                  <a:pt x="5379443" y="5093528"/>
                  <a:pt x="5336110" y="5069767"/>
                  <a:pt x="5280996" y="5063773"/>
                </a:cubicBezTo>
                <a:cubicBezTo>
                  <a:pt x="5250806" y="5055129"/>
                  <a:pt x="5168599" y="5059471"/>
                  <a:pt x="5161582" y="5030966"/>
                </a:cubicBezTo>
                <a:cubicBezTo>
                  <a:pt x="5121870" y="5022662"/>
                  <a:pt x="5095637" y="5020496"/>
                  <a:pt x="5042717" y="5013952"/>
                </a:cubicBezTo>
                <a:cubicBezTo>
                  <a:pt x="4991136" y="4983679"/>
                  <a:pt x="4902283" y="4990567"/>
                  <a:pt x="4840514" y="4970468"/>
                </a:cubicBezTo>
                <a:cubicBezTo>
                  <a:pt x="4799904" y="4987615"/>
                  <a:pt x="4824087" y="4969531"/>
                  <a:pt x="4786778" y="4967817"/>
                </a:cubicBezTo>
                <a:cubicBezTo>
                  <a:pt x="4801901" y="4948343"/>
                  <a:pt x="4739845" y="4972374"/>
                  <a:pt x="4743741" y="4948216"/>
                </a:cubicBezTo>
                <a:cubicBezTo>
                  <a:pt x="4736829" y="4948670"/>
                  <a:pt x="4730010" y="4949869"/>
                  <a:pt x="4723136" y="4951257"/>
                </a:cubicBezTo>
                <a:lnTo>
                  <a:pt x="4719535" y="4951970"/>
                </a:lnTo>
                <a:lnTo>
                  <a:pt x="4706143" y="4950704"/>
                </a:lnTo>
                <a:lnTo>
                  <a:pt x="4701098" y="4955500"/>
                </a:lnTo>
                <a:lnTo>
                  <a:pt x="4680034" y="4957289"/>
                </a:lnTo>
                <a:cubicBezTo>
                  <a:pt x="4672339" y="4957161"/>
                  <a:pt x="4664292" y="4956094"/>
                  <a:pt x="4655741" y="4953520"/>
                </a:cubicBezTo>
                <a:cubicBezTo>
                  <a:pt x="4636359" y="4940479"/>
                  <a:pt x="4599701" y="4946454"/>
                  <a:pt x="4569298" y="4940691"/>
                </a:cubicBezTo>
                <a:lnTo>
                  <a:pt x="4555978" y="4935439"/>
                </a:lnTo>
                <a:lnTo>
                  <a:pt x="4508950" y="4932725"/>
                </a:lnTo>
                <a:cubicBezTo>
                  <a:pt x="4495669" y="4931511"/>
                  <a:pt x="4482007" y="4929765"/>
                  <a:pt x="4467838" y="4927057"/>
                </a:cubicBezTo>
                <a:lnTo>
                  <a:pt x="4441949" y="4920349"/>
                </a:lnTo>
                <a:lnTo>
                  <a:pt x="4394719" y="4912853"/>
                </a:lnTo>
                <a:lnTo>
                  <a:pt x="4356810" y="4916186"/>
                </a:lnTo>
                <a:lnTo>
                  <a:pt x="4222145" y="4920166"/>
                </a:lnTo>
                <a:cubicBezTo>
                  <a:pt x="4202488" y="4924963"/>
                  <a:pt x="4184742" y="4944595"/>
                  <a:pt x="4160481" y="4934555"/>
                </a:cubicBezTo>
                <a:cubicBezTo>
                  <a:pt x="4165854" y="4945670"/>
                  <a:pt x="4131661" y="4931019"/>
                  <a:pt x="4124879" y="4940397"/>
                </a:cubicBezTo>
                <a:cubicBezTo>
                  <a:pt x="4120895" y="4948198"/>
                  <a:pt x="4109593" y="4945570"/>
                  <a:pt x="4100114" y="4947117"/>
                </a:cubicBezTo>
                <a:cubicBezTo>
                  <a:pt x="4091835" y="4954382"/>
                  <a:pt x="4045978" y="4954676"/>
                  <a:pt x="4030957" y="4950944"/>
                </a:cubicBezTo>
                <a:cubicBezTo>
                  <a:pt x="3989825" y="4935537"/>
                  <a:pt x="3946860" y="4963196"/>
                  <a:pt x="3913764" y="4951738"/>
                </a:cubicBezTo>
                <a:cubicBezTo>
                  <a:pt x="3904534" y="4951024"/>
                  <a:pt x="3896577" y="4951663"/>
                  <a:pt x="3889457" y="4953140"/>
                </a:cubicBezTo>
                <a:lnTo>
                  <a:pt x="3871115" y="4959252"/>
                </a:lnTo>
                <a:lnTo>
                  <a:pt x="3869086" y="4964946"/>
                </a:lnTo>
                <a:lnTo>
                  <a:pt x="3856124" y="4966504"/>
                </a:lnTo>
                <a:lnTo>
                  <a:pt x="3835967" y="4975175"/>
                </a:lnTo>
                <a:cubicBezTo>
                  <a:pt x="3826465" y="4950975"/>
                  <a:pt x="3782586" y="4987146"/>
                  <a:pt x="3785910" y="4965148"/>
                </a:cubicBezTo>
                <a:cubicBezTo>
                  <a:pt x="3750785" y="4971249"/>
                  <a:pt x="3699033" y="4952693"/>
                  <a:pt x="3671085" y="4977741"/>
                </a:cubicBezTo>
                <a:cubicBezTo>
                  <a:pt x="3621255" y="4982620"/>
                  <a:pt x="3562637" y="4994206"/>
                  <a:pt x="3486928" y="4994420"/>
                </a:cubicBezTo>
                <a:cubicBezTo>
                  <a:pt x="3446030" y="4994640"/>
                  <a:pt x="3343460" y="4976299"/>
                  <a:pt x="3280956" y="4975036"/>
                </a:cubicBezTo>
                <a:cubicBezTo>
                  <a:pt x="3227193" y="4980695"/>
                  <a:pt x="3256481" y="4973778"/>
                  <a:pt x="3211563" y="4993919"/>
                </a:cubicBezTo>
                <a:cubicBezTo>
                  <a:pt x="3207119" y="4990757"/>
                  <a:pt x="3170070" y="4988394"/>
                  <a:pt x="3164681" y="4986606"/>
                </a:cubicBezTo>
                <a:lnTo>
                  <a:pt x="3127171" y="4979411"/>
                </a:lnTo>
                <a:lnTo>
                  <a:pt x="3096889" y="4976795"/>
                </a:lnTo>
                <a:cubicBezTo>
                  <a:pt x="3088441" y="4978753"/>
                  <a:pt x="3082883" y="4978233"/>
                  <a:pt x="3078620" y="4976620"/>
                </a:cubicBezTo>
                <a:lnTo>
                  <a:pt x="3074275" y="4973840"/>
                </a:lnTo>
                <a:lnTo>
                  <a:pt x="3036436" y="4968613"/>
                </a:lnTo>
                <a:lnTo>
                  <a:pt x="3031995" y="4969990"/>
                </a:lnTo>
                <a:lnTo>
                  <a:pt x="2994028" y="4967956"/>
                </a:lnTo>
                <a:cubicBezTo>
                  <a:pt x="2992299" y="4970105"/>
                  <a:pt x="2989407" y="4971561"/>
                  <a:pt x="2984001" y="4971609"/>
                </a:cubicBezTo>
                <a:cubicBezTo>
                  <a:pt x="2994191" y="4986644"/>
                  <a:pt x="2981386" y="4977427"/>
                  <a:pt x="2964542" y="4976237"/>
                </a:cubicBezTo>
                <a:cubicBezTo>
                  <a:pt x="2976613" y="4999323"/>
                  <a:pt x="2927627" y="4986817"/>
                  <a:pt x="2921274" y="4999668"/>
                </a:cubicBezTo>
                <a:cubicBezTo>
                  <a:pt x="2908629" y="4998274"/>
                  <a:pt x="2895476" y="4997220"/>
                  <a:pt x="2882111" y="4996632"/>
                </a:cubicBezTo>
                <a:lnTo>
                  <a:pt x="2874282" y="4996582"/>
                </a:lnTo>
                <a:cubicBezTo>
                  <a:pt x="2874237" y="4996658"/>
                  <a:pt x="2874193" y="4996735"/>
                  <a:pt x="2874147" y="4996812"/>
                </a:cubicBezTo>
                <a:cubicBezTo>
                  <a:pt x="2872492" y="4997296"/>
                  <a:pt x="2869935" y="4997466"/>
                  <a:pt x="2865932" y="4997221"/>
                </a:cubicBezTo>
                <a:lnTo>
                  <a:pt x="2860008" y="4996489"/>
                </a:lnTo>
                <a:lnTo>
                  <a:pt x="2844819" y="4996392"/>
                </a:lnTo>
                <a:lnTo>
                  <a:pt x="2839735" y="4997900"/>
                </a:lnTo>
                <a:lnTo>
                  <a:pt x="2837922" y="5000718"/>
                </a:lnTo>
                <a:lnTo>
                  <a:pt x="2836507" y="5000394"/>
                </a:lnTo>
                <a:cubicBezTo>
                  <a:pt x="2825749" y="4995427"/>
                  <a:pt x="2822382" y="4988291"/>
                  <a:pt x="2808859" y="5008050"/>
                </a:cubicBezTo>
                <a:cubicBezTo>
                  <a:pt x="2784233" y="4999995"/>
                  <a:pt x="2779499" y="5012041"/>
                  <a:pt x="2745907" y="5016391"/>
                </a:cubicBezTo>
                <a:cubicBezTo>
                  <a:pt x="2731796" y="5008784"/>
                  <a:pt x="2720518" y="5011549"/>
                  <a:pt x="2709519" y="5017601"/>
                </a:cubicBezTo>
                <a:cubicBezTo>
                  <a:pt x="2676766" y="5014138"/>
                  <a:pt x="2646981" y="5022656"/>
                  <a:pt x="2610212" y="5024813"/>
                </a:cubicBezTo>
                <a:cubicBezTo>
                  <a:pt x="2570359" y="5014992"/>
                  <a:pt x="2550109" y="5032793"/>
                  <a:pt x="2510814" y="5035020"/>
                </a:cubicBezTo>
                <a:cubicBezTo>
                  <a:pt x="2476639" y="5017991"/>
                  <a:pt x="2482834" y="5049980"/>
                  <a:pt x="2462736" y="5056754"/>
                </a:cubicBezTo>
                <a:lnTo>
                  <a:pt x="2457050" y="5057379"/>
                </a:lnTo>
                <a:lnTo>
                  <a:pt x="2442184" y="5054901"/>
                </a:lnTo>
                <a:lnTo>
                  <a:pt x="2436703" y="5053277"/>
                </a:lnTo>
                <a:cubicBezTo>
                  <a:pt x="2432888" y="5052418"/>
                  <a:pt x="2430299" y="5052175"/>
                  <a:pt x="2428451" y="5052373"/>
                </a:cubicBezTo>
                <a:lnTo>
                  <a:pt x="2420551" y="5051292"/>
                </a:lnTo>
                <a:cubicBezTo>
                  <a:pt x="2407700" y="5048633"/>
                  <a:pt x="2395274" y="5045570"/>
                  <a:pt x="2383501" y="5042264"/>
                </a:cubicBezTo>
                <a:cubicBezTo>
                  <a:pt x="2362992" y="5043848"/>
                  <a:pt x="2317884" y="5059023"/>
                  <a:pt x="2297493" y="5060796"/>
                </a:cubicBezTo>
                <a:lnTo>
                  <a:pt x="2261156" y="5052905"/>
                </a:lnTo>
                <a:lnTo>
                  <a:pt x="2200581" y="5036274"/>
                </a:lnTo>
                <a:lnTo>
                  <a:pt x="2198380" y="5036861"/>
                </a:lnTo>
                <a:lnTo>
                  <a:pt x="2116066" y="5030866"/>
                </a:lnTo>
                <a:cubicBezTo>
                  <a:pt x="2111600" y="5028328"/>
                  <a:pt x="2059664" y="5017338"/>
                  <a:pt x="2056754" y="5013653"/>
                </a:cubicBezTo>
                <a:cubicBezTo>
                  <a:pt x="2003393" y="5025622"/>
                  <a:pt x="1998298" y="5020073"/>
                  <a:pt x="1942916" y="5016969"/>
                </a:cubicBezTo>
                <a:cubicBezTo>
                  <a:pt x="1882138" y="5005950"/>
                  <a:pt x="1836966" y="4987831"/>
                  <a:pt x="1796717" y="4981610"/>
                </a:cubicBezTo>
                <a:cubicBezTo>
                  <a:pt x="1724075" y="4970499"/>
                  <a:pt x="1636218" y="4947449"/>
                  <a:pt x="1583222" y="4942334"/>
                </a:cubicBezTo>
                <a:cubicBezTo>
                  <a:pt x="1544265" y="4961611"/>
                  <a:pt x="1556109" y="4938719"/>
                  <a:pt x="1518821" y="4938963"/>
                </a:cubicBezTo>
                <a:cubicBezTo>
                  <a:pt x="1497291" y="4936197"/>
                  <a:pt x="1483221" y="4927794"/>
                  <a:pt x="1471837" y="4925740"/>
                </a:cubicBezTo>
                <a:lnTo>
                  <a:pt x="1450515" y="4926642"/>
                </a:lnTo>
                <a:lnTo>
                  <a:pt x="1437078" y="4926078"/>
                </a:lnTo>
                <a:lnTo>
                  <a:pt x="1432462" y="4931139"/>
                </a:lnTo>
                <a:lnTo>
                  <a:pt x="1411645" y="4934032"/>
                </a:lnTo>
                <a:cubicBezTo>
                  <a:pt x="1384856" y="4931153"/>
                  <a:pt x="1306656" y="4918434"/>
                  <a:pt x="1271729" y="4913863"/>
                </a:cubicBezTo>
                <a:cubicBezTo>
                  <a:pt x="1258697" y="4907976"/>
                  <a:pt x="1213546" y="4901042"/>
                  <a:pt x="1202076" y="4906608"/>
                </a:cubicBezTo>
                <a:cubicBezTo>
                  <a:pt x="1192059" y="4906580"/>
                  <a:pt x="1182171" y="4902320"/>
                  <a:pt x="1174670" y="4909064"/>
                </a:cubicBezTo>
                <a:cubicBezTo>
                  <a:pt x="1163701" y="4916862"/>
                  <a:pt x="1136874" y="4897641"/>
                  <a:pt x="1137035" y="4908989"/>
                </a:cubicBezTo>
                <a:cubicBezTo>
                  <a:pt x="1117838" y="4895687"/>
                  <a:pt x="1091386" y="4911450"/>
                  <a:pt x="1069882" y="4912892"/>
                </a:cubicBezTo>
                <a:cubicBezTo>
                  <a:pt x="1055589" y="4900472"/>
                  <a:pt x="1024570" y="4915744"/>
                  <a:pt x="980935" y="4911119"/>
                </a:cubicBezTo>
                <a:cubicBezTo>
                  <a:pt x="947614" y="4906556"/>
                  <a:pt x="913224" y="4897403"/>
                  <a:pt x="869960" y="4885518"/>
                </a:cubicBezTo>
                <a:cubicBezTo>
                  <a:pt x="819114" y="4856727"/>
                  <a:pt x="768074" y="4850663"/>
                  <a:pt x="721345" y="4839806"/>
                </a:cubicBezTo>
                <a:cubicBezTo>
                  <a:pt x="667944" y="4829906"/>
                  <a:pt x="698286" y="4859338"/>
                  <a:pt x="635428" y="4830000"/>
                </a:cubicBezTo>
                <a:cubicBezTo>
                  <a:pt x="626286" y="4837571"/>
                  <a:pt x="617638" y="4836842"/>
                  <a:pt x="604106" y="4830842"/>
                </a:cubicBezTo>
                <a:cubicBezTo>
                  <a:pt x="583276" y="4833091"/>
                  <a:pt x="539859" y="4845979"/>
                  <a:pt x="510451" y="4843485"/>
                </a:cubicBezTo>
                <a:cubicBezTo>
                  <a:pt x="489781" y="4840800"/>
                  <a:pt x="443867" y="4818678"/>
                  <a:pt x="427656" y="4815877"/>
                </a:cubicBezTo>
                <a:cubicBezTo>
                  <a:pt x="424088" y="4817297"/>
                  <a:pt x="419580" y="4820561"/>
                  <a:pt x="413184" y="4826676"/>
                </a:cubicBezTo>
                <a:cubicBezTo>
                  <a:pt x="387673" y="4816699"/>
                  <a:pt x="379855" y="4828170"/>
                  <a:pt x="341772" y="4829671"/>
                </a:cubicBezTo>
                <a:cubicBezTo>
                  <a:pt x="327795" y="4821005"/>
                  <a:pt x="314729" y="4822794"/>
                  <a:pt x="301266" y="4827842"/>
                </a:cubicBezTo>
                <a:cubicBezTo>
                  <a:pt x="265781" y="4821714"/>
                  <a:pt x="231017" y="4827635"/>
                  <a:pt x="189886" y="4826710"/>
                </a:cubicBezTo>
                <a:cubicBezTo>
                  <a:pt x="147910" y="4813727"/>
                  <a:pt x="121702" y="4829584"/>
                  <a:pt x="77762" y="4828518"/>
                </a:cubicBezTo>
                <a:cubicBezTo>
                  <a:pt x="38733" y="4806108"/>
                  <a:pt x="44308" y="4851138"/>
                  <a:pt x="8164" y="4846203"/>
                </a:cubicBezTo>
                <a:lnTo>
                  <a:pt x="0" y="4843648"/>
                </a:lnTo>
                <a:lnTo>
                  <a:pt x="0" y="4080681"/>
                </a:lnTo>
                <a:close/>
              </a:path>
            </a:pathLst>
          </a:custGeom>
        </p:spPr>
      </p:pic>
    </p:spTree>
    <p:extLst>
      <p:ext uri="{BB962C8B-B14F-4D97-AF65-F5344CB8AC3E}">
        <p14:creationId xmlns:p14="http://schemas.microsoft.com/office/powerpoint/2010/main" val="23419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electronics, circuit&#10;&#10;Description automatically generated">
            <a:extLst>
              <a:ext uri="{FF2B5EF4-FFF2-40B4-BE49-F238E27FC236}">
                <a16:creationId xmlns:a16="http://schemas.microsoft.com/office/drawing/2014/main" id="{F63909AD-9454-48EF-9F5C-00CFC17FC1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256"/>
            <a:ext cx="12191999" cy="6844744"/>
          </a:xfrm>
        </p:spPr>
      </p:pic>
      <p:pic>
        <p:nvPicPr>
          <p:cNvPr id="7" name="Picture 6" descr="A picture containing text, toy, vector graphics&#10;&#10;Description automatically generated">
            <a:extLst>
              <a:ext uri="{FF2B5EF4-FFF2-40B4-BE49-F238E27FC236}">
                <a16:creationId xmlns:a16="http://schemas.microsoft.com/office/drawing/2014/main" id="{7E23531F-CE8B-448B-9D91-2593F684F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141" y="347656"/>
            <a:ext cx="2503854" cy="1408418"/>
          </a:xfrm>
          <a:prstGeom prst="rect">
            <a:avLst/>
          </a:prstGeom>
          <a:effectLst>
            <a:softEdge rad="317500"/>
          </a:effectLst>
        </p:spPr>
      </p:pic>
      <p:pic>
        <p:nvPicPr>
          <p:cNvPr id="11" name="Picture 10">
            <a:extLst>
              <a:ext uri="{FF2B5EF4-FFF2-40B4-BE49-F238E27FC236}">
                <a16:creationId xmlns:a16="http://schemas.microsoft.com/office/drawing/2014/main" id="{EFC259A6-3432-4BEB-B293-23D864C59D50}"/>
              </a:ext>
            </a:extLst>
          </p:cNvPr>
          <p:cNvPicPr>
            <a:picLocks noChangeAspect="1"/>
          </p:cNvPicPr>
          <p:nvPr/>
        </p:nvPicPr>
        <p:blipFill>
          <a:blip r:embed="rId4"/>
          <a:stretch>
            <a:fillRect/>
          </a:stretch>
        </p:blipFill>
        <p:spPr>
          <a:xfrm>
            <a:off x="10009648" y="339021"/>
            <a:ext cx="1368743" cy="1233224"/>
          </a:xfrm>
          <a:prstGeom prst="rect">
            <a:avLst/>
          </a:prstGeom>
        </p:spPr>
      </p:pic>
      <p:sp>
        <p:nvSpPr>
          <p:cNvPr id="12" name="Rectangle 11">
            <a:extLst>
              <a:ext uri="{FF2B5EF4-FFF2-40B4-BE49-F238E27FC236}">
                <a16:creationId xmlns:a16="http://schemas.microsoft.com/office/drawing/2014/main" id="{A303B741-307A-48DE-8F6E-24FF29EB4D96}"/>
              </a:ext>
            </a:extLst>
          </p:cNvPr>
          <p:cNvSpPr/>
          <p:nvPr/>
        </p:nvSpPr>
        <p:spPr>
          <a:xfrm>
            <a:off x="8218600" y="1715225"/>
            <a:ext cx="3026791" cy="400110"/>
          </a:xfrm>
          <a:prstGeom prst="rect">
            <a:avLst/>
          </a:prstGeom>
          <a:noFill/>
        </p:spPr>
        <p:txBody>
          <a:bodyPr wrap="none" lIns="91440" tIns="45720" rIns="91440" bIns="45720">
            <a:spAutoFit/>
          </a:bodyPr>
          <a:lstStyle/>
          <a:p>
            <a:pPr algn="ctr"/>
            <a:r>
              <a:rPr lang="en-US" sz="2000" b="0" cap="none" spc="0" dirty="0">
                <a:ln w="0"/>
                <a:solidFill>
                  <a:schemeClr val="bg1"/>
                </a:solidFill>
                <a:effectLst>
                  <a:outerShdw blurRad="38100" dist="19050" dir="2700000" algn="tl" rotWithShape="0">
                    <a:schemeClr val="dk1">
                      <a:alpha val="40000"/>
                    </a:schemeClr>
                  </a:outerShdw>
                </a:effectLst>
              </a:rPr>
              <a:t>Amazon </a:t>
            </a:r>
            <a:r>
              <a:rPr lang="en-US" sz="2000" b="0" cap="none" spc="0" dirty="0" err="1">
                <a:ln w="0"/>
                <a:solidFill>
                  <a:schemeClr val="bg1"/>
                </a:solidFill>
                <a:effectLst>
                  <a:outerShdw blurRad="38100" dist="19050" dir="2700000" algn="tl" rotWithShape="0">
                    <a:schemeClr val="dk1">
                      <a:alpha val="40000"/>
                    </a:schemeClr>
                  </a:outerShdw>
                </a:effectLst>
              </a:rPr>
              <a:t>SageMaker</a:t>
            </a:r>
            <a:r>
              <a:rPr lang="en-US" sz="2000" b="0" cap="none" spc="0" dirty="0">
                <a:ln w="0"/>
                <a:solidFill>
                  <a:schemeClr val="bg1"/>
                </a:solidFill>
                <a:effectLst>
                  <a:outerShdw blurRad="38100" dist="19050" dir="2700000" algn="tl" rotWithShape="0">
                    <a:schemeClr val="dk1">
                      <a:alpha val="40000"/>
                    </a:schemeClr>
                  </a:outerShdw>
                </a:effectLst>
              </a:rPr>
              <a:t> Canvas</a:t>
            </a:r>
          </a:p>
        </p:txBody>
      </p:sp>
      <p:pic>
        <p:nvPicPr>
          <p:cNvPr id="14" name="Picture 13" descr="A person in a blue jacket&#10;&#10;Description automatically generated with low confidence">
            <a:extLst>
              <a:ext uri="{FF2B5EF4-FFF2-40B4-BE49-F238E27FC236}">
                <a16:creationId xmlns:a16="http://schemas.microsoft.com/office/drawing/2014/main" id="{0CDC1D2D-496E-4B09-AAC7-6755894FD0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9696" y="5034784"/>
            <a:ext cx="1106670" cy="1475560"/>
          </a:xfrm>
          <a:prstGeom prst="rect">
            <a:avLst/>
          </a:prstGeom>
        </p:spPr>
      </p:pic>
      <p:sp>
        <p:nvSpPr>
          <p:cNvPr id="2" name="TextBox 1">
            <a:extLst>
              <a:ext uri="{FF2B5EF4-FFF2-40B4-BE49-F238E27FC236}">
                <a16:creationId xmlns:a16="http://schemas.microsoft.com/office/drawing/2014/main" id="{61E155DB-BD4E-4D8F-9C5F-907594419BF3}"/>
              </a:ext>
            </a:extLst>
          </p:cNvPr>
          <p:cNvSpPr txBox="1"/>
          <p:nvPr/>
        </p:nvSpPr>
        <p:spPr>
          <a:xfrm>
            <a:off x="6953249" y="2644170"/>
            <a:ext cx="5238750" cy="1569660"/>
          </a:xfrm>
          <a:prstGeom prst="rect">
            <a:avLst/>
          </a:prstGeom>
          <a:noFill/>
        </p:spPr>
        <p:txBody>
          <a:bodyPr wrap="square" rtlCol="0">
            <a:spAutoFit/>
          </a:bodyPr>
          <a:lstStyle/>
          <a:p>
            <a:pPr algn="ctr"/>
            <a:r>
              <a:rPr lang="en-US" sz="3200" dirty="0">
                <a:solidFill>
                  <a:schemeClr val="bg1"/>
                </a:solidFill>
                <a:latin typeface="Castellar" panose="020A0402060406010301" pitchFamily="18" charset="0"/>
              </a:rPr>
              <a:t>CONGRATULATIONS on completing the course !!</a:t>
            </a:r>
          </a:p>
        </p:txBody>
      </p:sp>
      <p:sp>
        <p:nvSpPr>
          <p:cNvPr id="3" name="TextBox 2">
            <a:extLst>
              <a:ext uri="{FF2B5EF4-FFF2-40B4-BE49-F238E27FC236}">
                <a16:creationId xmlns:a16="http://schemas.microsoft.com/office/drawing/2014/main" id="{29F3AA95-E0F2-4841-85C4-B1C84F71CF2E}"/>
              </a:ext>
            </a:extLst>
          </p:cNvPr>
          <p:cNvSpPr txBox="1"/>
          <p:nvPr/>
        </p:nvSpPr>
        <p:spPr>
          <a:xfrm>
            <a:off x="9213975" y="6518979"/>
            <a:ext cx="1298112" cy="369332"/>
          </a:xfrm>
          <a:prstGeom prst="rect">
            <a:avLst/>
          </a:prstGeom>
          <a:noFill/>
        </p:spPr>
        <p:txBody>
          <a:bodyPr wrap="none" rtlCol="0">
            <a:spAutoFit/>
          </a:bodyPr>
          <a:lstStyle/>
          <a:p>
            <a:r>
              <a:rPr lang="en-US" dirty="0">
                <a:solidFill>
                  <a:schemeClr val="bg1"/>
                </a:solidFill>
              </a:rPr>
              <a:t>Prince Patni</a:t>
            </a:r>
          </a:p>
        </p:txBody>
      </p:sp>
    </p:spTree>
    <p:extLst>
      <p:ext uri="{BB962C8B-B14F-4D97-AF65-F5344CB8AC3E}">
        <p14:creationId xmlns:p14="http://schemas.microsoft.com/office/powerpoint/2010/main" val="425469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electronics, circuit&#10;&#10;Description automatically generated">
            <a:extLst>
              <a:ext uri="{FF2B5EF4-FFF2-40B4-BE49-F238E27FC236}">
                <a16:creationId xmlns:a16="http://schemas.microsoft.com/office/drawing/2014/main" id="{F63909AD-9454-48EF-9F5C-00CFC17FC1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256"/>
            <a:ext cx="12191999" cy="6844744"/>
          </a:xfrm>
        </p:spPr>
      </p:pic>
      <p:pic>
        <p:nvPicPr>
          <p:cNvPr id="7" name="Picture 6" descr="A picture containing text, toy, vector graphics&#10;&#10;Description automatically generated">
            <a:extLst>
              <a:ext uri="{FF2B5EF4-FFF2-40B4-BE49-F238E27FC236}">
                <a16:creationId xmlns:a16="http://schemas.microsoft.com/office/drawing/2014/main" id="{7E23531F-CE8B-448B-9D91-2593F684F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9358" y="68417"/>
            <a:ext cx="4468877" cy="2513743"/>
          </a:xfrm>
          <a:prstGeom prst="rect">
            <a:avLst/>
          </a:prstGeom>
          <a:effectLst>
            <a:softEdge rad="317500"/>
          </a:effectLst>
        </p:spPr>
      </p:pic>
      <p:pic>
        <p:nvPicPr>
          <p:cNvPr id="11" name="Picture 10">
            <a:extLst>
              <a:ext uri="{FF2B5EF4-FFF2-40B4-BE49-F238E27FC236}">
                <a16:creationId xmlns:a16="http://schemas.microsoft.com/office/drawing/2014/main" id="{EFC259A6-3432-4BEB-B293-23D864C59D50}"/>
              </a:ext>
            </a:extLst>
          </p:cNvPr>
          <p:cNvPicPr>
            <a:picLocks noChangeAspect="1"/>
          </p:cNvPicPr>
          <p:nvPr/>
        </p:nvPicPr>
        <p:blipFill>
          <a:blip r:embed="rId4"/>
          <a:stretch>
            <a:fillRect/>
          </a:stretch>
        </p:blipFill>
        <p:spPr>
          <a:xfrm>
            <a:off x="7447036" y="2482862"/>
            <a:ext cx="2004446" cy="1805986"/>
          </a:xfrm>
          <a:prstGeom prst="rect">
            <a:avLst/>
          </a:prstGeom>
        </p:spPr>
      </p:pic>
      <p:pic>
        <p:nvPicPr>
          <p:cNvPr id="14" name="Picture 13" descr="A person in a blue jacket&#10;&#10;Description automatically generated with low confidence">
            <a:extLst>
              <a:ext uri="{FF2B5EF4-FFF2-40B4-BE49-F238E27FC236}">
                <a16:creationId xmlns:a16="http://schemas.microsoft.com/office/drawing/2014/main" id="{0CDC1D2D-496E-4B09-AAC7-6755894FD0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853" y="4996605"/>
            <a:ext cx="1106670" cy="1475560"/>
          </a:xfrm>
          <a:prstGeom prst="rect">
            <a:avLst/>
          </a:prstGeom>
        </p:spPr>
      </p:pic>
      <p:pic>
        <p:nvPicPr>
          <p:cNvPr id="16" name="Picture 15">
            <a:extLst>
              <a:ext uri="{FF2B5EF4-FFF2-40B4-BE49-F238E27FC236}">
                <a16:creationId xmlns:a16="http://schemas.microsoft.com/office/drawing/2014/main" id="{606CD1ED-7E1F-4C7F-B7A5-72973FCE6232}"/>
              </a:ext>
            </a:extLst>
          </p:cNvPr>
          <p:cNvPicPr>
            <a:picLocks noChangeAspect="1"/>
          </p:cNvPicPr>
          <p:nvPr/>
        </p:nvPicPr>
        <p:blipFill>
          <a:blip r:embed="rId6"/>
          <a:stretch>
            <a:fillRect/>
          </a:stretch>
        </p:blipFill>
        <p:spPr>
          <a:xfrm>
            <a:off x="9863031" y="2457040"/>
            <a:ext cx="1840807" cy="1803111"/>
          </a:xfrm>
          <a:prstGeom prst="rect">
            <a:avLst/>
          </a:prstGeom>
        </p:spPr>
      </p:pic>
    </p:spTree>
    <p:extLst>
      <p:ext uri="{BB962C8B-B14F-4D97-AF65-F5344CB8AC3E}">
        <p14:creationId xmlns:p14="http://schemas.microsoft.com/office/powerpoint/2010/main" val="2736779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240</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Castellar</vt:lpstr>
      <vt:lpstr>Office Theme</vt:lpstr>
      <vt:lpstr>Machine Learning Introduction</vt:lpstr>
      <vt:lpstr>Machine Learning is a general name given to an extensive collection of algorithms that are used to allow a computer to identify patterns in past data and use those patterns to predict future results.   The field of Machine Learning is considered to be a subset of a field called Artificial Intelligence. Often, the terms concatenated together as AI/ML.</vt:lpstr>
      <vt:lpstr>Recommendation systems on your favorite streaming services like Netflix or Spotify are run by machine learning.  Search engines use machine learning to clarify and optimize your search results.  Social media channels recommend friends, groups and videos to watch.  If you have a modern fridge, often these learn when you use it the most and cool it in anticipation of dinner time.  GPS anticipates what parts of your route will have heavy traffic and re-routes you using machine learning algorithms.   Voice-based assistants like Alexa and Siri use machine learning to operate.</vt:lpstr>
      <vt:lpstr>ML is used by :   Google Amazon Oracle Red Hat Netflix Microsoft IBM  …and almost every big or small organization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Introduction</dc:title>
  <dc:creator>PATNI,PRINCE (Agilent IND)</dc:creator>
  <cp:lastModifiedBy>PATNI,PRINCE (Agilent IND)</cp:lastModifiedBy>
  <cp:revision>3</cp:revision>
  <dcterms:created xsi:type="dcterms:W3CDTF">2021-12-03T16:20:12Z</dcterms:created>
  <dcterms:modified xsi:type="dcterms:W3CDTF">2021-12-06T08:13:02Z</dcterms:modified>
</cp:coreProperties>
</file>