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0" r:id="rId5"/>
    <p:sldId id="262" r:id="rId6"/>
    <p:sldId id="261"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D1991-A7DC-453B-9CEB-28731B4E94C3}" v="726" dt="2021-12-05T08:48:35.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NI,PRINCE (Agilent IND)" userId="0e9fe49a-ee55-4c43-984f-38581a249121" providerId="ADAL" clId="{67CD1991-A7DC-453B-9CEB-28731B4E94C3}"/>
    <pc:docChg chg="undo redo custSel addSld delSld modSld sldOrd">
      <pc:chgData name="PATNI,PRINCE (Agilent IND)" userId="0e9fe49a-ee55-4c43-984f-38581a249121" providerId="ADAL" clId="{67CD1991-A7DC-453B-9CEB-28731B4E94C3}" dt="2021-12-05T08:48:35.076" v="804" actId="20577"/>
      <pc:docMkLst>
        <pc:docMk/>
      </pc:docMkLst>
      <pc:sldChg chg="modSp mod">
        <pc:chgData name="PATNI,PRINCE (Agilent IND)" userId="0e9fe49a-ee55-4c43-984f-38581a249121" providerId="ADAL" clId="{67CD1991-A7DC-453B-9CEB-28731B4E94C3}" dt="2021-12-04T08:00:27.453" v="18" actId="20577"/>
        <pc:sldMkLst>
          <pc:docMk/>
          <pc:sldMk cId="2881691795" sldId="256"/>
        </pc:sldMkLst>
        <pc:spChg chg="mod">
          <ac:chgData name="PATNI,PRINCE (Agilent IND)" userId="0e9fe49a-ee55-4c43-984f-38581a249121" providerId="ADAL" clId="{67CD1991-A7DC-453B-9CEB-28731B4E94C3}" dt="2021-12-04T08:00:27.453" v="18" actId="20577"/>
          <ac:spMkLst>
            <pc:docMk/>
            <pc:sldMk cId="2881691795" sldId="256"/>
            <ac:spMk id="2" creationId="{6C8F7B77-14F8-478A-A6C0-0904FDCD4978}"/>
          </ac:spMkLst>
        </pc:spChg>
      </pc:sldChg>
      <pc:sldChg chg="modSp mod">
        <pc:chgData name="PATNI,PRINCE (Agilent IND)" userId="0e9fe49a-ee55-4c43-984f-38581a249121" providerId="ADAL" clId="{67CD1991-A7DC-453B-9CEB-28731B4E94C3}" dt="2021-12-04T08:01:30.709" v="34" actId="20577"/>
        <pc:sldMkLst>
          <pc:docMk/>
          <pc:sldMk cId="3506371737" sldId="258"/>
        </pc:sldMkLst>
        <pc:spChg chg="mod">
          <ac:chgData name="PATNI,PRINCE (Agilent IND)" userId="0e9fe49a-ee55-4c43-984f-38581a249121" providerId="ADAL" clId="{67CD1991-A7DC-453B-9CEB-28731B4E94C3}" dt="2021-12-04T08:01:30.709" v="34" actId="20577"/>
          <ac:spMkLst>
            <pc:docMk/>
            <pc:sldMk cId="3506371737" sldId="258"/>
            <ac:spMk id="2" creationId="{6C8F7B77-14F8-478A-A6C0-0904FDCD4978}"/>
          </ac:spMkLst>
        </pc:spChg>
      </pc:sldChg>
      <pc:sldChg chg="modSp mod">
        <pc:chgData name="PATNI,PRINCE (Agilent IND)" userId="0e9fe49a-ee55-4c43-984f-38581a249121" providerId="ADAL" clId="{67CD1991-A7DC-453B-9CEB-28731B4E94C3}" dt="2021-12-04T08:07:02.646" v="157" actId="403"/>
        <pc:sldMkLst>
          <pc:docMk/>
          <pc:sldMk cId="3797316280" sldId="260"/>
        </pc:sldMkLst>
        <pc:spChg chg="mod">
          <ac:chgData name="PATNI,PRINCE (Agilent IND)" userId="0e9fe49a-ee55-4c43-984f-38581a249121" providerId="ADAL" clId="{67CD1991-A7DC-453B-9CEB-28731B4E94C3}" dt="2021-12-04T08:07:02.646" v="157" actId="403"/>
          <ac:spMkLst>
            <pc:docMk/>
            <pc:sldMk cId="3797316280" sldId="260"/>
            <ac:spMk id="2" creationId="{6C8F7B77-14F8-478A-A6C0-0904FDCD4978}"/>
          </ac:spMkLst>
        </pc:spChg>
      </pc:sldChg>
      <pc:sldChg chg="modSp mod">
        <pc:chgData name="PATNI,PRINCE (Agilent IND)" userId="0e9fe49a-ee55-4c43-984f-38581a249121" providerId="ADAL" clId="{67CD1991-A7DC-453B-9CEB-28731B4E94C3}" dt="2021-12-04T08:14:45.870" v="251" actId="6549"/>
        <pc:sldMkLst>
          <pc:docMk/>
          <pc:sldMk cId="147708145" sldId="261"/>
        </pc:sldMkLst>
        <pc:spChg chg="mod">
          <ac:chgData name="PATNI,PRINCE (Agilent IND)" userId="0e9fe49a-ee55-4c43-984f-38581a249121" providerId="ADAL" clId="{67CD1991-A7DC-453B-9CEB-28731B4E94C3}" dt="2021-12-04T08:14:45.870" v="251" actId="6549"/>
          <ac:spMkLst>
            <pc:docMk/>
            <pc:sldMk cId="147708145" sldId="261"/>
            <ac:spMk id="2" creationId="{6C8F7B77-14F8-478A-A6C0-0904FDCD4978}"/>
          </ac:spMkLst>
        </pc:spChg>
        <pc:picChg chg="mod">
          <ac:chgData name="PATNI,PRINCE (Agilent IND)" userId="0e9fe49a-ee55-4c43-984f-38581a249121" providerId="ADAL" clId="{67CD1991-A7DC-453B-9CEB-28731B4E94C3}" dt="2021-12-04T08:13:53.081" v="240" actId="1076"/>
          <ac:picMkLst>
            <pc:docMk/>
            <pc:sldMk cId="147708145" sldId="261"/>
            <ac:picMk id="5" creationId="{540A9049-56AC-48DF-BCDA-D27FD9176D9A}"/>
          </ac:picMkLst>
        </pc:picChg>
      </pc:sldChg>
      <pc:sldChg chg="addSp delSp modSp mod ord">
        <pc:chgData name="PATNI,PRINCE (Agilent IND)" userId="0e9fe49a-ee55-4c43-984f-38581a249121" providerId="ADAL" clId="{67CD1991-A7DC-453B-9CEB-28731B4E94C3}" dt="2021-12-04T08:10:44.197" v="179"/>
        <pc:sldMkLst>
          <pc:docMk/>
          <pc:sldMk cId="234196670" sldId="262"/>
        </pc:sldMkLst>
        <pc:spChg chg="mod">
          <ac:chgData name="PATNI,PRINCE (Agilent IND)" userId="0e9fe49a-ee55-4c43-984f-38581a249121" providerId="ADAL" clId="{67CD1991-A7DC-453B-9CEB-28731B4E94C3}" dt="2021-12-04T08:09:53.133" v="175" actId="26606"/>
          <ac:spMkLst>
            <pc:docMk/>
            <pc:sldMk cId="234196670" sldId="262"/>
            <ac:spMk id="3" creationId="{737BFADD-C56F-4911-A03D-B41D1F163507}"/>
          </ac:spMkLst>
        </pc:spChg>
        <pc:spChg chg="del">
          <ac:chgData name="PATNI,PRINCE (Agilent IND)" userId="0e9fe49a-ee55-4c43-984f-38581a249121" providerId="ADAL" clId="{67CD1991-A7DC-453B-9CEB-28731B4E94C3}" dt="2021-12-04T08:09:20.700" v="166" actId="26606"/>
          <ac:spMkLst>
            <pc:docMk/>
            <pc:sldMk cId="234196670" sldId="262"/>
            <ac:spMk id="42" creationId="{4D4677D2-D5AC-4CF9-9EED-2B89D0A1C212}"/>
          </ac:spMkLst>
        </pc:spChg>
        <pc:spChg chg="del">
          <ac:chgData name="PATNI,PRINCE (Agilent IND)" userId="0e9fe49a-ee55-4c43-984f-38581a249121" providerId="ADAL" clId="{67CD1991-A7DC-453B-9CEB-28731B4E94C3}" dt="2021-12-04T08:09:20.700" v="166" actId="26606"/>
          <ac:spMkLst>
            <pc:docMk/>
            <pc:sldMk cId="234196670" sldId="262"/>
            <ac:spMk id="43" creationId="{AF695F69-7001-421E-98A8-E74156934A51}"/>
          </ac:spMkLst>
        </pc:spChg>
        <pc:spChg chg="add del">
          <ac:chgData name="PATNI,PRINCE (Agilent IND)" userId="0e9fe49a-ee55-4c43-984f-38581a249121" providerId="ADAL" clId="{67CD1991-A7DC-453B-9CEB-28731B4E94C3}" dt="2021-12-04T08:09:53.133" v="175" actId="26606"/>
          <ac:spMkLst>
            <pc:docMk/>
            <pc:sldMk cId="234196670" sldId="262"/>
            <ac:spMk id="48" creationId="{4D4677D2-D5AC-4CF9-9EED-2B89D0A1C212}"/>
          </ac:spMkLst>
        </pc:spChg>
        <pc:spChg chg="add del">
          <ac:chgData name="PATNI,PRINCE (Agilent IND)" userId="0e9fe49a-ee55-4c43-984f-38581a249121" providerId="ADAL" clId="{67CD1991-A7DC-453B-9CEB-28731B4E94C3}" dt="2021-12-04T08:09:53.133" v="175" actId="26606"/>
          <ac:spMkLst>
            <pc:docMk/>
            <pc:sldMk cId="234196670" sldId="262"/>
            <ac:spMk id="50" creationId="{AF695F69-7001-421E-98A8-E74156934A51}"/>
          </ac:spMkLst>
        </pc:spChg>
        <pc:spChg chg="add del">
          <ac:chgData name="PATNI,PRINCE (Agilent IND)" userId="0e9fe49a-ee55-4c43-984f-38581a249121" providerId="ADAL" clId="{67CD1991-A7DC-453B-9CEB-28731B4E94C3}" dt="2021-12-04T08:09:53.111" v="174" actId="26606"/>
          <ac:spMkLst>
            <pc:docMk/>
            <pc:sldMk cId="234196670" sldId="262"/>
            <ac:spMk id="57" creationId="{823AC064-BC96-4F32-8AE1-B2FD38754823}"/>
          </ac:spMkLst>
        </pc:spChg>
        <pc:spChg chg="add">
          <ac:chgData name="PATNI,PRINCE (Agilent IND)" userId="0e9fe49a-ee55-4c43-984f-38581a249121" providerId="ADAL" clId="{67CD1991-A7DC-453B-9CEB-28731B4E94C3}" dt="2021-12-04T08:09:53.133" v="175" actId="26606"/>
          <ac:spMkLst>
            <pc:docMk/>
            <pc:sldMk cId="234196670" sldId="262"/>
            <ac:spMk id="61" creationId="{765F4110-C0FC-4D61-ACD2-A7C950EAE908}"/>
          </ac:spMkLst>
        </pc:spChg>
        <pc:picChg chg="add del">
          <ac:chgData name="PATNI,PRINCE (Agilent IND)" userId="0e9fe49a-ee55-4c43-984f-38581a249121" providerId="ADAL" clId="{67CD1991-A7DC-453B-9CEB-28731B4E94C3}" dt="2021-12-04T08:09:01.790" v="161" actId="22"/>
          <ac:picMkLst>
            <pc:docMk/>
            <pc:sldMk cId="234196670" sldId="262"/>
            <ac:picMk id="4" creationId="{B208F7EF-34FC-42A1-994B-E3C6FDFED90B}"/>
          </ac:picMkLst>
        </pc:picChg>
        <pc:picChg chg="mod ord">
          <ac:chgData name="PATNI,PRINCE (Agilent IND)" userId="0e9fe49a-ee55-4c43-984f-38581a249121" providerId="ADAL" clId="{67CD1991-A7DC-453B-9CEB-28731B4E94C3}" dt="2021-12-04T08:09:53.133" v="175" actId="26606"/>
          <ac:picMkLst>
            <pc:docMk/>
            <pc:sldMk cId="234196670" sldId="262"/>
            <ac:picMk id="5" creationId="{540A9049-56AC-48DF-BCDA-D27FD9176D9A}"/>
          </ac:picMkLst>
        </pc:picChg>
        <pc:picChg chg="add mod">
          <ac:chgData name="PATNI,PRINCE (Agilent IND)" userId="0e9fe49a-ee55-4c43-984f-38581a249121" providerId="ADAL" clId="{67CD1991-A7DC-453B-9CEB-28731B4E94C3}" dt="2021-12-04T08:10:16.645" v="177" actId="14100"/>
          <ac:picMkLst>
            <pc:docMk/>
            <pc:sldMk cId="234196670" sldId="262"/>
            <ac:picMk id="7" creationId="{4F44E7B4-2615-4B26-83B8-6BE5A5AED2FC}"/>
          </ac:picMkLst>
        </pc:picChg>
        <pc:picChg chg="add del">
          <ac:chgData name="PATNI,PRINCE (Agilent IND)" userId="0e9fe49a-ee55-4c43-984f-38581a249121" providerId="ADAL" clId="{67CD1991-A7DC-453B-9CEB-28731B4E94C3}" dt="2021-12-04T08:09:05.143" v="162" actId="478"/>
          <ac:picMkLst>
            <pc:docMk/>
            <pc:sldMk cId="234196670" sldId="262"/>
            <ac:picMk id="8" creationId="{8D49926E-8925-4619-8662-8C45A1AFA2D7}"/>
          </ac:picMkLst>
        </pc:picChg>
        <pc:cxnChg chg="add del">
          <ac:chgData name="PATNI,PRINCE (Agilent IND)" userId="0e9fe49a-ee55-4c43-984f-38581a249121" providerId="ADAL" clId="{67CD1991-A7DC-453B-9CEB-28731B4E94C3}" dt="2021-12-04T08:09:53.111" v="174" actId="26606"/>
          <ac:cxnSpMkLst>
            <pc:docMk/>
            <pc:sldMk cId="234196670" sldId="262"/>
            <ac:cxnSpMk id="55" creationId="{DB146403-F3D6-484B-B2ED-97F9565D0370}"/>
          </ac:cxnSpMkLst>
        </pc:cxnChg>
        <pc:cxnChg chg="add del">
          <ac:chgData name="PATNI,PRINCE (Agilent IND)" userId="0e9fe49a-ee55-4c43-984f-38581a249121" providerId="ADAL" clId="{67CD1991-A7DC-453B-9CEB-28731B4E94C3}" dt="2021-12-04T08:09:53.111" v="174" actId="26606"/>
          <ac:cxnSpMkLst>
            <pc:docMk/>
            <pc:sldMk cId="234196670" sldId="262"/>
            <ac:cxnSpMk id="59" creationId="{7E7C77BC-7138-40B1-A15B-20F57A494629}"/>
          </ac:cxnSpMkLst>
        </pc:cxnChg>
        <pc:cxnChg chg="add">
          <ac:chgData name="PATNI,PRINCE (Agilent IND)" userId="0e9fe49a-ee55-4c43-984f-38581a249121" providerId="ADAL" clId="{67CD1991-A7DC-453B-9CEB-28731B4E94C3}" dt="2021-12-04T08:09:53.133" v="175" actId="26606"/>
          <ac:cxnSpMkLst>
            <pc:docMk/>
            <pc:sldMk cId="234196670" sldId="262"/>
            <ac:cxnSpMk id="62" creationId="{CC94CBDB-A76C-499E-95AB-C0A049E3154E}"/>
          </ac:cxnSpMkLst>
        </pc:cxnChg>
      </pc:sldChg>
      <pc:sldChg chg="modSp add mod">
        <pc:chgData name="PATNI,PRINCE (Agilent IND)" userId="0e9fe49a-ee55-4c43-984f-38581a249121" providerId="ADAL" clId="{67CD1991-A7DC-453B-9CEB-28731B4E94C3}" dt="2021-12-04T08:02:22.445" v="40" actId="6549"/>
        <pc:sldMkLst>
          <pc:docMk/>
          <pc:sldMk cId="72273029" sldId="263"/>
        </pc:sldMkLst>
        <pc:spChg chg="mod">
          <ac:chgData name="PATNI,PRINCE (Agilent IND)" userId="0e9fe49a-ee55-4c43-984f-38581a249121" providerId="ADAL" clId="{67CD1991-A7DC-453B-9CEB-28731B4E94C3}" dt="2021-12-04T08:02:22.445" v="40" actId="6549"/>
          <ac:spMkLst>
            <pc:docMk/>
            <pc:sldMk cId="72273029" sldId="263"/>
            <ac:spMk id="2" creationId="{6C8F7B77-14F8-478A-A6C0-0904FDCD4978}"/>
          </ac:spMkLst>
        </pc:spChg>
      </pc:sldChg>
      <pc:sldChg chg="modSp add">
        <pc:chgData name="PATNI,PRINCE (Agilent IND)" userId="0e9fe49a-ee55-4c43-984f-38581a249121" providerId="ADAL" clId="{67CD1991-A7DC-453B-9CEB-28731B4E94C3}" dt="2021-12-04T08:16:38.117" v="289" actId="403"/>
        <pc:sldMkLst>
          <pc:docMk/>
          <pc:sldMk cId="2786892075" sldId="264"/>
        </pc:sldMkLst>
        <pc:spChg chg="mod">
          <ac:chgData name="PATNI,PRINCE (Agilent IND)" userId="0e9fe49a-ee55-4c43-984f-38581a249121" providerId="ADAL" clId="{67CD1991-A7DC-453B-9CEB-28731B4E94C3}" dt="2021-12-04T08:16:38.117" v="289" actId="403"/>
          <ac:spMkLst>
            <pc:docMk/>
            <pc:sldMk cId="2786892075" sldId="264"/>
            <ac:spMk id="2" creationId="{6C8F7B77-14F8-478A-A6C0-0904FDCD4978}"/>
          </ac:spMkLst>
        </pc:spChg>
      </pc:sldChg>
      <pc:sldChg chg="new del">
        <pc:chgData name="PATNI,PRINCE (Agilent IND)" userId="0e9fe49a-ee55-4c43-984f-38581a249121" providerId="ADAL" clId="{67CD1991-A7DC-453B-9CEB-28731B4E94C3}" dt="2021-12-05T08:43:35.123" v="292" actId="47"/>
        <pc:sldMkLst>
          <pc:docMk/>
          <pc:sldMk cId="947871682" sldId="265"/>
        </pc:sldMkLst>
      </pc:sldChg>
      <pc:sldChg chg="modSp add mod modAnim">
        <pc:chgData name="PATNI,PRINCE (Agilent IND)" userId="0e9fe49a-ee55-4c43-984f-38581a249121" providerId="ADAL" clId="{67CD1991-A7DC-453B-9CEB-28731B4E94C3}" dt="2021-12-05T08:48:35.076" v="804" actId="20577"/>
        <pc:sldMkLst>
          <pc:docMk/>
          <pc:sldMk cId="2285643467" sldId="266"/>
        </pc:sldMkLst>
        <pc:spChg chg="mod">
          <ac:chgData name="PATNI,PRINCE (Agilent IND)" userId="0e9fe49a-ee55-4c43-984f-38581a249121" providerId="ADAL" clId="{67CD1991-A7DC-453B-9CEB-28731B4E94C3}" dt="2021-12-05T08:48:35.076" v="804" actId="20577"/>
          <ac:spMkLst>
            <pc:docMk/>
            <pc:sldMk cId="2285643467" sldId="266"/>
            <ac:spMk id="2" creationId="{6C8F7B77-14F8-478A-A6C0-0904FDCD4978}"/>
          </ac:spMkLst>
        </pc:spChg>
        <pc:spChg chg="mod">
          <ac:chgData name="PATNI,PRINCE (Agilent IND)" userId="0e9fe49a-ee55-4c43-984f-38581a249121" providerId="ADAL" clId="{67CD1991-A7DC-453B-9CEB-28731B4E94C3}" dt="2021-12-05T08:43:53.837" v="326" actId="27636"/>
          <ac:spMkLst>
            <pc:docMk/>
            <pc:sldMk cId="2285643467" sldId="266"/>
            <ac:spMk id="3" creationId="{737BFADD-C56F-4911-A03D-B41D1F163507}"/>
          </ac:spMkLst>
        </pc:spChg>
      </pc:sldChg>
    </pc:docChg>
  </pc:docChgLst>
  <pc:docChgLst>
    <pc:chgData name="PATNI,PRINCE (Agilent IND)" userId="0e9fe49a-ee55-4c43-984f-38581a249121" providerId="ADAL" clId="{50E9D3E7-F272-473E-8CC8-79BD2B4043DF}"/>
    <pc:docChg chg="undo custSel addSld modSld">
      <pc:chgData name="PATNI,PRINCE (Agilent IND)" userId="0e9fe49a-ee55-4c43-984f-38581a249121" providerId="ADAL" clId="{50E9D3E7-F272-473E-8CC8-79BD2B4043DF}" dt="2021-12-03T16:42:59.749" v="24" actId="1076"/>
      <pc:docMkLst>
        <pc:docMk/>
      </pc:docMkLst>
      <pc:sldChg chg="modSp mod">
        <pc:chgData name="PATNI,PRINCE (Agilent IND)" userId="0e9fe49a-ee55-4c43-984f-38581a249121" providerId="ADAL" clId="{50E9D3E7-F272-473E-8CC8-79BD2B4043DF}" dt="2021-12-03T16:40:01.097" v="6" actId="1076"/>
        <pc:sldMkLst>
          <pc:docMk/>
          <pc:sldMk cId="3797316280" sldId="260"/>
        </pc:sldMkLst>
        <pc:picChg chg="mod">
          <ac:chgData name="PATNI,PRINCE (Agilent IND)" userId="0e9fe49a-ee55-4c43-984f-38581a249121" providerId="ADAL" clId="{50E9D3E7-F272-473E-8CC8-79BD2B4043DF}" dt="2021-12-03T16:40:01.097" v="6" actId="1076"/>
          <ac:picMkLst>
            <pc:docMk/>
            <pc:sldMk cId="3797316280" sldId="260"/>
            <ac:picMk id="5" creationId="{540A9049-56AC-48DF-BCDA-D27FD9176D9A}"/>
          </ac:picMkLst>
        </pc:picChg>
      </pc:sldChg>
      <pc:sldChg chg="modSp mod">
        <pc:chgData name="PATNI,PRINCE (Agilent IND)" userId="0e9fe49a-ee55-4c43-984f-38581a249121" providerId="ADAL" clId="{50E9D3E7-F272-473E-8CC8-79BD2B4043DF}" dt="2021-12-03T16:40:16.943" v="9" actId="14100"/>
        <pc:sldMkLst>
          <pc:docMk/>
          <pc:sldMk cId="147708145" sldId="261"/>
        </pc:sldMkLst>
        <pc:picChg chg="mod">
          <ac:chgData name="PATNI,PRINCE (Agilent IND)" userId="0e9fe49a-ee55-4c43-984f-38581a249121" providerId="ADAL" clId="{50E9D3E7-F272-473E-8CC8-79BD2B4043DF}" dt="2021-12-03T16:40:16.943" v="9" actId="14100"/>
          <ac:picMkLst>
            <pc:docMk/>
            <pc:sldMk cId="147708145" sldId="261"/>
            <ac:picMk id="5" creationId="{540A9049-56AC-48DF-BCDA-D27FD9176D9A}"/>
          </ac:picMkLst>
        </pc:picChg>
      </pc:sldChg>
      <pc:sldChg chg="addSp delSp modSp add mod delAnim setClrOvrMap">
        <pc:chgData name="PATNI,PRINCE (Agilent IND)" userId="0e9fe49a-ee55-4c43-984f-38581a249121" providerId="ADAL" clId="{50E9D3E7-F272-473E-8CC8-79BD2B4043DF}" dt="2021-12-03T16:42:59.749" v="24" actId="1076"/>
        <pc:sldMkLst>
          <pc:docMk/>
          <pc:sldMk cId="234196670" sldId="262"/>
        </pc:sldMkLst>
        <pc:spChg chg="del">
          <ac:chgData name="PATNI,PRINCE (Agilent IND)" userId="0e9fe49a-ee55-4c43-984f-38581a249121" providerId="ADAL" clId="{50E9D3E7-F272-473E-8CC8-79BD2B4043DF}" dt="2021-12-03T16:40:59.490" v="11" actId="478"/>
          <ac:spMkLst>
            <pc:docMk/>
            <pc:sldMk cId="234196670" sldId="262"/>
            <ac:spMk id="2" creationId="{6C8F7B77-14F8-478A-A6C0-0904FDCD4978}"/>
          </ac:spMkLst>
        </pc:spChg>
        <pc:spChg chg="mod ord">
          <ac:chgData name="PATNI,PRINCE (Agilent IND)" userId="0e9fe49a-ee55-4c43-984f-38581a249121" providerId="ADAL" clId="{50E9D3E7-F272-473E-8CC8-79BD2B4043DF}" dt="2021-12-03T16:42:59.749" v="24" actId="1076"/>
          <ac:spMkLst>
            <pc:docMk/>
            <pc:sldMk cId="234196670" sldId="262"/>
            <ac:spMk id="3" creationId="{737BFADD-C56F-4911-A03D-B41D1F163507}"/>
          </ac:spMkLst>
        </pc:spChg>
        <pc:spChg chg="add del mod">
          <ac:chgData name="PATNI,PRINCE (Agilent IND)" userId="0e9fe49a-ee55-4c43-984f-38581a249121" providerId="ADAL" clId="{50E9D3E7-F272-473E-8CC8-79BD2B4043DF}" dt="2021-12-03T16:41:04.602" v="12" actId="478"/>
          <ac:spMkLst>
            <pc:docMk/>
            <pc:sldMk cId="234196670" sldId="262"/>
            <ac:spMk id="6" creationId="{4D2C8F0E-C58A-4DFC-B0D3-695179D29582}"/>
          </ac:spMkLst>
        </pc:spChg>
        <pc:spChg chg="add del">
          <ac:chgData name="PATNI,PRINCE (Agilent IND)" userId="0e9fe49a-ee55-4c43-984f-38581a249121" providerId="ADAL" clId="{50E9D3E7-F272-473E-8CC8-79BD2B4043DF}" dt="2021-12-03T16:42:33.573" v="20" actId="26606"/>
          <ac:spMkLst>
            <pc:docMk/>
            <pc:sldMk cId="234196670" sldId="262"/>
            <ac:spMk id="23" creationId="{AB58EF07-17C2-48CF-ABB0-EEF1F17CB8F0}"/>
          </ac:spMkLst>
        </pc:spChg>
        <pc:spChg chg="add del">
          <ac:chgData name="PATNI,PRINCE (Agilent IND)" userId="0e9fe49a-ee55-4c43-984f-38581a249121" providerId="ADAL" clId="{50E9D3E7-F272-473E-8CC8-79BD2B4043DF}" dt="2021-12-03T16:42:33.573" v="20" actId="26606"/>
          <ac:spMkLst>
            <pc:docMk/>
            <pc:sldMk cId="234196670" sldId="262"/>
            <ac:spMk id="27" creationId="{08C9B587-E65E-4B52-B37C-ABEBB6E87928}"/>
          </ac:spMkLst>
        </pc:spChg>
        <pc:spChg chg="add del">
          <ac:chgData name="PATNI,PRINCE (Agilent IND)" userId="0e9fe49a-ee55-4c43-984f-38581a249121" providerId="ADAL" clId="{50E9D3E7-F272-473E-8CC8-79BD2B4043DF}" dt="2021-12-03T16:42:33.573" v="20" actId="26606"/>
          <ac:spMkLst>
            <pc:docMk/>
            <pc:sldMk cId="234196670" sldId="262"/>
            <ac:spMk id="28" creationId="{0671A8AE-40A1-4631-A6B8-581AFF065482}"/>
          </ac:spMkLst>
        </pc:spChg>
        <pc:spChg chg="add del">
          <ac:chgData name="PATNI,PRINCE (Agilent IND)" userId="0e9fe49a-ee55-4c43-984f-38581a249121" providerId="ADAL" clId="{50E9D3E7-F272-473E-8CC8-79BD2B4043DF}" dt="2021-12-03T16:42:33.573" v="20" actId="26606"/>
          <ac:spMkLst>
            <pc:docMk/>
            <pc:sldMk cId="234196670" sldId="262"/>
            <ac:spMk id="29" creationId="{AF2F604E-43BE-4DC3-B983-E071523364F8}"/>
          </ac:spMkLst>
        </pc:spChg>
        <pc:spChg chg="add del">
          <ac:chgData name="PATNI,PRINCE (Agilent IND)" userId="0e9fe49a-ee55-4c43-984f-38581a249121" providerId="ADAL" clId="{50E9D3E7-F272-473E-8CC8-79BD2B4043DF}" dt="2021-12-03T16:42:24.616" v="17" actId="26606"/>
          <ac:spMkLst>
            <pc:docMk/>
            <pc:sldMk cId="234196670" sldId="262"/>
            <ac:spMk id="34" creationId="{4D4677D2-D5AC-4CF9-9EED-2B89D0A1C212}"/>
          </ac:spMkLst>
        </pc:spChg>
        <pc:spChg chg="add del">
          <ac:chgData name="PATNI,PRINCE (Agilent IND)" userId="0e9fe49a-ee55-4c43-984f-38581a249121" providerId="ADAL" clId="{50E9D3E7-F272-473E-8CC8-79BD2B4043DF}" dt="2021-12-03T16:42:24.616" v="17" actId="26606"/>
          <ac:spMkLst>
            <pc:docMk/>
            <pc:sldMk cId="234196670" sldId="262"/>
            <ac:spMk id="36" creationId="{AF695F69-7001-421E-98A8-E74156934A51}"/>
          </ac:spMkLst>
        </pc:spChg>
        <pc:spChg chg="add del">
          <ac:chgData name="PATNI,PRINCE (Agilent IND)" userId="0e9fe49a-ee55-4c43-984f-38581a249121" providerId="ADAL" clId="{50E9D3E7-F272-473E-8CC8-79BD2B4043DF}" dt="2021-12-03T16:42:33.561" v="19" actId="26606"/>
          <ac:spMkLst>
            <pc:docMk/>
            <pc:sldMk cId="234196670" sldId="262"/>
            <ac:spMk id="38" creationId="{586B4EF9-43BA-4655-A6FF-1D8E21574C95}"/>
          </ac:spMkLst>
        </pc:spChg>
        <pc:spChg chg="add del">
          <ac:chgData name="PATNI,PRINCE (Agilent IND)" userId="0e9fe49a-ee55-4c43-984f-38581a249121" providerId="ADAL" clId="{50E9D3E7-F272-473E-8CC8-79BD2B4043DF}" dt="2021-12-03T16:42:33.561" v="19" actId="26606"/>
          <ac:spMkLst>
            <pc:docMk/>
            <pc:sldMk cId="234196670" sldId="262"/>
            <ac:spMk id="39" creationId="{197C305C-0E98-44D5-A930-21F23CC52F93}"/>
          </ac:spMkLst>
        </pc:spChg>
        <pc:spChg chg="add del">
          <ac:chgData name="PATNI,PRINCE (Agilent IND)" userId="0e9fe49a-ee55-4c43-984f-38581a249121" providerId="ADAL" clId="{50E9D3E7-F272-473E-8CC8-79BD2B4043DF}" dt="2021-12-03T16:42:33.561" v="19" actId="26606"/>
          <ac:spMkLst>
            <pc:docMk/>
            <pc:sldMk cId="234196670" sldId="262"/>
            <ac:spMk id="40" creationId="{A3473CF9-37EB-43E7-89EF-D2D1C53D1DAC}"/>
          </ac:spMkLst>
        </pc:spChg>
        <pc:spChg chg="add">
          <ac:chgData name="PATNI,PRINCE (Agilent IND)" userId="0e9fe49a-ee55-4c43-984f-38581a249121" providerId="ADAL" clId="{50E9D3E7-F272-473E-8CC8-79BD2B4043DF}" dt="2021-12-03T16:42:33.573" v="20" actId="26606"/>
          <ac:spMkLst>
            <pc:docMk/>
            <pc:sldMk cId="234196670" sldId="262"/>
            <ac:spMk id="42" creationId="{4D4677D2-D5AC-4CF9-9EED-2B89D0A1C212}"/>
          </ac:spMkLst>
        </pc:spChg>
        <pc:spChg chg="add">
          <ac:chgData name="PATNI,PRINCE (Agilent IND)" userId="0e9fe49a-ee55-4c43-984f-38581a249121" providerId="ADAL" clId="{50E9D3E7-F272-473E-8CC8-79BD2B4043DF}" dt="2021-12-03T16:42:33.573" v="20" actId="26606"/>
          <ac:spMkLst>
            <pc:docMk/>
            <pc:sldMk cId="234196670" sldId="262"/>
            <ac:spMk id="43" creationId="{AF695F69-7001-421E-98A8-E74156934A51}"/>
          </ac:spMkLst>
        </pc:spChg>
        <pc:picChg chg="mod">
          <ac:chgData name="PATNI,PRINCE (Agilent IND)" userId="0e9fe49a-ee55-4c43-984f-38581a249121" providerId="ADAL" clId="{50E9D3E7-F272-473E-8CC8-79BD2B4043DF}" dt="2021-12-03T16:42:33.573" v="20" actId="26606"/>
          <ac:picMkLst>
            <pc:docMk/>
            <pc:sldMk cId="234196670" sldId="262"/>
            <ac:picMk id="5" creationId="{540A9049-56AC-48DF-BCDA-D27FD9176D9A}"/>
          </ac:picMkLst>
        </pc:picChg>
        <pc:picChg chg="add mod">
          <ac:chgData name="PATNI,PRINCE (Agilent IND)" userId="0e9fe49a-ee55-4c43-984f-38581a249121" providerId="ADAL" clId="{50E9D3E7-F272-473E-8CC8-79BD2B4043DF}" dt="2021-12-03T16:42:45.568" v="22" actId="14100"/>
          <ac:picMkLst>
            <pc:docMk/>
            <pc:sldMk cId="234196670" sldId="262"/>
            <ac:picMk id="8" creationId="{8D49926E-8925-4619-8662-8C45A1AFA2D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BD5B-E754-414B-BFA7-ED941665D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934B7E-02BC-44BE-9DF1-7DE8E91C24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BD61E5-84CC-4FC4-B0B9-AC87A9056B8A}"/>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5" name="Footer Placeholder 4">
            <a:extLst>
              <a:ext uri="{FF2B5EF4-FFF2-40B4-BE49-F238E27FC236}">
                <a16:creationId xmlns:a16="http://schemas.microsoft.com/office/drawing/2014/main" id="{750FDE9D-9BB7-4DDF-A320-CF5B0E192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9539-7693-4D75-813A-B3926913F3AB}"/>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78436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249C-46AE-419A-BC9A-6B5196569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A8C2D-16D0-4A86-B72C-A8BE24434A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4093-F10E-4103-A130-92E152FAFE17}"/>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5" name="Footer Placeholder 4">
            <a:extLst>
              <a:ext uri="{FF2B5EF4-FFF2-40B4-BE49-F238E27FC236}">
                <a16:creationId xmlns:a16="http://schemas.microsoft.com/office/drawing/2014/main" id="{1B5FE1FC-8796-4FEF-9940-41D45629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13ACF-BB8F-433C-B669-35CFA2A69694}"/>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543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963B0-3B5E-4AE3-B01C-B42AAC4682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60D07-A17F-4393-A536-C10D1FF73F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93823-CB65-4243-A822-3EFA1F369442}"/>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5" name="Footer Placeholder 4">
            <a:extLst>
              <a:ext uri="{FF2B5EF4-FFF2-40B4-BE49-F238E27FC236}">
                <a16:creationId xmlns:a16="http://schemas.microsoft.com/office/drawing/2014/main" id="{A3ADBD60-BE30-4781-8AAA-2144D031E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91214-669A-47F9-ABEC-ED7CD7097C1F}"/>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135163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7913-FCD6-427E-A0A3-D24391080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2CD5A-C753-42C9-9822-3833EC6B9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DDE92-307A-480B-84FF-2073C555F592}"/>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5" name="Footer Placeholder 4">
            <a:extLst>
              <a:ext uri="{FF2B5EF4-FFF2-40B4-BE49-F238E27FC236}">
                <a16:creationId xmlns:a16="http://schemas.microsoft.com/office/drawing/2014/main" id="{204FCD33-8764-4A24-A99F-6C0CDE75D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3DC94-FAFF-4998-B068-106A59504842}"/>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60523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1CC8-9004-431D-A2FA-1E852EA600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99FC12-6FDF-4323-8548-BFA4D223C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1AB3A-7C52-4DEA-8EB7-9B8C406C3589}"/>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5" name="Footer Placeholder 4">
            <a:extLst>
              <a:ext uri="{FF2B5EF4-FFF2-40B4-BE49-F238E27FC236}">
                <a16:creationId xmlns:a16="http://schemas.microsoft.com/office/drawing/2014/main" id="{BE736D26-6067-4AD4-BD60-F95037EEB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9743D-1B45-4AC2-8DC1-8FBA4A875E00}"/>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68286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FBBB-7626-49D1-BEA3-66E2CF6BE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78003-12FB-44C2-9B70-BE67F9CE3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B34B8C-E5AD-47D7-A19A-201E575A04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602FFC-1317-4B1A-AFAD-EA77BC1F3F0C}"/>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6" name="Footer Placeholder 5">
            <a:extLst>
              <a:ext uri="{FF2B5EF4-FFF2-40B4-BE49-F238E27FC236}">
                <a16:creationId xmlns:a16="http://schemas.microsoft.com/office/drawing/2014/main" id="{634D4D87-9347-4F23-82DF-38F7EE785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C2A78-F8AA-4C80-9226-DD9F2A54618A}"/>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68271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5640-84E6-445F-B185-D8257FA2CB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44640-E7DE-472D-B83B-6015F0D49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24DEF-C9FC-49CB-BD42-B8BD736D6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8E8486-5AE8-4FBA-BFA2-CF63F29E1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131FA-0747-4629-B8AA-CCB407D32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55FDD6-D565-4A1A-A192-C41DE3F7EF62}"/>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8" name="Footer Placeholder 7">
            <a:extLst>
              <a:ext uri="{FF2B5EF4-FFF2-40B4-BE49-F238E27FC236}">
                <a16:creationId xmlns:a16="http://schemas.microsoft.com/office/drawing/2014/main" id="{08B3DFFF-A868-4D81-9D8A-FF2D6CD0FC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821C6C-0D78-4DFB-B8A7-3CAD37868039}"/>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48103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3239-D308-406B-8C65-B64A792F8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54D009-8DB0-474F-8FF9-5341D82D03D1}"/>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4" name="Footer Placeholder 3">
            <a:extLst>
              <a:ext uri="{FF2B5EF4-FFF2-40B4-BE49-F238E27FC236}">
                <a16:creationId xmlns:a16="http://schemas.microsoft.com/office/drawing/2014/main" id="{F0B95722-B45A-4DD6-9752-5D445385BD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CF1981-BDEC-4BC0-9258-AE113838BE38}"/>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56401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D9A2CF-2364-4DD0-A3FE-DB2148B4C811}"/>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3" name="Footer Placeholder 2">
            <a:extLst>
              <a:ext uri="{FF2B5EF4-FFF2-40B4-BE49-F238E27FC236}">
                <a16:creationId xmlns:a16="http://schemas.microsoft.com/office/drawing/2014/main" id="{43845FA2-A14C-4A70-BA05-4235CFE0B1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FBCEFD-AC88-4FEE-9B54-D1E821BC0E8C}"/>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16516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D73C-7F2B-4F75-9422-B644A1D0A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2F45C-1255-471B-A660-941AF3E61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5F71CE-DB18-4B9B-8601-54CDA4745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A6165-5EA4-4099-AE9C-14E2B56F4280}"/>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6" name="Footer Placeholder 5">
            <a:extLst>
              <a:ext uri="{FF2B5EF4-FFF2-40B4-BE49-F238E27FC236}">
                <a16:creationId xmlns:a16="http://schemas.microsoft.com/office/drawing/2014/main" id="{97533A4C-8A1D-4A07-ACC2-35FD1CB38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271891-DC7B-4AE9-A81C-76AB1A898734}"/>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21098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C0CE-9510-4651-B75E-6A679DFED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4F639-EDCE-4959-B3B2-5FB340FD8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605408-612D-49F0-B80E-9ED0EA767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4866-2A83-473A-8B65-7EB796D08FEF}"/>
              </a:ext>
            </a:extLst>
          </p:cNvPr>
          <p:cNvSpPr>
            <a:spLocks noGrp="1"/>
          </p:cNvSpPr>
          <p:nvPr>
            <p:ph type="dt" sz="half" idx="10"/>
          </p:nvPr>
        </p:nvSpPr>
        <p:spPr/>
        <p:txBody>
          <a:bodyPr/>
          <a:lstStyle/>
          <a:p>
            <a:fld id="{479F99D7-E8FE-46D9-9EA3-C47938C3C103}" type="datetimeFigureOut">
              <a:rPr lang="en-US" smtClean="0"/>
              <a:t>12/5/2021</a:t>
            </a:fld>
            <a:endParaRPr lang="en-US"/>
          </a:p>
        </p:txBody>
      </p:sp>
      <p:sp>
        <p:nvSpPr>
          <p:cNvPr id="6" name="Footer Placeholder 5">
            <a:extLst>
              <a:ext uri="{FF2B5EF4-FFF2-40B4-BE49-F238E27FC236}">
                <a16:creationId xmlns:a16="http://schemas.microsoft.com/office/drawing/2014/main" id="{C3D04B9D-C16A-477C-9056-DE76E2622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60F6A-3718-4A8F-B676-67B55F1B36D6}"/>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53621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9E5AA-88BB-43A7-B0DB-4A3690A36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AE0FD9-8315-47BF-B804-1D0C81C51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3390-A91D-4F9F-9B96-793919882E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F99D7-E8FE-46D9-9EA3-C47938C3C103}" type="datetimeFigureOut">
              <a:rPr lang="en-US" smtClean="0"/>
              <a:t>12/5/2021</a:t>
            </a:fld>
            <a:endParaRPr lang="en-US"/>
          </a:p>
        </p:txBody>
      </p:sp>
      <p:sp>
        <p:nvSpPr>
          <p:cNvPr id="5" name="Footer Placeholder 4">
            <a:extLst>
              <a:ext uri="{FF2B5EF4-FFF2-40B4-BE49-F238E27FC236}">
                <a16:creationId xmlns:a16="http://schemas.microsoft.com/office/drawing/2014/main" id="{3060935B-F975-4CE7-BA74-9540BD13B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27735C-19F3-4EB9-AF73-F2434F2A3E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34888-4C45-4B8F-B7EA-06FB8BA2FD88}" type="slidenum">
              <a:rPr lang="en-US" smtClean="0"/>
              <a:t>‹#›</a:t>
            </a:fld>
            <a:endParaRPr lang="en-US"/>
          </a:p>
        </p:txBody>
      </p:sp>
    </p:spTree>
    <p:extLst>
      <p:ext uri="{BB962C8B-B14F-4D97-AF65-F5344CB8AC3E}">
        <p14:creationId xmlns:p14="http://schemas.microsoft.com/office/powerpoint/2010/main" val="3484489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t="23358" r="2701" b="890"/>
          <a:stretch/>
        </p:blipFill>
        <p:spPr>
          <a:xfrm>
            <a:off x="20" y="10"/>
            <a:ext cx="12191980" cy="6857990"/>
          </a:xfrm>
          <a:prstGeom prst="rect">
            <a:avLst/>
          </a:prstGeom>
        </p:spPr>
      </p:pic>
      <p:sp>
        <p:nvSpPr>
          <p:cNvPr id="34" name="Rectangle 1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404553" y="3091928"/>
            <a:ext cx="9078562" cy="2387600"/>
          </a:xfrm>
        </p:spPr>
        <p:txBody>
          <a:bodyPr>
            <a:normAutofit/>
          </a:bodyPr>
          <a:lstStyle/>
          <a:p>
            <a:pPr algn="l"/>
            <a:r>
              <a:rPr lang="en-US" sz="6600" b="1" dirty="0" err="1"/>
              <a:t>Sagemaker</a:t>
            </a:r>
            <a:r>
              <a:rPr lang="en-US" sz="6600" b="1" dirty="0"/>
              <a:t> Canvas Introduction</a:t>
            </a:r>
          </a:p>
        </p:txBody>
      </p:sp>
      <p:sp>
        <p:nvSpPr>
          <p:cNvPr id="20" name="Rectangle: Rounded Corners 1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404553" y="5624945"/>
            <a:ext cx="9078562" cy="592975"/>
          </a:xfrm>
        </p:spPr>
        <p:txBody>
          <a:bodyPr anchor="ctr">
            <a:normAutofit/>
          </a:bodyPr>
          <a:lstStyle/>
          <a:p>
            <a:pPr algn="l"/>
            <a:r>
              <a:rPr lang="en-US" dirty="0"/>
              <a:t>AWS </a:t>
            </a:r>
            <a:r>
              <a:rPr lang="en-US" dirty="0" err="1"/>
              <a:t>Sagemaker</a:t>
            </a:r>
            <a:r>
              <a:rPr lang="en-US" dirty="0"/>
              <a:t> Canvas Tutorial</a:t>
            </a:r>
          </a:p>
        </p:txBody>
      </p:sp>
    </p:spTree>
    <p:extLst>
      <p:ext uri="{BB962C8B-B14F-4D97-AF65-F5344CB8AC3E}">
        <p14:creationId xmlns:p14="http://schemas.microsoft.com/office/powerpoint/2010/main" val="28816917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16978" t="3845" b="5245"/>
          <a:stretch/>
        </p:blipFill>
        <p:spPr>
          <a:xfrm>
            <a:off x="-2" y="10"/>
            <a:ext cx="8668512" cy="6857990"/>
          </a:xfrm>
          <a:prstGeom prst="rect">
            <a:avLst/>
          </a:prstGeom>
        </p:spPr>
      </p:pic>
      <p:sp>
        <p:nvSpPr>
          <p:cNvPr id="41" name="Rectangle 4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7848600" y="1122363"/>
            <a:ext cx="4023360" cy="3204134"/>
          </a:xfrm>
        </p:spPr>
        <p:txBody>
          <a:bodyPr anchor="b">
            <a:normAutofit/>
          </a:bodyPr>
          <a:lstStyle/>
          <a:p>
            <a:pPr marL="0" indent="0" algn="l">
              <a:buNone/>
            </a:pPr>
            <a:r>
              <a:rPr lang="en-US" sz="2800" dirty="0"/>
              <a:t>Amazon </a:t>
            </a:r>
            <a:r>
              <a:rPr lang="en-US" sz="2800" dirty="0" err="1"/>
              <a:t>SageMaker</a:t>
            </a:r>
            <a:r>
              <a:rPr lang="en-US" sz="2800" dirty="0"/>
              <a:t> Canvas is a new visual, no code capability that allows business analysts to build ML models and generate accurate predictions without writing code or requiring ML expertise.</a:t>
            </a:r>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7848600" y="6232317"/>
            <a:ext cx="4023360" cy="460207"/>
          </a:xfrm>
        </p:spPr>
        <p:txBody>
          <a:bodyPr>
            <a:normAutofit/>
          </a:bodyPr>
          <a:lstStyle/>
          <a:p>
            <a:pPr algn="l"/>
            <a:r>
              <a:rPr lang="en-US" sz="2000" dirty="0">
                <a:solidFill>
                  <a:srgbClr val="00B0F0"/>
                </a:solidFill>
              </a:rPr>
              <a:t>AWS </a:t>
            </a:r>
            <a:r>
              <a:rPr lang="en-US" sz="2000" dirty="0" err="1">
                <a:solidFill>
                  <a:srgbClr val="00B0F0"/>
                </a:solidFill>
              </a:rPr>
              <a:t>Sagemaker</a:t>
            </a:r>
            <a:r>
              <a:rPr lang="en-US" sz="2000" dirty="0">
                <a:solidFill>
                  <a:srgbClr val="00B0F0"/>
                </a:solidFill>
              </a:rPr>
              <a:t> Canvas Tutorial</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63717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16978" t="3845" b="5245"/>
          <a:stretch/>
        </p:blipFill>
        <p:spPr>
          <a:xfrm>
            <a:off x="-2" y="10"/>
            <a:ext cx="8668512" cy="6857990"/>
          </a:xfrm>
          <a:prstGeom prst="rect">
            <a:avLst/>
          </a:prstGeom>
        </p:spPr>
      </p:pic>
      <p:sp>
        <p:nvSpPr>
          <p:cNvPr id="41" name="Rectangle 4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7848600" y="1122363"/>
            <a:ext cx="4023360" cy="3204134"/>
          </a:xfrm>
        </p:spPr>
        <p:txBody>
          <a:bodyPr anchor="b">
            <a:normAutofit fontScale="90000"/>
          </a:bodyPr>
          <a:lstStyle/>
          <a:p>
            <a:pPr marL="0" indent="0" algn="l">
              <a:buNone/>
            </a:pPr>
            <a:r>
              <a:rPr lang="en-US" sz="2800" dirty="0"/>
              <a:t>Its intuitive user interface lets you browse and access disparate data sources in the cloud or on-premises, combine datasets with the click of a button, train accurate models, and then generate new predictions once new data is available.</a:t>
            </a:r>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7848600" y="6232317"/>
            <a:ext cx="4023360" cy="460207"/>
          </a:xfrm>
        </p:spPr>
        <p:txBody>
          <a:bodyPr>
            <a:normAutofit/>
          </a:bodyPr>
          <a:lstStyle/>
          <a:p>
            <a:pPr algn="l"/>
            <a:r>
              <a:rPr lang="en-US" sz="2000" dirty="0">
                <a:solidFill>
                  <a:srgbClr val="00B0F0"/>
                </a:solidFill>
              </a:rPr>
              <a:t>AWS </a:t>
            </a:r>
            <a:r>
              <a:rPr lang="en-US" sz="2000" dirty="0" err="1">
                <a:solidFill>
                  <a:srgbClr val="00B0F0"/>
                </a:solidFill>
              </a:rPr>
              <a:t>Sagemaker</a:t>
            </a:r>
            <a:r>
              <a:rPr lang="en-US" sz="2000" dirty="0">
                <a:solidFill>
                  <a:srgbClr val="00B0F0"/>
                </a:solidFill>
              </a:rPr>
              <a:t> Canvas Tutorial</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2730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16978" t="3845" b="5245"/>
          <a:stretch/>
        </p:blipFill>
        <p:spPr>
          <a:xfrm>
            <a:off x="3524413" y="0"/>
            <a:ext cx="8668512"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477980" y="1122363"/>
            <a:ext cx="5494195" cy="3369682"/>
          </a:xfrm>
        </p:spPr>
        <p:txBody>
          <a:bodyPr anchor="b">
            <a:noAutofit/>
          </a:bodyPr>
          <a:lstStyle/>
          <a:p>
            <a:pPr algn="l"/>
            <a:r>
              <a:rPr lang="en-US" sz="2000" dirty="0"/>
              <a:t>For the Organizations facing business problems and dealing with data on a daily basis, the ability to build systems that can predict business outcomes becomes very important.</a:t>
            </a:r>
            <a:br>
              <a:rPr lang="en-US" sz="2000" dirty="0"/>
            </a:br>
            <a:br>
              <a:rPr lang="en-US" sz="2000" dirty="0"/>
            </a:br>
            <a:r>
              <a:rPr lang="en-US" sz="2000" dirty="0"/>
              <a:t>With a No Code tool, all teams and individual decision makers in the organization are empowered to create these machine learning (ML) systems at scale, without depending on other data science and data engineering teams, also without the need to learn about hundreds of algorithms, training parameters, evaluation metrics, and deployment best practices.</a:t>
            </a:r>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309974" y="6026643"/>
            <a:ext cx="4023359" cy="411347"/>
          </a:xfrm>
        </p:spPr>
        <p:txBody>
          <a:bodyPr>
            <a:normAutofit/>
          </a:bodyPr>
          <a:lstStyle/>
          <a:p>
            <a:pPr algn="l"/>
            <a:r>
              <a:rPr lang="en-US" sz="2000" dirty="0">
                <a:solidFill>
                  <a:srgbClr val="00B0F0"/>
                </a:solidFill>
              </a:rPr>
              <a:t>AWS </a:t>
            </a:r>
            <a:r>
              <a:rPr lang="en-US" sz="2000" dirty="0" err="1">
                <a:solidFill>
                  <a:srgbClr val="00B0F0"/>
                </a:solidFill>
              </a:rPr>
              <a:t>Sagemaker</a:t>
            </a:r>
            <a:r>
              <a:rPr lang="en-US" sz="2000" dirty="0">
                <a:solidFill>
                  <a:srgbClr val="00B0F0"/>
                </a:solidFill>
              </a:rPr>
              <a:t> Canvas Tutorial</a:t>
            </a:r>
          </a:p>
        </p:txBody>
      </p:sp>
      <p:sp>
        <p:nvSpPr>
          <p:cNvPr id="29"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73162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54">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5021821" y="5550568"/>
            <a:ext cx="6465286" cy="602551"/>
          </a:xfrm>
        </p:spPr>
        <p:txBody>
          <a:bodyPr>
            <a:normAutofit/>
          </a:bodyPr>
          <a:lstStyle/>
          <a:p>
            <a:pPr algn="l"/>
            <a:r>
              <a:rPr lang="en-US" sz="2000">
                <a:solidFill>
                  <a:srgbClr val="78E9FF"/>
                </a:solidFill>
              </a:rPr>
              <a:t>AWS Sagemaker Canvas Tutorial</a:t>
            </a:r>
          </a:p>
        </p:txBody>
      </p:sp>
      <p:cxnSp>
        <p:nvCxnSpPr>
          <p:cNvPr id="62" name="Straight Connector 56">
            <a:extLst>
              <a:ext uri="{FF2B5EF4-FFF2-40B4-BE49-F238E27FC236}">
                <a16:creationId xmlns:a16="http://schemas.microsoft.com/office/drawing/2014/main" id="{CC94CBDB-A76C-499E-95AB-C0A049E315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51630" r="2" b="2"/>
          <a:stretch/>
        </p:blipFill>
        <p:spPr>
          <a:xfrm>
            <a:off x="317635" y="321733"/>
            <a:ext cx="4160452" cy="6214534"/>
          </a:xfrm>
          <a:prstGeom prst="rect">
            <a:avLst/>
          </a:prstGeom>
        </p:spPr>
      </p:pic>
      <p:pic>
        <p:nvPicPr>
          <p:cNvPr id="7" name="Picture 6">
            <a:extLst>
              <a:ext uri="{FF2B5EF4-FFF2-40B4-BE49-F238E27FC236}">
                <a16:creationId xmlns:a16="http://schemas.microsoft.com/office/drawing/2014/main" id="{4F44E7B4-2615-4B26-83B8-6BE5A5AED2FC}"/>
              </a:ext>
            </a:extLst>
          </p:cNvPr>
          <p:cNvPicPr>
            <a:picLocks noChangeAspect="1"/>
          </p:cNvPicPr>
          <p:nvPr/>
        </p:nvPicPr>
        <p:blipFill rotWithShape="1">
          <a:blip r:embed="rId3"/>
          <a:srcRect t="6603" r="2" b="6108"/>
          <a:stretch/>
        </p:blipFill>
        <p:spPr>
          <a:xfrm>
            <a:off x="4654296" y="299363"/>
            <a:ext cx="7217085" cy="3541118"/>
          </a:xfrm>
          <a:prstGeom prst="rect">
            <a:avLst/>
          </a:prstGeom>
        </p:spPr>
      </p:pic>
    </p:spTree>
    <p:extLst>
      <p:ext uri="{BB962C8B-B14F-4D97-AF65-F5344CB8AC3E}">
        <p14:creationId xmlns:p14="http://schemas.microsoft.com/office/powerpoint/2010/main" val="23419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16978" t="3845" b="5245"/>
          <a:stretch/>
        </p:blipFill>
        <p:spPr>
          <a:xfrm>
            <a:off x="3523488" y="-152400"/>
            <a:ext cx="8668512" cy="685800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477980" y="861568"/>
            <a:ext cx="5861860" cy="3685352"/>
          </a:xfrm>
        </p:spPr>
        <p:txBody>
          <a:bodyPr anchor="b">
            <a:noAutofit/>
          </a:bodyPr>
          <a:lstStyle/>
          <a:p>
            <a:pPr algn="l"/>
            <a:r>
              <a:rPr lang="en-US" sz="2400" dirty="0"/>
              <a:t>Canvas automatically clean and combine your data. It then creates hundreds of models under the hood &amp; select the best performing one.</a:t>
            </a:r>
            <a:br>
              <a:rPr lang="en-US" sz="2400" dirty="0"/>
            </a:br>
            <a:r>
              <a:rPr lang="en-US" sz="2400" dirty="0"/>
              <a:t>Finally, it generates new individual or batch predictions</a:t>
            </a:r>
            <a:br>
              <a:rPr lang="en-US" sz="2400" dirty="0"/>
            </a:br>
            <a:br>
              <a:rPr lang="en-US" sz="2400" dirty="0"/>
            </a:br>
            <a:r>
              <a:rPr lang="en-US" sz="2400" dirty="0"/>
              <a:t>It supports multiple problem types such as binary classification, multi-class classification, numerical regression, and time series forecasting.</a:t>
            </a:r>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309974" y="6026643"/>
            <a:ext cx="4023359" cy="411347"/>
          </a:xfrm>
        </p:spPr>
        <p:txBody>
          <a:bodyPr>
            <a:normAutofit/>
          </a:bodyPr>
          <a:lstStyle/>
          <a:p>
            <a:pPr algn="l"/>
            <a:r>
              <a:rPr lang="en-US" sz="2000" dirty="0">
                <a:solidFill>
                  <a:srgbClr val="00B0F0"/>
                </a:solidFill>
              </a:rPr>
              <a:t>AWS </a:t>
            </a:r>
            <a:r>
              <a:rPr lang="en-US" sz="2000" dirty="0" err="1">
                <a:solidFill>
                  <a:srgbClr val="00B0F0"/>
                </a:solidFill>
              </a:rPr>
              <a:t>Sagemaker</a:t>
            </a:r>
            <a:r>
              <a:rPr lang="en-US" sz="2000" dirty="0">
                <a:solidFill>
                  <a:srgbClr val="00B0F0"/>
                </a:solidFill>
              </a:rPr>
              <a:t> Canvas Tutorial</a:t>
            </a:r>
          </a:p>
        </p:txBody>
      </p:sp>
      <p:sp>
        <p:nvSpPr>
          <p:cNvPr id="29"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7081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16978" t="3845" b="5245"/>
          <a:stretch/>
        </p:blipFill>
        <p:spPr>
          <a:xfrm>
            <a:off x="3523488" y="-152400"/>
            <a:ext cx="8668512" cy="685800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477980" y="861568"/>
            <a:ext cx="5861860" cy="3685352"/>
          </a:xfrm>
        </p:spPr>
        <p:txBody>
          <a:bodyPr anchor="b">
            <a:noAutofit/>
          </a:bodyPr>
          <a:lstStyle/>
          <a:p>
            <a:pPr algn="l"/>
            <a:r>
              <a:rPr lang="en-US" sz="3600" dirty="0"/>
              <a:t>Canvas can easily address multiple business-critical use cases, such as fraud detection, churn reduction, and inventory optimization, without writing a single line of code !</a:t>
            </a:r>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309974" y="6026643"/>
            <a:ext cx="4023359" cy="411347"/>
          </a:xfrm>
        </p:spPr>
        <p:txBody>
          <a:bodyPr>
            <a:normAutofit/>
          </a:bodyPr>
          <a:lstStyle/>
          <a:p>
            <a:pPr algn="l"/>
            <a:r>
              <a:rPr lang="en-US" sz="2000" dirty="0">
                <a:solidFill>
                  <a:srgbClr val="00B0F0"/>
                </a:solidFill>
              </a:rPr>
              <a:t>AWS </a:t>
            </a:r>
            <a:r>
              <a:rPr lang="en-US" sz="2000" dirty="0" err="1">
                <a:solidFill>
                  <a:srgbClr val="00B0F0"/>
                </a:solidFill>
              </a:rPr>
              <a:t>Sagemaker</a:t>
            </a:r>
            <a:r>
              <a:rPr lang="en-US" sz="2000" dirty="0">
                <a:solidFill>
                  <a:srgbClr val="00B0F0"/>
                </a:solidFill>
              </a:rPr>
              <a:t> Canvas Tutorial</a:t>
            </a:r>
          </a:p>
        </p:txBody>
      </p:sp>
      <p:sp>
        <p:nvSpPr>
          <p:cNvPr id="29"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8920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16978" t="3845" b="5245"/>
          <a:stretch/>
        </p:blipFill>
        <p:spPr>
          <a:xfrm>
            <a:off x="3523488" y="-152400"/>
            <a:ext cx="8668512" cy="685800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144604" y="861568"/>
            <a:ext cx="9456595" cy="3685352"/>
          </a:xfrm>
        </p:spPr>
        <p:txBody>
          <a:bodyPr anchor="b">
            <a:noAutofit/>
          </a:bodyPr>
          <a:lstStyle/>
          <a:p>
            <a:pPr algn="l"/>
            <a:r>
              <a:rPr lang="en-US" sz="2000" dirty="0"/>
              <a:t>1. Divide the Dataset into Train and Test</a:t>
            </a:r>
            <a:br>
              <a:rPr lang="en-US" sz="2000" dirty="0"/>
            </a:br>
            <a:r>
              <a:rPr lang="en-US" sz="2000" dirty="0"/>
              <a:t>2. Add the dataset to </a:t>
            </a:r>
            <a:r>
              <a:rPr lang="en-US" sz="2000" dirty="0" err="1"/>
              <a:t>SageMaker</a:t>
            </a:r>
            <a:r>
              <a:rPr lang="en-US" sz="2000" dirty="0"/>
              <a:t> Canvas</a:t>
            </a:r>
            <a:br>
              <a:rPr lang="en-US" sz="2000" dirty="0"/>
            </a:br>
            <a:r>
              <a:rPr lang="en-US" sz="2000" dirty="0"/>
              <a:t>3. Only take into consideration the correct columns for prediction</a:t>
            </a:r>
            <a:br>
              <a:rPr lang="en-US" sz="2000" dirty="0"/>
            </a:br>
            <a:r>
              <a:rPr lang="en-US" sz="2000" dirty="0"/>
              <a:t>4. Build the Model using Quick Build</a:t>
            </a:r>
            <a:br>
              <a:rPr lang="en-US" sz="2000" dirty="0"/>
            </a:br>
            <a:r>
              <a:rPr lang="en-US" sz="2000" dirty="0"/>
              <a:t>5. Check how accuracy changes when a column is removed or added</a:t>
            </a:r>
            <a:br>
              <a:rPr lang="en-US" sz="2000" dirty="0"/>
            </a:br>
            <a:r>
              <a:rPr lang="en-US" sz="2000" dirty="0"/>
              <a:t>6. Create Versions</a:t>
            </a:r>
            <a:br>
              <a:rPr lang="en-US" sz="2000" dirty="0"/>
            </a:br>
            <a:r>
              <a:rPr lang="en-US" sz="2000" dirty="0"/>
              <a:t>7. Finally Predict the values using Test Dataset and compare with the actual values</a:t>
            </a:r>
            <a:br>
              <a:rPr lang="en-US" sz="2000" dirty="0"/>
            </a:br>
            <a:r>
              <a:rPr lang="en-US" sz="2000" dirty="0"/>
              <a:t>8. Try Standard Build and share with </a:t>
            </a:r>
            <a:r>
              <a:rPr lang="en-US" sz="2000" dirty="0" err="1"/>
              <a:t>SageMaker</a:t>
            </a:r>
            <a:r>
              <a:rPr lang="en-US" sz="2000" dirty="0"/>
              <a:t> Studio</a:t>
            </a:r>
            <a:br>
              <a:rPr lang="en-US" sz="2000" dirty="0"/>
            </a:br>
            <a:endParaRPr lang="en-US" sz="2000" dirty="0"/>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309974" y="6026643"/>
            <a:ext cx="4843051" cy="411347"/>
          </a:xfrm>
        </p:spPr>
        <p:txBody>
          <a:bodyPr>
            <a:normAutofit/>
          </a:bodyPr>
          <a:lstStyle/>
          <a:p>
            <a:pPr algn="l"/>
            <a:r>
              <a:rPr lang="en-US" sz="2000" dirty="0">
                <a:solidFill>
                  <a:srgbClr val="00B0F0"/>
                </a:solidFill>
              </a:rPr>
              <a:t>AWS </a:t>
            </a:r>
            <a:r>
              <a:rPr lang="en-US" sz="2000" dirty="0" err="1">
                <a:solidFill>
                  <a:srgbClr val="00B0F0"/>
                </a:solidFill>
              </a:rPr>
              <a:t>Sagemaker</a:t>
            </a:r>
            <a:r>
              <a:rPr lang="en-US" sz="2000" dirty="0">
                <a:solidFill>
                  <a:srgbClr val="00B0F0"/>
                </a:solidFill>
              </a:rPr>
              <a:t> Canvas Practice Assignment</a:t>
            </a:r>
          </a:p>
        </p:txBody>
      </p:sp>
      <p:sp>
        <p:nvSpPr>
          <p:cNvPr id="29"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56434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374</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Sagemaker Canvas Introduction</vt:lpstr>
      <vt:lpstr>Amazon SageMaker Canvas is a new visual, no code capability that allows business analysts to build ML models and generate accurate predictions without writing code or requiring ML expertise.</vt:lpstr>
      <vt:lpstr>Its intuitive user interface lets you browse and access disparate data sources in the cloud or on-premises, combine datasets with the click of a button, train accurate models, and then generate new predictions once new data is available.</vt:lpstr>
      <vt:lpstr>For the Organizations facing business problems and dealing with data on a daily basis, the ability to build systems that can predict business outcomes becomes very important.  With a No Code tool, all teams and individual decision makers in the organization are empowered to create these machine learning (ML) systems at scale, without depending on other data science and data engineering teams, also without the need to learn about hundreds of algorithms, training parameters, evaluation metrics, and deployment best practices.</vt:lpstr>
      <vt:lpstr>PowerPoint Presentation</vt:lpstr>
      <vt:lpstr>Canvas automatically clean and combine your data. It then creates hundreds of models under the hood &amp; select the best performing one. Finally, it generates new individual or batch predictions  It supports multiple problem types such as binary classification, multi-class classification, numerical regression, and time series forecasting.</vt:lpstr>
      <vt:lpstr>Canvas can easily address multiple business-critical use cases, such as fraud detection, churn reduction, and inventory optimization, without writing a single line of code !</vt:lpstr>
      <vt:lpstr>1. Divide the Dataset into Train and Test 2. Add the dataset to SageMaker Canvas 3. Only take into consideration the correct columns for prediction 4. Build the Model using Quick Build 5. Check how accuracy changes when a column is removed or added 6. Create Versions 7. Finally Predict the values using Test Dataset and compare with the actual values 8. Try Standard Build and share with SageMaker Studio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Introduction</dc:title>
  <dc:creator>PATNI,PRINCE (Agilent IND)</dc:creator>
  <cp:lastModifiedBy>PATNI,PRINCE (Agilent IND)</cp:lastModifiedBy>
  <cp:revision>3</cp:revision>
  <dcterms:created xsi:type="dcterms:W3CDTF">2021-12-03T16:20:12Z</dcterms:created>
  <dcterms:modified xsi:type="dcterms:W3CDTF">2021-12-05T08:48:38Z</dcterms:modified>
</cp:coreProperties>
</file>