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641e62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641e62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641e623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641e623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641e6232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641e6232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641e6232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641e6232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641e6232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641e6232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and Dog Image Segmentation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Markowitz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4697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40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Given the Oxford-IIIT Pet Dataset, create a multi-class segmentation model which can tell the difference between a dog and cat pixel-by-pixel.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Unfortunately, this dataset does not come prepared with the segmentation information required. The image mask comes only with background, foreground, and unclassified pixel-by-pixel classes. There are no identifiers between cat and dog inherent in the mask.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325" y="1056600"/>
            <a:ext cx="1475575" cy="14288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900" y="1056600"/>
            <a:ext cx="1466065" cy="14288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325" y="2485400"/>
            <a:ext cx="1475575" cy="1330775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6340" l="0" r="0" t="0"/>
          <a:stretch/>
        </p:blipFill>
        <p:spPr>
          <a:xfrm>
            <a:off x="6800900" y="2485400"/>
            <a:ext cx="1466075" cy="1330775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446300" y="25"/>
            <a:ext cx="4697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40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Annotating the 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Annotating the dataset to get a correct mask is pretty simple. All cats in the dataset have a corresponding image and mask </a:t>
            </a:r>
            <a:r>
              <a:rPr lang="en"/>
              <a:t>which</a:t>
            </a:r>
            <a:r>
              <a:rPr lang="en"/>
              <a:t> starts with a capital letter, and dogs have lowercase.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-Since the “unclassified” class is given a 2 in this dataset, taking the mod 2 of the dataset will merge edge and foreground to class 1, and the unclassified class to zero. Then, if the mask indicates a cat, simply multiply the mask by 2.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54" y="607500"/>
            <a:ext cx="3443599" cy="24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326" y="2217800"/>
            <a:ext cx="2485200" cy="25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4697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40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With this task, I decided to go with a U-Net architecture with a pre-trained encoder. Like the picture, the model has four down </a:t>
            </a:r>
            <a:r>
              <a:rPr lang="en"/>
              <a:t>convolutions</a:t>
            </a:r>
            <a:r>
              <a:rPr lang="en"/>
              <a:t> and four skip-connections. </a:t>
            </a:r>
            <a:r>
              <a:rPr lang="en"/>
              <a:t>Dissimilarly</a:t>
            </a:r>
            <a:r>
              <a:rPr lang="en"/>
              <a:t>, my implementation has an extra up-convolution to match the input size.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550" y="994075"/>
            <a:ext cx="4141501" cy="29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785825" y="445025"/>
            <a:ext cx="1840800" cy="368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6650" y="0"/>
            <a:ext cx="4697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40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Accuracy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99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After 50 epochs of training with 92 iterations each, I was able to achieve an accuracy of around 95%. (Though this is much lower for hairless cats for some reason…)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5419" l="1496" r="1321" t="8559"/>
          <a:stretch/>
        </p:blipFill>
        <p:spPr>
          <a:xfrm>
            <a:off x="5178550" y="677925"/>
            <a:ext cx="3053850" cy="8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13290" l="828" r="1743" t="6504"/>
          <a:stretch/>
        </p:blipFill>
        <p:spPr>
          <a:xfrm>
            <a:off x="5159350" y="2784814"/>
            <a:ext cx="3092250" cy="92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15688" l="3098" r="3583" t="9354"/>
          <a:stretch/>
        </p:blipFill>
        <p:spPr>
          <a:xfrm>
            <a:off x="5159350" y="1717575"/>
            <a:ext cx="3092250" cy="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6">
            <a:alphaModFix/>
          </a:blip>
          <a:srcRect b="14741" l="2889" r="4791" t="13594"/>
          <a:stretch/>
        </p:blipFill>
        <p:spPr>
          <a:xfrm>
            <a:off x="5159350" y="3863547"/>
            <a:ext cx="3092250" cy="9177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342025" y="382275"/>
            <a:ext cx="6153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Input</a:t>
            </a:r>
            <a:endParaRPr b="1" sz="900"/>
          </a:p>
        </p:txBody>
      </p:sp>
      <p:sp>
        <p:nvSpPr>
          <p:cNvPr id="97" name="Google Shape;97;p17"/>
          <p:cNvSpPr txBox="1"/>
          <p:nvPr/>
        </p:nvSpPr>
        <p:spPr>
          <a:xfrm>
            <a:off x="6397825" y="382275"/>
            <a:ext cx="6153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True Mask</a:t>
            </a:r>
            <a:endParaRPr b="1" sz="900"/>
          </a:p>
        </p:txBody>
      </p:sp>
      <p:sp>
        <p:nvSpPr>
          <p:cNvPr id="98" name="Google Shape;98;p17"/>
          <p:cNvSpPr txBox="1"/>
          <p:nvPr/>
        </p:nvSpPr>
        <p:spPr>
          <a:xfrm>
            <a:off x="7367275" y="382275"/>
            <a:ext cx="8196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Predicted</a:t>
            </a:r>
            <a:endParaRPr b="1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4446300" y="25"/>
            <a:ext cx="4697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40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Application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This multi-class segmentation problem can easily be restated to be the intubation segmentation, though with more classes and most likely a model which is more expressive.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75" y="162425"/>
            <a:ext cx="3451799" cy="25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902" y="2257525"/>
            <a:ext cx="3348600" cy="2703600"/>
          </a:xfrm>
          <a:prstGeom prst="roundRect">
            <a:avLst>
              <a:gd fmla="val 630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