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719C-A60D-4647-B3DA-A30DB2B2219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A49-1B98-4692-87A8-AB7CEC10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719C-A60D-4647-B3DA-A30DB2B2219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A49-1B98-4692-87A8-AB7CEC10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6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719C-A60D-4647-B3DA-A30DB2B2219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A49-1B98-4692-87A8-AB7CEC10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9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719C-A60D-4647-B3DA-A30DB2B2219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A49-1B98-4692-87A8-AB7CEC10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2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719C-A60D-4647-B3DA-A30DB2B2219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A49-1B98-4692-87A8-AB7CEC10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719C-A60D-4647-B3DA-A30DB2B2219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A49-1B98-4692-87A8-AB7CEC10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719C-A60D-4647-B3DA-A30DB2B2219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A49-1B98-4692-87A8-AB7CEC10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719C-A60D-4647-B3DA-A30DB2B2219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A49-1B98-4692-87A8-AB7CEC10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2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719C-A60D-4647-B3DA-A30DB2B2219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A49-1B98-4692-87A8-AB7CEC10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719C-A60D-4647-B3DA-A30DB2B2219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A49-1B98-4692-87A8-AB7CEC10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6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719C-A60D-4647-B3DA-A30DB2B2219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A49-1B98-4692-87A8-AB7CEC10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719C-A60D-4647-B3DA-A30DB2B2219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4A49-1B98-4692-87A8-AB7CEC10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5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385" y="2208313"/>
            <a:ext cx="73342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8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Blade.php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9" y="2998697"/>
            <a:ext cx="9763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3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Auth relasi dengan email</vt:lpstr>
      <vt:lpstr>Repository</vt:lpstr>
      <vt:lpstr>Blade.php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 relasi dengan email</dc:title>
  <dc:creator>Microsoft account</dc:creator>
  <cp:lastModifiedBy>Microsoft account</cp:lastModifiedBy>
  <cp:revision>2</cp:revision>
  <dcterms:created xsi:type="dcterms:W3CDTF">2020-08-27T14:37:44Z</dcterms:created>
  <dcterms:modified xsi:type="dcterms:W3CDTF">2020-08-27T14:43:46Z</dcterms:modified>
</cp:coreProperties>
</file>