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EF28-F4C7-4ABF-B259-3D437148754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B1F0-1170-41A3-965E-9AE4A23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Else Route in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If Else Route in 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Route in View</dc:title>
  <dc:creator>Microsoft account</dc:creator>
  <cp:lastModifiedBy>Microsoft account</cp:lastModifiedBy>
  <cp:revision>1</cp:revision>
  <dcterms:created xsi:type="dcterms:W3CDTF">2020-09-11T02:56:12Z</dcterms:created>
  <dcterms:modified xsi:type="dcterms:W3CDTF">2020-09-11T02:57:00Z</dcterms:modified>
</cp:coreProperties>
</file>